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6d73699eb46c71f767d9e626a3a2d444f4e9ae84.png"/><Relationship Id="rId2" Type="http://schemas.openxmlformats.org/officeDocument/2006/relationships/image" Target="../media/3e4704dda8a6efa7391425b50b24692269c2b0c4.png"/><Relationship Id="rId3" Type="http://schemas.openxmlformats.org/officeDocument/2006/relationships/image" Target="../media/7a604b2c69759e740ab5f7526adff7cc8c4bad58.png"/><Relationship Id="rId4" Type="http://schemas.openxmlformats.org/officeDocument/2006/relationships/image" Target="../media/f52d6f6af8416b85345b726dd4689baa26a2e2c3.png"/><Relationship Id="rId5" Type="http://schemas.openxmlformats.org/officeDocument/2006/relationships/image" Target="../media/527c7f282406a97fa99550e52dab6d09450fbda9.jp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154dc42a48de7137cf3c1f1549faddcff18d3305.png"/><Relationship Id="rId2" Type="http://schemas.openxmlformats.org/officeDocument/2006/relationships/image" Target="../media/dfc8da7d4b75b5116b0364ce4847fe9df21db16f.png"/><Relationship Id="rId3" Type="http://schemas.openxmlformats.org/officeDocument/2006/relationships/image" Target="../media/d2c496cd6ddd4bce63b995761320df61a341cf2e.png"/><Relationship Id="rId4" Type="http://schemas.openxmlformats.org/officeDocument/2006/relationships/image" Target="../media/f3e6194a29f945d14c0504c7dadf328e3fd67e41.png"/><Relationship Id="rId5" Type="http://schemas.openxmlformats.org/officeDocument/2006/relationships/image" Target="../media/cefbb7a146e7689ec1495ac4f968c7c233f9413c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ec2971ebdef541c955998df9f22859e39d71620c.png"/><Relationship Id="rId2" Type="http://schemas.openxmlformats.org/officeDocument/2006/relationships/image" Target="../media/ec2971ebdef541c955998df9f22859e39d71620c.png"/><Relationship Id="rId3" Type="http://schemas.openxmlformats.org/officeDocument/2006/relationships/image" Target="../media/ec2971ebdef541c955998df9f22859e39d71620c.png"/><Relationship Id="rId4" Type="http://schemas.openxmlformats.org/officeDocument/2006/relationships/image" Target="../media/ec2971ebdef541c955998df9f22859e39d71620c.png"/><Relationship Id="rId5" Type="http://schemas.openxmlformats.org/officeDocument/2006/relationships/image" Target="../media/ec2971ebdef541c955998df9f22859e39d71620c.png"/><Relationship Id="rId6" Type="http://schemas.openxmlformats.org/officeDocument/2006/relationships/image" Target="../media/ec2971ebdef541c955998df9f22859e39d71620c.png"/><Relationship Id="rId7" Type="http://schemas.openxmlformats.org/officeDocument/2006/relationships/image" Target="../media/ec2971ebdef541c955998df9f22859e39d71620c.png"/><Relationship Id="rId8" Type="http://schemas.openxmlformats.org/officeDocument/2006/relationships/image" Target="../media/e486eb4ed9f940686c60171e92644a0877fe41ea.png"/><Relationship Id="rId9" Type="http://schemas.openxmlformats.org/officeDocument/2006/relationships/image" Target="../media/ffdb7cbd54a798addeef58a86e6939165ea5ab21.png"/><Relationship Id="rId10" Type="http://schemas.openxmlformats.org/officeDocument/2006/relationships/image" Target="../media/e92b9f646a984617677183a19f28d468a1452c34.png"/><Relationship Id="rId11" Type="http://schemas.openxmlformats.org/officeDocument/2006/relationships/image" Target="../media/c5c196e31e93c1036a0bd970334a659a69c8f61b.png"/><Relationship Id="rId12" Type="http://schemas.openxmlformats.org/officeDocument/2006/relationships/image" Target="../media/a181cc451ccef9cd323a7afd29d883073d0f34c9.png"/><Relationship Id="rId13" Type="http://schemas.openxmlformats.org/officeDocument/2006/relationships/image" Target="../media/83b871838dc556a213bda2efdd33c767d34effb6.png"/><Relationship Id="rId14" Type="http://schemas.openxmlformats.org/officeDocument/2006/relationships/image" Target="../media/12fb36b203daa997deace89ef8d31958ebf7308d.png"/><Relationship Id="rId15" Type="http://schemas.openxmlformats.org/officeDocument/2006/relationships/image" Target="../media/c60a22a53b66900d7c7ab83ee0fc981ebd772c7d.png"/><Relationship Id="rId16" Type="http://schemas.openxmlformats.org/officeDocument/2006/relationships/image" Target="../media/c66cb6c9c78655edad10b91f4fffc38e1098db43.jp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b91980375c6d70dce6b678aadff75eda2fe6c2d8.png"/><Relationship Id="rId2" Type="http://schemas.openxmlformats.org/officeDocument/2006/relationships/image" Target="../media/f58d9adb20fab02690daa9a60ed800d3efaafe5f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b91980375c6d70dce6b678aadff75eda2fe6c2d8.png"/><Relationship Id="rId2" Type="http://schemas.openxmlformats.org/officeDocument/2006/relationships/image" Target="../media/bc85cb703e187f568d71fdf8f6451d63a6646866.png"/><Relationship Id="rId3" Type="http://schemas.openxmlformats.org/officeDocument/2006/relationships/image" Target="../media/6b4daa1eecf3eef4fa2c0791bbe8704220b8570b.png"/><Relationship Id="rId4" Type="http://schemas.openxmlformats.org/officeDocument/2006/relationships/image" Target="../media/6b4daa1eecf3eef4fa2c0791bbe8704220b8570b.png"/><Relationship Id="rId5" Type="http://schemas.openxmlformats.org/officeDocument/2006/relationships/image" Target="../media/6b4daa1eecf3eef4fa2c0791bbe8704220b8570b.png"/><Relationship Id="rId6" Type="http://schemas.openxmlformats.org/officeDocument/2006/relationships/image" Target="../media/5233b00944f399ffdb5d7396fe22d7f3085dcde3.png"/><Relationship Id="rId7" Type="http://schemas.openxmlformats.org/officeDocument/2006/relationships/image" Target="../media/c17d5c6ca6f4bb3dd7f0a501da2944b689c282ba.jpg"/><Relationship Id="rId8" Type="http://schemas.openxmlformats.org/officeDocument/2006/relationships/image" Target="../media/5233b00944f399ffdb5d7396fe22d7f3085dcde3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6bf28257e36ae03bd516ae6495c94fa45e4dc999.png"/><Relationship Id="rId2" Type="http://schemas.openxmlformats.org/officeDocument/2006/relationships/image" Target="../media/27a3c5ce1a12924e7545c47e82e5a7833070cfec.png"/><Relationship Id="rId3" Type="http://schemas.openxmlformats.org/officeDocument/2006/relationships/image" Target="../media/4c439fd61400e64768c0db2fdf94c23eb900ebcc.png"/><Relationship Id="rId4" Type="http://schemas.openxmlformats.org/officeDocument/2006/relationships/image" Target="../media/3a2fe73bdc2facc8bdc68f684887ffb9f2ed832d.png"/><Relationship Id="rId5" Type="http://schemas.openxmlformats.org/officeDocument/2006/relationships/image" Target="../media/7f7b9531dd5eed2f55f033547277930f42fbd101.png"/><Relationship Id="rId6" Type="http://schemas.openxmlformats.org/officeDocument/2006/relationships/image" Target="../media/7b76418099c704e0c32339e0f34ed25860d84838.png"/><Relationship Id="rId7" Type="http://schemas.openxmlformats.org/officeDocument/2006/relationships/image" Target="../media/ed4a58f1f3c961797b90090ac0271f8ea35a4820.png"/><Relationship Id="rId8" Type="http://schemas.openxmlformats.org/officeDocument/2006/relationships/image" Target="../media/78682b18ace6dcbfb5562b139ddbce873cda8e8d.png"/><Relationship Id="rId9" Type="http://schemas.openxmlformats.org/officeDocument/2006/relationships/image" Target="../media/739b493b35502860323a0df505fb796d271cdb12.png"/><Relationship Id="rId10" Type="http://schemas.openxmlformats.org/officeDocument/2006/relationships/image" Target="../media/75432d6349ba87232492b29699180a4897e44296.png"/><Relationship Id="rId11" Type="http://schemas.openxmlformats.org/officeDocument/2006/relationships/image" Target="../media/a63b4497061a782f0334247ea93768c5a2b621d5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470811b51f62cf33f3f549d83dedcfa4304fd9c3.png"/><Relationship Id="rId2" Type="http://schemas.openxmlformats.org/officeDocument/2006/relationships/image" Target="../media/1b28bc2b9cb2408cbacef9caf12e3e6ef534ee7a.png"/><Relationship Id="rId3" Type="http://schemas.openxmlformats.org/officeDocument/2006/relationships/image" Target="../media/f5809ae9b983c6c14f14d693cbadd9e9c0626ce8.png"/><Relationship Id="rId4" Type="http://schemas.openxmlformats.org/officeDocument/2006/relationships/image" Target="../media/2c1397ad8c2315c6fd1014fb41717ec8ed92b2bd.png"/><Relationship Id="rId5" Type="http://schemas.openxmlformats.org/officeDocument/2006/relationships/image" Target="../media/9790472ffbef3f1224bf2074e9392d29c9c8103e.png"/><Relationship Id="rId6" Type="http://schemas.openxmlformats.org/officeDocument/2006/relationships/image" Target="../media/7cc99ffa600149f39ddf907f64afa02f5a474e7d.png"/><Relationship Id="rId7" Type="http://schemas.openxmlformats.org/officeDocument/2006/relationships/image" Target="../media/47abf06bcd4db1d06e92a42bb492faf2013019bb.png"/><Relationship Id="rId8" Type="http://schemas.openxmlformats.org/officeDocument/2006/relationships/image" Target="../media/c980c232137682e9be0153721ade8ed8daf7555c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b91980375c6d70dce6b678aadff75eda2fe6c2d8.png"/><Relationship Id="rId2" Type="http://schemas.openxmlformats.org/officeDocument/2006/relationships/image" Target="../media/0106ba2c5327d53f40e6581643bedc709ae9b326.png"/><Relationship Id="rId3" Type="http://schemas.openxmlformats.org/officeDocument/2006/relationships/image" Target="../media/0106ba2c5327d53f40e6581643bedc709ae9b326.png"/><Relationship Id="rId4" Type="http://schemas.openxmlformats.org/officeDocument/2006/relationships/image" Target="../media/0106ba2c5327d53f40e6581643bedc709ae9b326.png"/><Relationship Id="rId5" Type="http://schemas.openxmlformats.org/officeDocument/2006/relationships/image" Target="../media/0106ba2c5327d53f40e6581643bedc709ae9b326.png"/><Relationship Id="rId6" Type="http://schemas.openxmlformats.org/officeDocument/2006/relationships/image" Target="../media/a661c79a37489bd5d01b9d8b112e4d31ece2fecf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6e38adf8a807d26bc5f662274afb99fd01fba017.jpg"/><Relationship Id="rId2" Type="http://schemas.openxmlformats.org/officeDocument/2006/relationships/image" Target="../media/e486eb4ed9f940686c60171e92644a0877fe41ea.png"/><Relationship Id="rId3" Type="http://schemas.openxmlformats.org/officeDocument/2006/relationships/image" Target="../media/ffdb7cbd54a798addeef58a86e6939165ea5ab21.png"/><Relationship Id="rId4" Type="http://schemas.openxmlformats.org/officeDocument/2006/relationships/image" Target="../media/e92b9f646a984617677183a19f28d468a1452c34.png"/><Relationship Id="rId5" Type="http://schemas.openxmlformats.org/officeDocument/2006/relationships/image" Target="../media/c5c196e31e93c1036a0bd970334a659a69c8f61b.png"/><Relationship Id="rId6" Type="http://schemas.openxmlformats.org/officeDocument/2006/relationships/image" Target="../media/a181cc451ccef9cd323a7afd29d883073d0f34c9.png"/><Relationship Id="rId7" Type="http://schemas.openxmlformats.org/officeDocument/2006/relationships/image" Target="../media/83b871838dc556a213bda2efdd33c767d34effb6.png"/><Relationship Id="rId8" Type="http://schemas.openxmlformats.org/officeDocument/2006/relationships/image" Target="../media/12fb36b203daa997deace89ef8d31958ebf7308d.png"/><Relationship Id="rId9" Type="http://schemas.openxmlformats.org/officeDocument/2006/relationships/image" Target="../media/c60a22a53b66900d7c7ab83ee0fc981ebd772c7d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974916" y="841023"/>
            <a:ext cx="10242168" cy="5175953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52353" y="5306349"/>
            <a:ext cx="1048949" cy="1073880"/>
          </a:xfrm>
          <a:custGeom>
            <a:avLst/>
            <a:gdLst/>
            <a:ahLst/>
            <a:cxnLst/>
            <a:rect l="l" t="t" r="r" b="b"/>
            <a:pathLst>
              <a:path w="1048949" h="1073880">
                <a:moveTo>
                  <a:pt x="559163" y="1073654"/>
                </a:moveTo>
                <a:cubicBezTo>
                  <a:pt x="689516" y="1068446"/>
                  <a:pt x="801366" y="980216"/>
                  <a:pt x="868047" y="872936"/>
                </a:cubicBezTo>
                <a:cubicBezTo>
                  <a:pt x="951376" y="739087"/>
                  <a:pt x="981921" y="573656"/>
                  <a:pt x="1008355" y="420521"/>
                </a:cubicBezTo>
                <a:cubicBezTo>
                  <a:pt x="1023124" y="335018"/>
                  <a:pt x="1034232" y="248882"/>
                  <a:pt x="1041543" y="162371"/>
                </a:cubicBezTo>
                <a:cubicBezTo>
                  <a:pt x="1045267" y="118138"/>
                  <a:pt x="1068827" y="33559"/>
                  <a:pt x="1006099" y="22058"/>
                </a:cubicBezTo>
                <a:cubicBezTo>
                  <a:pt x="968946" y="15206"/>
                  <a:pt x="925572" y="21284"/>
                  <a:pt x="887872" y="21284"/>
                </a:cubicBezTo>
                <a:cubicBezTo>
                  <a:pt x="841866" y="21359"/>
                  <a:pt x="795775" y="20737"/>
                  <a:pt x="749757" y="21359"/>
                </a:cubicBezTo>
                <a:cubicBezTo>
                  <a:pt x="688268" y="22283"/>
                  <a:pt x="678009" y="51675"/>
                  <a:pt x="674978" y="108344"/>
                </a:cubicBezTo>
                <a:cubicBezTo>
                  <a:pt x="670090" y="199677"/>
                  <a:pt x="675922" y="291172"/>
                  <a:pt x="677160" y="382516"/>
                </a:cubicBezTo>
                <a:cubicBezTo>
                  <a:pt x="678324" y="468792"/>
                  <a:pt x="681439" y="567449"/>
                  <a:pt x="652446" y="649837"/>
                </a:cubicBezTo>
                <a:cubicBezTo>
                  <a:pt x="639785" y="685909"/>
                  <a:pt x="597272" y="683031"/>
                  <a:pt x="574730" y="657923"/>
                </a:cubicBezTo>
                <a:cubicBezTo>
                  <a:pt x="556384" y="637477"/>
                  <a:pt x="540597" y="615408"/>
                  <a:pt x="526919" y="591611"/>
                </a:cubicBezTo>
                <a:cubicBezTo>
                  <a:pt x="504230" y="552200"/>
                  <a:pt x="487898" y="509599"/>
                  <a:pt x="475772" y="465838"/>
                </a:cubicBezTo>
                <a:cubicBezTo>
                  <a:pt x="447880" y="365409"/>
                  <a:pt x="443517" y="260781"/>
                  <a:pt x="432796" y="157624"/>
                </a:cubicBezTo>
                <a:cubicBezTo>
                  <a:pt x="426429" y="96681"/>
                  <a:pt x="429062" y="34192"/>
                  <a:pt x="355615" y="27416"/>
                </a:cubicBezTo>
                <a:cubicBezTo>
                  <a:pt x="250374" y="17858"/>
                  <a:pt x="143884" y="15603"/>
                  <a:pt x="38329" y="9697"/>
                </a:cubicBezTo>
                <a:cubicBezTo>
                  <a:pt x="33745" y="9386"/>
                  <a:pt x="30021" y="10320"/>
                  <a:pt x="26832" y="11877"/>
                </a:cubicBezTo>
                <a:cubicBezTo>
                  <a:pt x="24493" y="-4059"/>
                  <a:pt x="-378" y="-4210"/>
                  <a:pt x="10" y="12962"/>
                </a:cubicBezTo>
                <a:cubicBezTo>
                  <a:pt x="6619" y="314346"/>
                  <a:pt x="51703" y="642534"/>
                  <a:pt x="239412" y="889505"/>
                </a:cubicBezTo>
                <a:cubicBezTo>
                  <a:pt x="315671" y="989784"/>
                  <a:pt x="426345" y="1078959"/>
                  <a:pt x="559174" y="1073665"/>
                </a:cubicBezTo>
                <a:lnTo>
                  <a:pt x="559163" y="1073654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1752" y="522662"/>
            <a:ext cx="1321086" cy="1242373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236950" y="1071763"/>
            <a:ext cx="360883" cy="343098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981200" y="4635990"/>
            <a:ext cx="5372100" cy="887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18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 Comprehensive Guide to Understanding, Comparing, and Operating with Fractions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981200" y="2216480"/>
            <a:ext cx="5372100" cy="22793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Mastering 5th Grade Fractions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1981200" y="106426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802379" y="676127"/>
            <a:ext cx="999831" cy="1012024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7449831" y="1182504"/>
            <a:ext cx="4487170" cy="4492990"/>
          </a:xfrm>
          <a:custGeom>
            <a:avLst/>
            <a:gdLst/>
            <a:ahLst/>
            <a:cxnLst/>
            <a:rect l="l" t="t" r="r" b="b"/>
            <a:pathLst>
              <a:path w="4487170" h="4492990">
                <a:moveTo>
                  <a:pt x="0" y="2246495"/>
                </a:moveTo>
                <a:cubicBezTo>
                  <a:pt x="0" y="1005801"/>
                  <a:pt x="1004498" y="0"/>
                  <a:pt x="2243585" y="0"/>
                </a:cubicBezTo>
                <a:cubicBezTo>
                  <a:pt x="3482672" y="0"/>
                  <a:pt x="4487170" y="1005801"/>
                  <a:pt x="4487170" y="2246495"/>
                </a:cubicBezTo>
                <a:cubicBezTo>
                  <a:pt x="4487170" y="3487189"/>
                  <a:pt x="3482672" y="4492990"/>
                  <a:pt x="2243585" y="4492990"/>
                </a:cubicBezTo>
                <a:cubicBezTo>
                  <a:pt x="1004498" y="4492990"/>
                  <a:pt x="0" y="3487189"/>
                  <a:pt x="0" y="2246495"/>
                </a:cubicBezTo>
              </a:path>
            </a:pathLst>
          </a:custGeom>
          <a:blipFill>
            <a:blip r:embed="rId5"/>
            <a:srcRect/>
            <a:stretch>
              <a:fillRect l="0" r="0" t="-24903" b="-24903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10</a:t>
            </a:r>
            <a:endParaRPr lang="en-US" sz="650" dirty="0"/>
          </a:p>
        </p:txBody>
      </p:sp>
      <p:sp>
        <p:nvSpPr>
          <p:cNvPr id="6" name="Text 4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Mastering 5th Grade Fractions</a:t>
            </a:r>
            <a:endParaRPr lang="en-US" sz="650" dirty="0"/>
          </a:p>
        </p:txBody>
      </p:sp>
      <p:sp>
        <p:nvSpPr>
          <p:cNvPr id="7" name="Text 5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Summary &amp; Next Steps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6660807" y="4268371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86378" y="1737360"/>
                </a:moveTo>
                <a:cubicBezTo>
                  <a:pt x="38679" y="1737360"/>
                  <a:pt x="0" y="1698686"/>
                  <a:pt x="0" y="1650996"/>
                </a:cubicBezTo>
                <a:lnTo>
                  <a:pt x="0" y="86364"/>
                </a:lnTo>
                <a:cubicBezTo>
                  <a:pt x="0" y="38674"/>
                  <a:pt x="38679" y="0"/>
                  <a:pt x="86378" y="0"/>
                </a:cubicBezTo>
                <a:lnTo>
                  <a:pt x="3205496" y="0"/>
                </a:lnTo>
                <a:cubicBezTo>
                  <a:pt x="3253195" y="0"/>
                  <a:pt x="3291874" y="38674"/>
                  <a:pt x="3291874" y="86364"/>
                </a:cubicBezTo>
                <a:lnTo>
                  <a:pt x="3291874" y="1650996"/>
                </a:lnTo>
                <a:cubicBezTo>
                  <a:pt x="3291874" y="1698686"/>
                  <a:pt x="3253195" y="1737360"/>
                  <a:pt x="3205496" y="1737360"/>
                </a:cubicBezTo>
                <a:lnTo>
                  <a:pt x="86378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752247" y="4634131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To further enhance understanding, review additional resources and complete assigned homework.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Prepare for the upcoming lesson on the next topic and reach out to the presenter for any queries.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871740" y="4054143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7054620" y="4145583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Next Steps and Resources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2941419" y="4268371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129929" y="1737360"/>
                </a:moveTo>
                <a:cubicBezTo>
                  <a:pt x="58167" y="1737360"/>
                  <a:pt x="0" y="1679193"/>
                  <a:pt x="0" y="1607440"/>
                </a:cubicBezTo>
                <a:lnTo>
                  <a:pt x="0" y="129920"/>
                </a:lnTo>
                <a:cubicBezTo>
                  <a:pt x="0" y="58167"/>
                  <a:pt x="58167" y="0"/>
                  <a:pt x="129929" y="0"/>
                </a:cubicBezTo>
                <a:lnTo>
                  <a:pt x="3161945" y="0"/>
                </a:lnTo>
                <a:cubicBezTo>
                  <a:pt x="3233707" y="0"/>
                  <a:pt x="3291874" y="58167"/>
                  <a:pt x="3291874" y="129920"/>
                </a:cubicBezTo>
                <a:lnTo>
                  <a:pt x="3291874" y="1607440"/>
                </a:lnTo>
                <a:cubicBezTo>
                  <a:pt x="3291874" y="1679193"/>
                  <a:pt x="3233707" y="1737360"/>
                  <a:pt x="3161945" y="1737360"/>
                </a:cubicBezTo>
                <a:lnTo>
                  <a:pt x="129929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3032859" y="4634131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Regular practice is crucial for mastering the concepts and operations related to fractions.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helps build confidence and proficiency in handling fractional calculations.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152352" y="4054143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3335232" y="4145583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Importance of Practice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8260078" y="2059887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115379" y="1737360"/>
                </a:moveTo>
                <a:cubicBezTo>
                  <a:pt x="51649" y="1737360"/>
                  <a:pt x="0" y="1685691"/>
                  <a:pt x="0" y="1621965"/>
                </a:cubicBezTo>
                <a:lnTo>
                  <a:pt x="0" y="115395"/>
                </a:lnTo>
                <a:cubicBezTo>
                  <a:pt x="0" y="51669"/>
                  <a:pt x="51649" y="0"/>
                  <a:pt x="115379" y="0"/>
                </a:cubicBezTo>
                <a:lnTo>
                  <a:pt x="3176429" y="0"/>
                </a:lnTo>
                <a:cubicBezTo>
                  <a:pt x="3240159" y="0"/>
                  <a:pt x="3291808" y="51669"/>
                  <a:pt x="3291808" y="115395"/>
                </a:cubicBezTo>
                <a:lnTo>
                  <a:pt x="3291808" y="1621965"/>
                </a:lnTo>
                <a:cubicBezTo>
                  <a:pt x="3291808" y="1685691"/>
                  <a:pt x="3240159" y="1737360"/>
                  <a:pt x="3176429" y="1737360"/>
                </a:cubicBezTo>
                <a:lnTo>
                  <a:pt x="115379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8351518" y="2425647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Addition and subtraction of fractions require common denominators, while multiplication and division follow specific rules.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These operations are essential for solving problems involving fractions in various contexts.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8471011" y="1845659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8653891" y="1937099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Operations with Fractions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4573213" y="2059887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100895" y="1737360"/>
                </a:moveTo>
                <a:cubicBezTo>
                  <a:pt x="45164" y="1737360"/>
                  <a:pt x="0" y="1692189"/>
                  <a:pt x="0" y="1636471"/>
                </a:cubicBezTo>
                <a:lnTo>
                  <a:pt x="0" y="100889"/>
                </a:lnTo>
                <a:cubicBezTo>
                  <a:pt x="0" y="45171"/>
                  <a:pt x="45164" y="0"/>
                  <a:pt x="100895" y="0"/>
                </a:cubicBezTo>
                <a:lnTo>
                  <a:pt x="3190946" y="0"/>
                </a:lnTo>
                <a:cubicBezTo>
                  <a:pt x="3246677" y="0"/>
                  <a:pt x="3291841" y="45171"/>
                  <a:pt x="3291841" y="100889"/>
                </a:cubicBezTo>
                <a:lnTo>
                  <a:pt x="3291841" y="1636471"/>
                </a:lnTo>
                <a:cubicBezTo>
                  <a:pt x="3291841" y="1692189"/>
                  <a:pt x="3246677" y="1737360"/>
                  <a:pt x="3190946" y="1737360"/>
                </a:cubicBezTo>
                <a:lnTo>
                  <a:pt x="100895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4664653" y="2425647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Fractions can be compared by finding common denominators or using cross-multiplication.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These methods help determine which fraction is larger or smaller in value.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785247" y="1845659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4968127" y="1937099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Comparing Fractions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886349" y="2059887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115379" y="1737360"/>
                </a:moveTo>
                <a:cubicBezTo>
                  <a:pt x="51649" y="1737360"/>
                  <a:pt x="0" y="1685691"/>
                  <a:pt x="0" y="1621965"/>
                </a:cubicBezTo>
                <a:lnTo>
                  <a:pt x="0" y="115395"/>
                </a:lnTo>
                <a:cubicBezTo>
                  <a:pt x="0" y="51669"/>
                  <a:pt x="51649" y="0"/>
                  <a:pt x="115379" y="0"/>
                </a:cubicBezTo>
                <a:lnTo>
                  <a:pt x="3176429" y="0"/>
                </a:lnTo>
                <a:cubicBezTo>
                  <a:pt x="3240159" y="0"/>
                  <a:pt x="3291808" y="51669"/>
                  <a:pt x="3291808" y="115395"/>
                </a:cubicBezTo>
                <a:lnTo>
                  <a:pt x="3291808" y="1621965"/>
                </a:lnTo>
                <a:cubicBezTo>
                  <a:pt x="3291808" y="1685691"/>
                  <a:pt x="3240159" y="1737360"/>
                  <a:pt x="3176429" y="1737360"/>
                </a:cubicBezTo>
                <a:lnTo>
                  <a:pt x="115379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977789" y="2425647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Fractions represent parts of a whole and can be categorized into proper, improper, and mixed forms.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They are fundamental in mathematics and are used to express quantities less than, equal to, or greater than one.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1099484" y="1845659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1282364" y="1937099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Understanding Fractions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 flipH="1">
            <a:off x="3302592" y="0"/>
            <a:ext cx="8889405" cy="6858000"/>
          </a:xfrm>
          <a:custGeom>
            <a:avLst/>
            <a:gdLst/>
            <a:ahLst/>
            <a:cxnLst/>
            <a:rect l="l" t="t" r="r" b="b"/>
            <a:pathLst>
              <a:path w="8889405" h="6858000">
                <a:moveTo>
                  <a:pt x="0" y="6858000"/>
                </a:moveTo>
                <a:lnTo>
                  <a:pt x="0" y="0"/>
                </a:lnTo>
                <a:lnTo>
                  <a:pt x="7654933" y="0"/>
                </a:lnTo>
                <a:cubicBezTo>
                  <a:pt x="8336662" y="0"/>
                  <a:pt x="8889405" y="552686"/>
                  <a:pt x="8889405" y="1234440"/>
                </a:cubicBezTo>
                <a:lnTo>
                  <a:pt x="8889405" y="6858000"/>
                </a:lnTo>
                <a:lnTo>
                  <a:pt x="0" y="6858000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0465186" y="508948"/>
            <a:ext cx="389414" cy="387942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1113837" y="1050907"/>
            <a:ext cx="392363" cy="392366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0471188" y="1271305"/>
            <a:ext cx="207982" cy="207983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1179598" y="395368"/>
            <a:ext cx="113578" cy="11358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045061" y="734268"/>
            <a:ext cx="548640" cy="5212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03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04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05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06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07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08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09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3851447" y="734267"/>
            <a:ext cx="6945422" cy="5212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Welcome to 5th Grade Fractions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What Are Fractions?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---Types of Fractions---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How to Compare Fractions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Adding and Subtracting Fractions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Multiplying and Dividing Fractions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Practice Problems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Summary &amp; Next Steps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93807" y="781069"/>
            <a:ext cx="2219739" cy="4424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Table of Contents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693807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2546306" y="5422560"/>
            <a:ext cx="914479" cy="963251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1344108" y="5925827"/>
            <a:ext cx="1181730" cy="1236924"/>
          </a:xfrm>
          <a:custGeom>
            <a:avLst/>
            <a:gdLst/>
            <a:ahLst/>
            <a:cxnLst/>
            <a:rect l="l" t="t" r="r" b="b"/>
            <a:pathLst>
              <a:path w="1181730" h="1236924">
                <a:moveTo>
                  <a:pt x="1131660" y="685219"/>
                </a:moveTo>
                <a:cubicBezTo>
                  <a:pt x="1115943" y="652985"/>
                  <a:pt x="1095866" y="624251"/>
                  <a:pt x="1074039" y="595505"/>
                </a:cubicBezTo>
                <a:cubicBezTo>
                  <a:pt x="1063569" y="582443"/>
                  <a:pt x="1053961" y="568503"/>
                  <a:pt x="1042605" y="556307"/>
                </a:cubicBezTo>
                <a:cubicBezTo>
                  <a:pt x="1041730" y="555441"/>
                  <a:pt x="1041730" y="554563"/>
                  <a:pt x="1040856" y="553697"/>
                </a:cubicBezTo>
                <a:cubicBezTo>
                  <a:pt x="1053075" y="542379"/>
                  <a:pt x="1063557" y="524085"/>
                  <a:pt x="1072290" y="511023"/>
                </a:cubicBezTo>
                <a:cubicBezTo>
                  <a:pt x="1092367" y="479667"/>
                  <a:pt x="1106336" y="443091"/>
                  <a:pt x="1104598" y="404771"/>
                </a:cubicBezTo>
                <a:cubicBezTo>
                  <a:pt x="1101100" y="290677"/>
                  <a:pt x="976251" y="200963"/>
                  <a:pt x="858385" y="159167"/>
                </a:cubicBezTo>
                <a:cubicBezTo>
                  <a:pt x="827825" y="106041"/>
                  <a:pt x="784172" y="60745"/>
                  <a:pt x="723053" y="30267"/>
                </a:cubicBezTo>
                <a:cubicBezTo>
                  <a:pt x="661934" y="-223"/>
                  <a:pt x="585973" y="-18504"/>
                  <a:pt x="527477" y="29402"/>
                </a:cubicBezTo>
                <a:cubicBezTo>
                  <a:pt x="500415" y="52050"/>
                  <a:pt x="483824" y="81662"/>
                  <a:pt x="473342" y="115628"/>
                </a:cubicBezTo>
                <a:cubicBezTo>
                  <a:pt x="467232" y="134788"/>
                  <a:pt x="463734" y="153948"/>
                  <a:pt x="458499" y="173108"/>
                </a:cubicBezTo>
                <a:cubicBezTo>
                  <a:pt x="448017" y="171364"/>
                  <a:pt x="437547" y="168754"/>
                  <a:pt x="427065" y="167010"/>
                </a:cubicBezTo>
                <a:cubicBezTo>
                  <a:pt x="393882" y="160046"/>
                  <a:pt x="360711" y="151338"/>
                  <a:pt x="326654" y="145240"/>
                </a:cubicBezTo>
                <a:cubicBezTo>
                  <a:pt x="244583" y="131300"/>
                  <a:pt x="164260" y="139142"/>
                  <a:pt x="98769" y="194890"/>
                </a:cubicBezTo>
                <a:cubicBezTo>
                  <a:pt x="-5129" y="284604"/>
                  <a:pt x="-40061" y="467495"/>
                  <a:pt x="57728" y="573760"/>
                </a:cubicBezTo>
                <a:cubicBezTo>
                  <a:pt x="67335" y="584212"/>
                  <a:pt x="121458" y="626020"/>
                  <a:pt x="153767" y="643436"/>
                </a:cubicBezTo>
                <a:cubicBezTo>
                  <a:pt x="129317" y="674792"/>
                  <a:pt x="99632" y="700915"/>
                  <a:pt x="76056" y="733150"/>
                </a:cubicBezTo>
                <a:cubicBezTo>
                  <a:pt x="-9513" y="848109"/>
                  <a:pt x="-34826" y="1018817"/>
                  <a:pt x="75182" y="1127691"/>
                </a:cubicBezTo>
                <a:cubicBezTo>
                  <a:pt x="172095" y="1223503"/>
                  <a:pt x="355453" y="1252237"/>
                  <a:pt x="470695" y="1176463"/>
                </a:cubicBezTo>
                <a:cubicBezTo>
                  <a:pt x="472444" y="1175597"/>
                  <a:pt x="481165" y="1169499"/>
                  <a:pt x="489898" y="1162535"/>
                </a:cubicBezTo>
                <a:cubicBezTo>
                  <a:pt x="511725" y="1177341"/>
                  <a:pt x="536175" y="1194757"/>
                  <a:pt x="543159" y="1198245"/>
                </a:cubicBezTo>
                <a:cubicBezTo>
                  <a:pt x="613011" y="1234821"/>
                  <a:pt x="695082" y="1249627"/>
                  <a:pt x="771043" y="1224369"/>
                </a:cubicBezTo>
                <a:cubicBezTo>
                  <a:pt x="840021" y="1201721"/>
                  <a:pt x="897654" y="1149474"/>
                  <a:pt x="921218" y="1079798"/>
                </a:cubicBezTo>
                <a:cubicBezTo>
                  <a:pt x="924716" y="1070211"/>
                  <a:pt x="929076" y="1058894"/>
                  <a:pt x="929076" y="1049307"/>
                </a:cubicBezTo>
                <a:cubicBezTo>
                  <a:pt x="929076" y="1045819"/>
                  <a:pt x="929951" y="1044088"/>
                  <a:pt x="929951" y="1041465"/>
                </a:cubicBezTo>
                <a:cubicBezTo>
                  <a:pt x="943919" y="1038855"/>
                  <a:pt x="961385" y="1039721"/>
                  <a:pt x="976227" y="1038855"/>
                </a:cubicBezTo>
                <a:cubicBezTo>
                  <a:pt x="1060047" y="1032757"/>
                  <a:pt x="1149102" y="1008365"/>
                  <a:pt x="1175301" y="916041"/>
                </a:cubicBezTo>
                <a:cubicBezTo>
                  <a:pt x="1195379" y="842011"/>
                  <a:pt x="1164819" y="753175"/>
                  <a:pt x="1131648" y="685244"/>
                </a:cubicBezTo>
                <a:lnTo>
                  <a:pt x="1131660" y="685219"/>
                </a:lnTo>
              </a:path>
            </a:pathLst>
          </a:custGeom>
          <a:solidFill>
            <a:srgbClr val="4E00AC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85800" y="1668857"/>
            <a:ext cx="2560542" cy="219456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0" y="4032049"/>
            <a:ext cx="2560542" cy="2194560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20004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0" y="1663380"/>
            <a:ext cx="2560542" cy="2103302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429000" y="1663380"/>
            <a:ext cx="2560542" cy="2103302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172200" y="1663380"/>
            <a:ext cx="2560542" cy="2103302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85800" y="3886872"/>
            <a:ext cx="2560542" cy="2103302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429000" y="3886872"/>
            <a:ext cx="2560542" cy="2103302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9985829" y="1023169"/>
            <a:ext cx="338292" cy="296480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0445547" y="1080779"/>
            <a:ext cx="255065" cy="236712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0286250" y="633178"/>
            <a:ext cx="318590" cy="295654"/>
          </a:xfrm>
          <a:prstGeom prst="rect">
            <a:avLst/>
          </a:pr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0637898" y="362111"/>
            <a:ext cx="195575" cy="181495"/>
          </a:xfrm>
          <a:prstGeom prst="rect">
            <a:avLst/>
          </a:pr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0647762" y="1342106"/>
            <a:ext cx="255334" cy="236956"/>
          </a:xfrm>
          <a:prstGeom prst="rect">
            <a:avLst/>
          </a:pr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10874162" y="995889"/>
            <a:ext cx="321726" cy="298565"/>
          </a:xfrm>
          <a:prstGeom prst="rect">
            <a:avLst/>
          </a:prstGeom>
          <a:blipFill>
            <a:blip r:embed="rId1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10694931" y="683625"/>
            <a:ext cx="277083" cy="257138"/>
          </a:xfrm>
          <a:prstGeom prst="rect">
            <a:avLst/>
          </a:prstGeom>
          <a:blipFill>
            <a:blip r:embed="rId1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0209373" y="1397664"/>
            <a:ext cx="257177" cy="236196"/>
          </a:xfrm>
          <a:prstGeom prst="rect">
            <a:avLst/>
          </a:prstGeom>
          <a:blipFill>
            <a:blip r:embed="rId1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9144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41"/>
              </a:spcBef>
              <a:buNone/>
            </a:pPr>
            <a:r>
              <a:rPr lang="en-US" sz="114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Welcome to this introduction to 5th Grade Fractions!</a:t>
            </a:r>
            <a:endParaRPr lang="en-US" sz="1141" dirty="0"/>
          </a:p>
          <a:p>
            <a:pPr algn="l" marL="0" indent="0">
              <a:lnSpc>
                <a:spcPct val="100000"/>
              </a:lnSpc>
              <a:spcBef>
                <a:spcPts val="1141"/>
              </a:spcBef>
              <a:buNone/>
            </a:pPr>
            <a:r>
              <a:rPr lang="en-US" sz="114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In this session, we will explore the basics of fractions, including what they are and different types.</a:t>
            </a:r>
            <a:endParaRPr lang="en-US" sz="1141" dirty="0"/>
          </a:p>
        </p:txBody>
      </p:sp>
      <p:sp>
        <p:nvSpPr>
          <p:cNvPr id="20" name="Text 18"/>
          <p:cNvSpPr/>
          <p:nvPr/>
        </p:nvSpPr>
        <p:spPr>
          <a:xfrm>
            <a:off x="9144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Introduction to Fractions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36576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Learn how to compare fractions effectively.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Understand the methods to determine which fraction is larger or smaller.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6576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Comparing Fractions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4008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95"/>
              </a:spcBef>
              <a:buNone/>
            </a:pPr>
            <a:r>
              <a:rPr lang="en-US" sz="1095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Discover how to perform operations like addition, subtraction, multiplication, and division with fractions.</a:t>
            </a:r>
            <a:endParaRPr lang="en-US" sz="1095" dirty="0"/>
          </a:p>
          <a:p>
            <a:pPr algn="l" marL="0" indent="0">
              <a:lnSpc>
                <a:spcPct val="100000"/>
              </a:lnSpc>
              <a:spcBef>
                <a:spcPts val="1095"/>
              </a:spcBef>
              <a:buNone/>
            </a:pPr>
            <a:r>
              <a:rPr lang="en-US" sz="1095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These skills are essential for solving fraction-related problems.</a:t>
            </a:r>
            <a:endParaRPr lang="en-US" sz="1095" dirty="0"/>
          </a:p>
        </p:txBody>
      </p:sp>
      <p:sp>
        <p:nvSpPr>
          <p:cNvPr id="24" name="Text 22"/>
          <p:cNvSpPr/>
          <p:nvPr/>
        </p:nvSpPr>
        <p:spPr>
          <a:xfrm>
            <a:off x="64008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Operations with Fractions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914400" y="4600621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41"/>
              </a:spcBef>
              <a:buNone/>
            </a:pPr>
            <a:r>
              <a:rPr lang="en-US" sz="114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You will find practice problems to help reinforce your understanding.</a:t>
            </a:r>
            <a:endParaRPr lang="en-US" sz="1141" dirty="0"/>
          </a:p>
          <a:p>
            <a:pPr algn="l" marL="0" indent="0">
              <a:lnSpc>
                <a:spcPct val="100000"/>
              </a:lnSpc>
              <a:spcBef>
                <a:spcPts val="1141"/>
              </a:spcBef>
              <a:buNone/>
            </a:pPr>
            <a:r>
              <a:rPr lang="en-US" sz="114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These exercises are designed to build confidence and proficiency in fractions.</a:t>
            </a:r>
            <a:endParaRPr lang="en-US" sz="1141" dirty="0"/>
          </a:p>
        </p:txBody>
      </p:sp>
      <p:sp>
        <p:nvSpPr>
          <p:cNvPr id="26" name="Text 24"/>
          <p:cNvSpPr/>
          <p:nvPr/>
        </p:nvSpPr>
        <p:spPr>
          <a:xfrm>
            <a:off x="914400" y="4143701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Practice Problems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3657600" y="4600621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Presenter: [Your Name], Organization: [Company Name], Date: [Date].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Let’s get started on building a strong foundation in fractions!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3657600" y="4143701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Session Details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-370768" y="6238726"/>
            <a:ext cx="1001955" cy="777875"/>
          </a:xfrm>
          <a:custGeom>
            <a:avLst/>
            <a:gdLst/>
            <a:ahLst/>
            <a:cxnLst/>
            <a:rect l="l" t="t" r="r" b="b"/>
            <a:pathLst>
              <a:path w="1001955" h="777875">
                <a:moveTo>
                  <a:pt x="486800" y="148"/>
                </a:moveTo>
                <a:cubicBezTo>
                  <a:pt x="-62773" y="10532"/>
                  <a:pt x="-12935" y="557651"/>
                  <a:pt x="15841" y="728013"/>
                </a:cubicBezTo>
                <a:cubicBezTo>
                  <a:pt x="20750" y="757098"/>
                  <a:pt x="46721" y="777875"/>
                  <a:pt x="76199" y="777875"/>
                </a:cubicBezTo>
                <a:lnTo>
                  <a:pt x="935295" y="761252"/>
                </a:lnTo>
                <a:cubicBezTo>
                  <a:pt x="965474" y="760560"/>
                  <a:pt x="990743" y="738398"/>
                  <a:pt x="994250" y="708621"/>
                </a:cubicBezTo>
                <a:cubicBezTo>
                  <a:pt x="1014609" y="536174"/>
                  <a:pt x="1034959" y="-10245"/>
                  <a:pt x="486790" y="148"/>
                </a:cubicBezTo>
                <a:lnTo>
                  <a:pt x="486800" y="148"/>
                </a:lnTo>
                <a:moveTo>
                  <a:pt x="822996" y="653220"/>
                </a:moveTo>
                <a:lnTo>
                  <a:pt x="202535" y="664990"/>
                </a:lnTo>
                <a:cubicBezTo>
                  <a:pt x="172356" y="665682"/>
                  <a:pt x="146386" y="644213"/>
                  <a:pt x="142177" y="615128"/>
                </a:cubicBezTo>
                <a:cubicBezTo>
                  <a:pt x="119714" y="478004"/>
                  <a:pt x="97260" y="111648"/>
                  <a:pt x="495226" y="104025"/>
                </a:cubicBezTo>
                <a:cubicBezTo>
                  <a:pt x="891790" y="96410"/>
                  <a:pt x="895297" y="460689"/>
                  <a:pt x="881961" y="599197"/>
                </a:cubicBezTo>
                <a:cubicBezTo>
                  <a:pt x="879155" y="629667"/>
                  <a:pt x="853886" y="652521"/>
                  <a:pt x="823006" y="653213"/>
                </a:cubicBezTo>
                <a:lnTo>
                  <a:pt x="822996" y="653220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3</a:t>
            </a:r>
            <a:endParaRPr lang="en-US" sz="650" dirty="0"/>
          </a:p>
        </p:txBody>
      </p:sp>
      <p:sp>
        <p:nvSpPr>
          <p:cNvPr id="32" name="Text 30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Mastering 5th Grade Fractions</a:t>
            </a:r>
            <a:endParaRPr lang="en-US" sz="650" dirty="0"/>
          </a:p>
        </p:txBody>
      </p:sp>
      <p:sp>
        <p:nvSpPr>
          <p:cNvPr id="33" name="Text 31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Welcome to 5th Grade Fractions</a:t>
            </a:r>
            <a:endParaRPr lang="en-US" sz="2800" dirty="0"/>
          </a:p>
        </p:txBody>
      </p:sp>
      <p:sp>
        <p:nvSpPr>
          <p:cNvPr id="34" name="Text 32"/>
          <p:cNvSpPr/>
          <p:nvPr/>
        </p:nvSpPr>
        <p:spPr>
          <a:xfrm>
            <a:off x="8913404" y="1663380"/>
            <a:ext cx="2743200" cy="4071383"/>
          </a:xfrm>
          <a:custGeom>
            <a:avLst/>
            <a:gdLst/>
            <a:ahLst/>
            <a:cxnLst/>
            <a:rect l="l" t="t" r="r" b="b"/>
            <a:pathLst>
              <a:path w="2743200" h="4071383">
                <a:moveTo>
                  <a:pt x="493776" y="4071383"/>
                </a:moveTo>
                <a:cubicBezTo>
                  <a:pt x="221074" y="4071383"/>
                  <a:pt x="0" y="3850307"/>
                  <a:pt x="0" y="3577606"/>
                </a:cubicBezTo>
                <a:lnTo>
                  <a:pt x="0" y="493777"/>
                </a:lnTo>
                <a:cubicBezTo>
                  <a:pt x="0" y="221076"/>
                  <a:pt x="221074" y="0"/>
                  <a:pt x="493776" y="0"/>
                </a:cubicBezTo>
                <a:lnTo>
                  <a:pt x="2249424" y="0"/>
                </a:lnTo>
                <a:cubicBezTo>
                  <a:pt x="2522126" y="0"/>
                  <a:pt x="2743200" y="221076"/>
                  <a:pt x="2743200" y="493777"/>
                </a:cubicBezTo>
                <a:lnTo>
                  <a:pt x="2743200" y="3577606"/>
                </a:lnTo>
                <a:cubicBezTo>
                  <a:pt x="2743200" y="3850307"/>
                  <a:pt x="2522126" y="4071383"/>
                  <a:pt x="2249424" y="4071383"/>
                </a:cubicBezTo>
                <a:lnTo>
                  <a:pt x="493776" y="4071383"/>
                </a:lnTo>
              </a:path>
            </a:pathLst>
          </a:custGeom>
          <a:blipFill>
            <a:blip r:embed="rId16"/>
            <a:srcRect/>
            <a:stretch>
              <a:fillRect l="-61313" r="-61313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8991600" y="0"/>
            <a:ext cx="3200400" cy="6858000"/>
          </a:xfrm>
          <a:prstGeom prst="rect">
            <a:avLst/>
          </a:prstGeom>
          <a:blipFill>
            <a:blip r:embed="rId2"/>
            <a:srcRect/>
            <a:stretch>
              <a:fillRect l="-110714" r="-110714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5054" y="1573703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5054" y="1573703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1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3378704" y="1573703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378704" y="1573703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2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6112352" y="1573703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112352" y="1573703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3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45054" y="387732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45054" y="3877327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4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3378704" y="387732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378704" y="3877327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5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3378704" y="4939625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70"/>
              </a:spcBef>
              <a:buNone/>
            </a:pPr>
            <a:r>
              <a:rPr lang="en-US" sz="117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Create your own fraction example to practice understanding fractions.</a:t>
            </a:r>
            <a:endParaRPr lang="en-US" sz="1170" dirty="0"/>
          </a:p>
          <a:p>
            <a:pPr algn="l" marL="0" indent="0">
              <a:lnSpc>
                <a:spcPct val="100000"/>
              </a:lnSpc>
              <a:spcBef>
                <a:spcPts val="1170"/>
              </a:spcBef>
              <a:buNone/>
            </a:pPr>
            <a:r>
              <a:rPr lang="en-US" sz="117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Add a visual representation to illustrate your example.</a:t>
            </a:r>
            <a:endParaRPr lang="en-US" sz="1170" dirty="0"/>
          </a:p>
        </p:txBody>
      </p:sp>
      <p:sp>
        <p:nvSpPr>
          <p:cNvPr id="16" name="Text 14"/>
          <p:cNvSpPr/>
          <p:nvPr/>
        </p:nvSpPr>
        <p:spPr>
          <a:xfrm>
            <a:off x="3378704" y="446186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Interactive Fraction Practice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645055" y="4939625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30"/>
              </a:spcBef>
              <a:buNone/>
            </a:pPr>
            <a:r>
              <a:rPr lang="en-US" sz="113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Fractions can be represented visually using models like pie charts or fraction bars.</a:t>
            </a:r>
            <a:endParaRPr lang="en-US" sz="1130" dirty="0"/>
          </a:p>
          <a:p>
            <a:pPr algn="l" marL="0" indent="0">
              <a:lnSpc>
                <a:spcPct val="100000"/>
              </a:lnSpc>
              <a:spcBef>
                <a:spcPts val="1130"/>
              </a:spcBef>
              <a:buNone/>
            </a:pPr>
            <a:r>
              <a:rPr lang="en-US" sz="113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These visuals help in understanding the concept of parts of a whole.</a:t>
            </a:r>
            <a:endParaRPr lang="en-US" sz="1130" dirty="0"/>
          </a:p>
        </p:txBody>
      </p:sp>
      <p:sp>
        <p:nvSpPr>
          <p:cNvPr id="18" name="Text 16"/>
          <p:cNvSpPr/>
          <p:nvPr/>
        </p:nvSpPr>
        <p:spPr>
          <a:xfrm>
            <a:off x="645055" y="446186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Visual Representation of Fractions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6112353" y="2636001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An example of a fraction is ½.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means 1 part out of 2 equal parts.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6112353" y="2158243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Fraction Example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3378704" y="2636001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30"/>
              </a:spcBef>
              <a:buNone/>
            </a:pPr>
            <a:r>
              <a:rPr lang="en-US" sz="113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 top number in a fraction is called the numerator.</a:t>
            </a:r>
            <a:endParaRPr lang="en-US" sz="1130" dirty="0"/>
          </a:p>
          <a:p>
            <a:pPr algn="l" marL="0" indent="0">
              <a:lnSpc>
                <a:spcPct val="100000"/>
              </a:lnSpc>
              <a:spcBef>
                <a:spcPts val="1130"/>
              </a:spcBef>
              <a:buNone/>
            </a:pPr>
            <a:r>
              <a:rPr lang="en-US" sz="113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 bottom number is called the denominator, indicating how many equal parts the whole is divided into.</a:t>
            </a:r>
            <a:endParaRPr lang="en-US" sz="1130" dirty="0"/>
          </a:p>
        </p:txBody>
      </p:sp>
      <p:sp>
        <p:nvSpPr>
          <p:cNvPr id="22" name="Text 20"/>
          <p:cNvSpPr/>
          <p:nvPr/>
        </p:nvSpPr>
        <p:spPr>
          <a:xfrm>
            <a:off x="3378704" y="2158243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Numerator and Denominator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45055" y="2636001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 fraction represents a part of a whole or a group.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is written as two numbers separated by a line.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645055" y="2158243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Understanding Fractions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685800" y="462963"/>
            <a:ext cx="7803993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What Are Fractions?</a:t>
            </a:r>
            <a:endParaRPr lang="en-US" sz="2800" dirty="0"/>
          </a:p>
        </p:txBody>
      </p:sp>
      <p:sp>
        <p:nvSpPr>
          <p:cNvPr id="26" name="Text 24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4</a:t>
            </a:r>
            <a:endParaRPr lang="en-US" sz="650" dirty="0"/>
          </a:p>
        </p:txBody>
      </p:sp>
      <p:sp>
        <p:nvSpPr>
          <p:cNvPr id="28" name="Text 26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Mastering 5th Grade Fractions</a:t>
            </a:r>
            <a:endParaRPr lang="en-US" sz="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-501502" y="4315963"/>
            <a:ext cx="1944793" cy="1444877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062135" y="2237290"/>
            <a:ext cx="2478740" cy="3299607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359725" y="2237290"/>
            <a:ext cx="2478740" cy="3299607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75940" y="2237290"/>
            <a:ext cx="2478740" cy="3299607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931370" y="2642866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363157" y="960477"/>
                </a:moveTo>
                <a:cubicBezTo>
                  <a:pt x="2502457" y="797009"/>
                  <a:pt x="2492581" y="553468"/>
                  <a:pt x="2340663" y="401522"/>
                </a:cubicBezTo>
                <a:cubicBezTo>
                  <a:pt x="2188744" y="249576"/>
                  <a:pt x="1945807" y="239701"/>
                  <a:pt x="1781818" y="379028"/>
                </a:cubicBezTo>
                <a:cubicBezTo>
                  <a:pt x="1764810" y="165113"/>
                  <a:pt x="1586036" y="0"/>
                  <a:pt x="1371051" y="0"/>
                </a:cubicBezTo>
                <a:cubicBezTo>
                  <a:pt x="1156067" y="0"/>
                  <a:pt x="977292" y="165113"/>
                  <a:pt x="960285" y="379577"/>
                </a:cubicBezTo>
                <a:cubicBezTo>
                  <a:pt x="796845" y="240249"/>
                  <a:pt x="553358" y="250125"/>
                  <a:pt x="401440" y="402071"/>
                </a:cubicBezTo>
                <a:cubicBezTo>
                  <a:pt x="249521" y="554017"/>
                  <a:pt x="239646" y="797009"/>
                  <a:pt x="378946" y="961025"/>
                </a:cubicBezTo>
                <a:cubicBezTo>
                  <a:pt x="165058" y="977484"/>
                  <a:pt x="0" y="1156314"/>
                  <a:pt x="0" y="1371326"/>
                </a:cubicBezTo>
                <a:cubicBezTo>
                  <a:pt x="0" y="1586338"/>
                  <a:pt x="165086" y="1765167"/>
                  <a:pt x="379494" y="1782175"/>
                </a:cubicBezTo>
                <a:cubicBezTo>
                  <a:pt x="240195" y="1945642"/>
                  <a:pt x="250070" y="2189183"/>
                  <a:pt x="401989" y="2341129"/>
                </a:cubicBezTo>
                <a:cubicBezTo>
                  <a:pt x="553907" y="2493075"/>
                  <a:pt x="796845" y="2502951"/>
                  <a:pt x="960833" y="2363623"/>
                </a:cubicBezTo>
                <a:cubicBezTo>
                  <a:pt x="977841" y="2578087"/>
                  <a:pt x="1156615" y="2743200"/>
                  <a:pt x="1371600" y="2743200"/>
                </a:cubicBezTo>
                <a:cubicBezTo>
                  <a:pt x="1586585" y="2743200"/>
                  <a:pt x="1765359" y="2578087"/>
                  <a:pt x="1782367" y="2364172"/>
                </a:cubicBezTo>
                <a:cubicBezTo>
                  <a:pt x="1945807" y="2503499"/>
                  <a:pt x="2189293" y="2493624"/>
                  <a:pt x="2341211" y="2341678"/>
                </a:cubicBezTo>
                <a:cubicBezTo>
                  <a:pt x="2493130" y="2189732"/>
                  <a:pt x="2503005" y="1946739"/>
                  <a:pt x="2363706" y="1782723"/>
                </a:cubicBezTo>
                <a:cubicBezTo>
                  <a:pt x="2578142" y="1765716"/>
                  <a:pt x="2743200" y="1586886"/>
                  <a:pt x="2743200" y="1371874"/>
                </a:cubicBezTo>
                <a:cubicBezTo>
                  <a:pt x="2742103" y="1156314"/>
                  <a:pt x="2577017" y="977484"/>
                  <a:pt x="2363157" y="960477"/>
                </a:cubicBezTo>
                <a:lnTo>
                  <a:pt x="2363157" y="960477"/>
                </a:lnTo>
              </a:path>
            </a:pathLst>
          </a:custGeom>
          <a:solidFill>
            <a:srgbClr val="C99E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0914777" y="500978"/>
            <a:ext cx="433466" cy="411480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85800" y="457200"/>
            <a:ext cx="1089964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04D2C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---Types of Fractions---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6290735" y="3046356"/>
            <a:ext cx="20116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Mixed numbers consist of a whole number combined with a proper fraction.</a:t>
            </a:r>
            <a:endParaRPr lang="en-US" sz="1200" dirty="0"/>
          </a:p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An example of a mixed number is 3 2/5.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290735" y="2520153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Mixed Numbers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602568" y="3046356"/>
            <a:ext cx="20116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Improper fractions have a numerator that is greater than or equal to the denominator.</a:t>
            </a:r>
            <a:endParaRPr lang="en-US" sz="1200" dirty="0"/>
          </a:p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An example of an improper fraction is 9/4.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602568" y="2520153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Improper Fractions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399" y="3046356"/>
            <a:ext cx="20116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Proper fractions are characterized by having a numerator smaller than the denominator.</a:t>
            </a:r>
            <a:endParaRPr lang="en-US" sz="1200" dirty="0"/>
          </a:p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An example of a proper fraction is 1/2.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914399" y="2520153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Proper Fractions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8842242" y="248270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1371051" y="0"/>
                </a:moveTo>
                <a:cubicBezTo>
                  <a:pt x="1586036" y="0"/>
                  <a:pt x="1764810" y="165113"/>
                  <a:pt x="1781818" y="379028"/>
                </a:cubicBezTo>
                <a:cubicBezTo>
                  <a:pt x="1945807" y="239701"/>
                  <a:pt x="2188744" y="249576"/>
                  <a:pt x="2340663" y="401522"/>
                </a:cubicBezTo>
                <a:cubicBezTo>
                  <a:pt x="2492581" y="553468"/>
                  <a:pt x="2502457" y="797009"/>
                  <a:pt x="2363157" y="960477"/>
                </a:cubicBezTo>
                <a:cubicBezTo>
                  <a:pt x="2577044" y="977484"/>
                  <a:pt x="2742103" y="1156314"/>
                  <a:pt x="2743200" y="1371874"/>
                </a:cubicBezTo>
                <a:cubicBezTo>
                  <a:pt x="2743200" y="1586886"/>
                  <a:pt x="2578114" y="1765716"/>
                  <a:pt x="2363706" y="1782723"/>
                </a:cubicBezTo>
                <a:cubicBezTo>
                  <a:pt x="2503005" y="1946739"/>
                  <a:pt x="2493130" y="2189732"/>
                  <a:pt x="2341211" y="2341678"/>
                </a:cubicBezTo>
                <a:cubicBezTo>
                  <a:pt x="2189293" y="2493624"/>
                  <a:pt x="1945807" y="2503499"/>
                  <a:pt x="1782367" y="2364172"/>
                </a:cubicBezTo>
                <a:cubicBezTo>
                  <a:pt x="1765359" y="2578087"/>
                  <a:pt x="1586585" y="2743200"/>
                  <a:pt x="1371600" y="2743200"/>
                </a:cubicBezTo>
                <a:cubicBezTo>
                  <a:pt x="1156615" y="2743200"/>
                  <a:pt x="977841" y="2578087"/>
                  <a:pt x="960833" y="2363623"/>
                </a:cubicBezTo>
                <a:cubicBezTo>
                  <a:pt x="796845" y="2502951"/>
                  <a:pt x="553907" y="2493075"/>
                  <a:pt x="401989" y="2341129"/>
                </a:cubicBezTo>
                <a:cubicBezTo>
                  <a:pt x="250070" y="2189183"/>
                  <a:pt x="240195" y="1945642"/>
                  <a:pt x="379494" y="1782175"/>
                </a:cubicBezTo>
                <a:cubicBezTo>
                  <a:pt x="165058" y="1765167"/>
                  <a:pt x="0" y="1586338"/>
                  <a:pt x="0" y="1371326"/>
                </a:cubicBezTo>
                <a:cubicBezTo>
                  <a:pt x="0" y="1156314"/>
                  <a:pt x="165086" y="977484"/>
                  <a:pt x="378946" y="961025"/>
                </a:cubicBezTo>
                <a:cubicBezTo>
                  <a:pt x="239646" y="797009"/>
                  <a:pt x="249521" y="554017"/>
                  <a:pt x="401440" y="402071"/>
                </a:cubicBezTo>
                <a:cubicBezTo>
                  <a:pt x="553358" y="250125"/>
                  <a:pt x="796845" y="240249"/>
                  <a:pt x="960285" y="379577"/>
                </a:cubicBezTo>
                <a:cubicBezTo>
                  <a:pt x="977292" y="165113"/>
                  <a:pt x="1156067" y="0"/>
                  <a:pt x="1371051" y="0"/>
                </a:cubicBezTo>
                <a:lnTo>
                  <a:pt x="1371051" y="0"/>
                </a:lnTo>
              </a:path>
            </a:pathLst>
          </a:custGeom>
          <a:blipFill>
            <a:blip r:embed="rId7"/>
            <a:srcRect/>
            <a:stretch>
              <a:fillRect l="-25029" r="-25029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0384878" y="692305"/>
            <a:ext cx="342340" cy="324976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5</a:t>
            </a:r>
            <a:endParaRPr lang="en-US" sz="650" dirty="0"/>
          </a:p>
        </p:txBody>
      </p:sp>
      <p:sp>
        <p:nvSpPr>
          <p:cNvPr id="21" name="Text 19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Mastering 5th Grade Fractions</a:t>
            </a:r>
            <a:endParaRPr lang="en-US" sz="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4E00AC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294122" y="2598633"/>
            <a:ext cx="52120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Another method to compare fractions is cross-multiplication.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Multiply the numerator of each fraction by the denominator of the other.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For instance, to compare 3/7 and 2/5, calculate 3 × 5 = 15 and 2 × 7 = 14.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Since 15 is greater than 14, 3/7 is greater than 2/5.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685800" y="2598633"/>
            <a:ext cx="52120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To compare fractions using common denominators, convert the fractions to have the same denominator.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allows for a direct comparison of the numerators.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For example, to compare 2/5 and 3/10, convert 2/5 to 4/10.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Then compare 4/10 and 3/10, concluding that 4/10 is greater.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11160387" y="1333287"/>
            <a:ext cx="192437" cy="145921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1366580" y="1114352"/>
            <a:ext cx="214165" cy="182781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047519" y="1040244"/>
            <a:ext cx="193558" cy="194597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1347288" y="855895"/>
            <a:ext cx="233423" cy="17702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1155971" y="708200"/>
            <a:ext cx="161706" cy="11458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590452" y="573069"/>
            <a:ext cx="191836" cy="190266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1752197" y="811778"/>
            <a:ext cx="212684" cy="162286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1688306" y="1089324"/>
            <a:ext cx="199699" cy="169329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1557668" y="1354774"/>
            <a:ext cx="216907" cy="182628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6</a:t>
            </a:r>
            <a:endParaRPr lang="en-US" sz="650" dirty="0"/>
          </a:p>
        </p:txBody>
      </p:sp>
      <p:sp>
        <p:nvSpPr>
          <p:cNvPr id="17" name="Text 15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Mastering 5th Grade Fractions</a:t>
            </a:r>
            <a:endParaRPr lang="en-US" sz="650" dirty="0"/>
          </a:p>
        </p:txBody>
      </p:sp>
      <p:sp>
        <p:nvSpPr>
          <p:cNvPr id="18" name="Text 16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How to Compare Fractions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396622" y="6060034"/>
            <a:ext cx="252747" cy="239932"/>
          </a:xfrm>
          <a:prstGeom prst="rect">
            <a:avLst/>
          </a:pr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49369" y="5799167"/>
            <a:ext cx="192460" cy="182698"/>
          </a:xfrm>
          <a:prstGeom prst="rect">
            <a:avLst/>
          </a:pr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6294122" y="1871457"/>
            <a:ext cx="5212078" cy="589949"/>
          </a:xfrm>
          <a:custGeom>
            <a:avLst/>
            <a:gdLst/>
            <a:ahLst/>
            <a:cxnLst/>
            <a:rect l="l" t="t" r="r" b="b"/>
            <a:pathLst>
              <a:path w="5212078" h="589949">
                <a:moveTo>
                  <a:pt x="106170" y="589949"/>
                </a:moveTo>
                <a:cubicBezTo>
                  <a:pt x="47534" y="589949"/>
                  <a:pt x="0" y="542405"/>
                  <a:pt x="0" y="483758"/>
                </a:cubicBezTo>
                <a:lnTo>
                  <a:pt x="0" y="106191"/>
                </a:lnTo>
                <a:cubicBezTo>
                  <a:pt x="0" y="47544"/>
                  <a:pt x="47534" y="0"/>
                  <a:pt x="106170" y="0"/>
                </a:cubicBezTo>
                <a:lnTo>
                  <a:pt x="5105856" y="0"/>
                </a:lnTo>
                <a:cubicBezTo>
                  <a:pt x="5164492" y="0"/>
                  <a:pt x="5212026" y="47544"/>
                  <a:pt x="5212026" y="106191"/>
                </a:cubicBezTo>
                <a:lnTo>
                  <a:pt x="5212026" y="483758"/>
                </a:lnTo>
                <a:cubicBezTo>
                  <a:pt x="5212026" y="542405"/>
                  <a:pt x="5164492" y="589949"/>
                  <a:pt x="5105856" y="589949"/>
                </a:cubicBezTo>
                <a:lnTo>
                  <a:pt x="106170" y="589949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6294122" y="2008617"/>
            <a:ext cx="5212078" cy="315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Method 2: Cross-Multiplication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85794" y="1871457"/>
            <a:ext cx="5212080" cy="589949"/>
          </a:xfrm>
          <a:custGeom>
            <a:avLst/>
            <a:gdLst/>
            <a:ahLst/>
            <a:cxnLst/>
            <a:rect l="l" t="t" r="r" b="b"/>
            <a:pathLst>
              <a:path w="5212080" h="589949">
                <a:moveTo>
                  <a:pt x="106170" y="589949"/>
                </a:moveTo>
                <a:cubicBezTo>
                  <a:pt x="47534" y="589949"/>
                  <a:pt x="0" y="542405"/>
                  <a:pt x="0" y="483758"/>
                </a:cubicBezTo>
                <a:lnTo>
                  <a:pt x="0" y="106191"/>
                </a:lnTo>
                <a:cubicBezTo>
                  <a:pt x="0" y="47544"/>
                  <a:pt x="47534" y="0"/>
                  <a:pt x="106170" y="0"/>
                </a:cubicBezTo>
                <a:lnTo>
                  <a:pt x="5105858" y="0"/>
                </a:lnTo>
                <a:cubicBezTo>
                  <a:pt x="5164494" y="0"/>
                  <a:pt x="5212028" y="47544"/>
                  <a:pt x="5212028" y="106191"/>
                </a:cubicBezTo>
                <a:lnTo>
                  <a:pt x="5212028" y="483758"/>
                </a:lnTo>
                <a:cubicBezTo>
                  <a:pt x="5212028" y="542405"/>
                  <a:pt x="5164494" y="589949"/>
                  <a:pt x="5105858" y="589949"/>
                </a:cubicBezTo>
                <a:lnTo>
                  <a:pt x="106170" y="589949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685794" y="2008617"/>
            <a:ext cx="5212080" cy="315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Method 1: Common Denominators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 flipH="1">
            <a:off x="4078513" y="0"/>
            <a:ext cx="8113485" cy="6858000"/>
          </a:xfrm>
          <a:custGeom>
            <a:avLst/>
            <a:gdLst/>
            <a:ahLst/>
            <a:cxnLst/>
            <a:rect l="l" t="t" r="r" b="b"/>
            <a:pathLst>
              <a:path w="8113485" h="6858000">
                <a:moveTo>
                  <a:pt x="0" y="6858000"/>
                </a:moveTo>
                <a:lnTo>
                  <a:pt x="0" y="0"/>
                </a:lnTo>
                <a:lnTo>
                  <a:pt x="6879018" y="0"/>
                </a:lnTo>
                <a:cubicBezTo>
                  <a:pt x="7560794" y="0"/>
                  <a:pt x="8113485" y="552686"/>
                  <a:pt x="8113485" y="1234440"/>
                </a:cubicBezTo>
                <a:lnTo>
                  <a:pt x="8113485" y="6858000"/>
                </a:lnTo>
                <a:lnTo>
                  <a:pt x="0" y="6858000"/>
                </a:lnTo>
              </a:path>
            </a:pathLst>
          </a:custGeom>
          <a:solidFill>
            <a:srgbClr val="20004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763922" y="67521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cubicBezTo>
                  <a:pt x="0" y="204698"/>
                  <a:pt x="204698" y="0"/>
                  <a:pt x="457200" y="0"/>
                </a:cubicBezTo>
                <a:cubicBezTo>
                  <a:pt x="709702" y="0"/>
                  <a:pt x="914400" y="204698"/>
                  <a:pt x="914400" y="457200"/>
                </a:cubicBezTo>
                <a:cubicBezTo>
                  <a:pt x="914400" y="709702"/>
                  <a:pt x="709702" y="914400"/>
                  <a:pt x="457200" y="914400"/>
                </a:cubicBezTo>
                <a:cubicBezTo>
                  <a:pt x="204698" y="914400"/>
                  <a:pt x="0" y="709702"/>
                  <a:pt x="0" y="457200"/>
                </a:cubicBez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-252604" y="5416937"/>
            <a:ext cx="338292" cy="29648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207114" y="5474547"/>
            <a:ext cx="255065" cy="236712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7817" y="5026946"/>
            <a:ext cx="318590" cy="295654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99465" y="4755879"/>
            <a:ext cx="195575" cy="181495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409329" y="5735874"/>
            <a:ext cx="255334" cy="236956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35729" y="5389657"/>
            <a:ext cx="321726" cy="298565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56498" y="5077393"/>
            <a:ext cx="277083" cy="257138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-29060" y="5791432"/>
            <a:ext cx="257177" cy="236196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85801" y="1304970"/>
            <a:ext cx="3042920" cy="45502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Adding and Subtracting Fractions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6095999" y="5403680"/>
            <a:ext cx="541019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Engage with practice problems to reinforce understanding, such as 5/9 - 2/9 = [Answer].</a:t>
            </a:r>
            <a:endParaRPr lang="en-US" sz="1000" dirty="0"/>
          </a:p>
          <a:p>
            <a:pPr algn="l" marL="0" indent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Create your own problems to further challenge your skills, like [Your problem here] = [Answer].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6095999" y="5027088"/>
            <a:ext cx="5410199" cy="291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Practice Problems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095999" y="3891780"/>
            <a:ext cx="541019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After adding or subtracting the numerators, simplify the resulting fraction if possible.</a:t>
            </a:r>
            <a:endParaRPr lang="en-US" sz="1000" dirty="0"/>
          </a:p>
          <a:p>
            <a:pPr algn="l" marL="0" indent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ensures the fraction is in its simplest form for clarity and accuracy.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6095999" y="3515188"/>
            <a:ext cx="5410199" cy="291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Simplifying the Result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095999" y="2411695"/>
            <a:ext cx="541019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To add or subtract fractions with unlike denominators, first find the least common denominator (LCD).</a:t>
            </a:r>
            <a:endParaRPr lang="en-US" sz="1000" dirty="0"/>
          </a:p>
          <a:p>
            <a:pPr algn="l" marL="0" indent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Convert the fractions to equivalent fractions with the LCD before performing the operation.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6095999" y="2035103"/>
            <a:ext cx="5410199" cy="291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Handling Unlike Denominators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6095999" y="888187"/>
            <a:ext cx="541019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When adding or subtracting fractions with like denominators, simply add or subtract the numerators.</a:t>
            </a:r>
            <a:endParaRPr lang="en-US" sz="1000" dirty="0"/>
          </a:p>
          <a:p>
            <a:pPr algn="l" marL="0" indent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 denominator remains unchanged, as shown in the example: 3/8 + 2/8 = 5/8.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6095999" y="511595"/>
            <a:ext cx="5410199" cy="291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Understanding Like Denominators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763922" y="221755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cubicBezTo>
                  <a:pt x="0" y="204698"/>
                  <a:pt x="204698" y="0"/>
                  <a:pt x="457200" y="0"/>
                </a:cubicBezTo>
                <a:cubicBezTo>
                  <a:pt x="709702" y="0"/>
                  <a:pt x="914400" y="204698"/>
                  <a:pt x="914400" y="457200"/>
                </a:cubicBezTo>
                <a:cubicBezTo>
                  <a:pt x="914400" y="709702"/>
                  <a:pt x="709702" y="914400"/>
                  <a:pt x="457200" y="914400"/>
                </a:cubicBezTo>
                <a:cubicBezTo>
                  <a:pt x="204698" y="914400"/>
                  <a:pt x="0" y="709702"/>
                  <a:pt x="0" y="457200"/>
                </a:cubicBez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4763922" y="3681254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cubicBezTo>
                  <a:pt x="0" y="204698"/>
                  <a:pt x="204698" y="0"/>
                  <a:pt x="457200" y="0"/>
                </a:cubicBezTo>
                <a:cubicBezTo>
                  <a:pt x="709702" y="0"/>
                  <a:pt x="914400" y="204698"/>
                  <a:pt x="914400" y="457200"/>
                </a:cubicBezTo>
                <a:cubicBezTo>
                  <a:pt x="914400" y="709702"/>
                  <a:pt x="709702" y="914400"/>
                  <a:pt x="457200" y="914400"/>
                </a:cubicBezTo>
                <a:cubicBezTo>
                  <a:pt x="204698" y="914400"/>
                  <a:pt x="0" y="709702"/>
                  <a:pt x="0" y="457200"/>
                </a:cubicBez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4763922" y="520596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cubicBezTo>
                  <a:pt x="0" y="204698"/>
                  <a:pt x="204698" y="0"/>
                  <a:pt x="457200" y="0"/>
                </a:cubicBezTo>
                <a:cubicBezTo>
                  <a:pt x="709702" y="0"/>
                  <a:pt x="914400" y="204698"/>
                  <a:pt x="914400" y="457200"/>
                </a:cubicBezTo>
                <a:cubicBezTo>
                  <a:pt x="914400" y="709702"/>
                  <a:pt x="709702" y="914400"/>
                  <a:pt x="457200" y="914400"/>
                </a:cubicBezTo>
                <a:cubicBezTo>
                  <a:pt x="204698" y="914400"/>
                  <a:pt x="0" y="709702"/>
                  <a:pt x="0" y="457200"/>
                </a:cubicBez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4992538" y="5430776"/>
            <a:ext cx="457167" cy="457200"/>
          </a:xfrm>
          <a:custGeom>
            <a:avLst/>
            <a:gdLst/>
            <a:ahLst/>
            <a:cxnLst/>
            <a:rect l="l" t="t" r="r" b="b"/>
            <a:pathLst>
              <a:path w="457167" h="457200">
                <a:moveTo>
                  <a:pt x="32532" y="322107"/>
                </a:moveTo>
                <a:lnTo>
                  <a:pt x="11973" y="391916"/>
                </a:lnTo>
                <a:lnTo>
                  <a:pt x="891" y="429640"/>
                </a:lnTo>
                <a:cubicBezTo>
                  <a:pt x="-1344" y="437239"/>
                  <a:pt x="713" y="445372"/>
                  <a:pt x="6254" y="450914"/>
                </a:cubicBezTo>
                <a:cubicBezTo>
                  <a:pt x="11795" y="456455"/>
                  <a:pt x="19932" y="458512"/>
                  <a:pt x="27439" y="456368"/>
                </a:cubicBezTo>
                <a:lnTo>
                  <a:pt x="65251" y="445194"/>
                </a:lnTo>
                <a:lnTo>
                  <a:pt x="135061" y="424634"/>
                </a:lnTo>
                <a:cubicBezTo>
                  <a:pt x="144355" y="421950"/>
                  <a:pt x="153028" y="417483"/>
                  <a:pt x="160626" y="411672"/>
                </a:cubicBezTo>
                <a:lnTo>
                  <a:pt x="160896" y="411850"/>
                </a:lnTo>
                <a:lnTo>
                  <a:pt x="161344" y="411137"/>
                </a:lnTo>
                <a:cubicBezTo>
                  <a:pt x="162596" y="410154"/>
                  <a:pt x="163757" y="409171"/>
                  <a:pt x="164919" y="408188"/>
                </a:cubicBezTo>
                <a:cubicBezTo>
                  <a:pt x="166171" y="407114"/>
                  <a:pt x="167332" y="405952"/>
                  <a:pt x="168494" y="404791"/>
                </a:cubicBezTo>
                <a:lnTo>
                  <a:pt x="440408" y="132963"/>
                </a:lnTo>
                <a:cubicBezTo>
                  <a:pt x="459983" y="113386"/>
                  <a:pt x="462397" y="83265"/>
                  <a:pt x="447736" y="61004"/>
                </a:cubicBezTo>
                <a:cubicBezTo>
                  <a:pt x="445679" y="57877"/>
                  <a:pt x="443178" y="54837"/>
                  <a:pt x="440408" y="52066"/>
                </a:cubicBezTo>
                <a:lnTo>
                  <a:pt x="405187" y="16756"/>
                </a:lnTo>
                <a:cubicBezTo>
                  <a:pt x="382841" y="-5592"/>
                  <a:pt x="346638" y="-5592"/>
                  <a:pt x="324292" y="16756"/>
                </a:cubicBezTo>
                <a:lnTo>
                  <a:pt x="52378" y="288672"/>
                </a:lnTo>
                <a:cubicBezTo>
                  <a:pt x="50142" y="290907"/>
                  <a:pt x="47998" y="293321"/>
                  <a:pt x="46032" y="295822"/>
                </a:cubicBezTo>
                <a:lnTo>
                  <a:pt x="45319" y="296270"/>
                </a:lnTo>
                <a:lnTo>
                  <a:pt x="45497" y="296540"/>
                </a:lnTo>
                <a:cubicBezTo>
                  <a:pt x="39687" y="304139"/>
                  <a:pt x="35307" y="312807"/>
                  <a:pt x="32537" y="322107"/>
                </a:cubicBezTo>
                <a:lnTo>
                  <a:pt x="32532" y="322107"/>
                </a:lnTo>
                <a:moveTo>
                  <a:pt x="342345" y="170238"/>
                </a:moveTo>
                <a:lnTo>
                  <a:pt x="176444" y="336143"/>
                </a:lnTo>
                <a:lnTo>
                  <a:pt x="132108" y="325060"/>
                </a:lnTo>
                <a:lnTo>
                  <a:pt x="121026" y="280725"/>
                </a:lnTo>
                <a:lnTo>
                  <a:pt x="286927" y="114821"/>
                </a:lnTo>
                <a:lnTo>
                  <a:pt x="342345" y="170238"/>
                </a:lnTo>
                <a:moveTo>
                  <a:pt x="86697" y="320319"/>
                </a:moveTo>
                <a:lnTo>
                  <a:pt x="93582" y="348030"/>
                </a:lnTo>
                <a:cubicBezTo>
                  <a:pt x="95461" y="355715"/>
                  <a:pt x="101537" y="361705"/>
                  <a:pt x="109226" y="363671"/>
                </a:cubicBezTo>
                <a:lnTo>
                  <a:pt x="136935" y="370551"/>
                </a:lnTo>
                <a:lnTo>
                  <a:pt x="130320" y="380564"/>
                </a:lnTo>
                <a:cubicBezTo>
                  <a:pt x="127998" y="381817"/>
                  <a:pt x="125584" y="382887"/>
                  <a:pt x="123079" y="383605"/>
                </a:cubicBezTo>
                <a:lnTo>
                  <a:pt x="102163" y="389772"/>
                </a:lnTo>
                <a:lnTo>
                  <a:pt x="53091" y="404073"/>
                </a:lnTo>
                <a:lnTo>
                  <a:pt x="67482" y="355089"/>
                </a:lnTo>
                <a:lnTo>
                  <a:pt x="73650" y="334172"/>
                </a:lnTo>
                <a:cubicBezTo>
                  <a:pt x="74363" y="331671"/>
                  <a:pt x="75437" y="329166"/>
                  <a:pt x="76690" y="326930"/>
                </a:cubicBezTo>
                <a:lnTo>
                  <a:pt x="86697" y="320319"/>
                </a:lnTo>
                <a:moveTo>
                  <a:pt x="281830" y="194996"/>
                </a:moveTo>
                <a:cubicBezTo>
                  <a:pt x="287371" y="189455"/>
                  <a:pt x="287371" y="180338"/>
                  <a:pt x="281830" y="174792"/>
                </a:cubicBezTo>
                <a:cubicBezTo>
                  <a:pt x="276289" y="169251"/>
                  <a:pt x="267169" y="169251"/>
                  <a:pt x="261628" y="174792"/>
                </a:cubicBezTo>
                <a:lnTo>
                  <a:pt x="175817" y="260604"/>
                </a:lnTo>
                <a:cubicBezTo>
                  <a:pt x="170277" y="266145"/>
                  <a:pt x="170277" y="275262"/>
                  <a:pt x="175817" y="280808"/>
                </a:cubicBezTo>
                <a:cubicBezTo>
                  <a:pt x="181358" y="286349"/>
                  <a:pt x="190479" y="286349"/>
                  <a:pt x="196020" y="280808"/>
                </a:cubicBezTo>
                <a:lnTo>
                  <a:pt x="281830" y="194996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5006810" y="3906803"/>
            <a:ext cx="428625" cy="457200"/>
          </a:xfrm>
          <a:custGeom>
            <a:avLst/>
            <a:gdLst/>
            <a:ahLst/>
            <a:cxnLst/>
            <a:rect l="l" t="t" r="r" b="b"/>
            <a:pathLst>
              <a:path w="428625" h="457200">
                <a:moveTo>
                  <a:pt x="214313" y="42863"/>
                </a:moveTo>
                <a:lnTo>
                  <a:pt x="371476" y="42863"/>
                </a:lnTo>
                <a:cubicBezTo>
                  <a:pt x="379333" y="42863"/>
                  <a:pt x="385763" y="49291"/>
                  <a:pt x="385763" y="57150"/>
                </a:cubicBezTo>
                <a:lnTo>
                  <a:pt x="385763" y="400050"/>
                </a:lnTo>
                <a:cubicBezTo>
                  <a:pt x="385763" y="407909"/>
                  <a:pt x="379333" y="414338"/>
                  <a:pt x="371476" y="414338"/>
                </a:cubicBezTo>
                <a:lnTo>
                  <a:pt x="214313" y="414338"/>
                </a:lnTo>
                <a:lnTo>
                  <a:pt x="214313" y="42863"/>
                </a:lnTo>
                <a:moveTo>
                  <a:pt x="171450" y="42863"/>
                </a:moveTo>
                <a:lnTo>
                  <a:pt x="171450" y="414338"/>
                </a:lnTo>
                <a:lnTo>
                  <a:pt x="114301" y="414338"/>
                </a:lnTo>
                <a:cubicBezTo>
                  <a:pt x="106445" y="414338"/>
                  <a:pt x="100015" y="407909"/>
                  <a:pt x="100015" y="400050"/>
                </a:cubicBezTo>
                <a:lnTo>
                  <a:pt x="100015" y="371475"/>
                </a:lnTo>
                <a:lnTo>
                  <a:pt x="121447" y="371475"/>
                </a:lnTo>
                <a:cubicBezTo>
                  <a:pt x="133324" y="371475"/>
                  <a:pt x="142878" y="361920"/>
                  <a:pt x="142878" y="350046"/>
                </a:cubicBezTo>
                <a:cubicBezTo>
                  <a:pt x="142878" y="338168"/>
                  <a:pt x="133324" y="328617"/>
                  <a:pt x="121447" y="328617"/>
                </a:cubicBezTo>
                <a:lnTo>
                  <a:pt x="100015" y="328617"/>
                </a:lnTo>
                <a:lnTo>
                  <a:pt x="100015" y="250038"/>
                </a:lnTo>
                <a:lnTo>
                  <a:pt x="121447" y="250038"/>
                </a:lnTo>
                <a:cubicBezTo>
                  <a:pt x="133324" y="250038"/>
                  <a:pt x="142878" y="240483"/>
                  <a:pt x="142878" y="228609"/>
                </a:cubicBezTo>
                <a:cubicBezTo>
                  <a:pt x="142878" y="216731"/>
                  <a:pt x="133324" y="207180"/>
                  <a:pt x="121447" y="207180"/>
                </a:cubicBezTo>
                <a:lnTo>
                  <a:pt x="100015" y="207180"/>
                </a:lnTo>
                <a:lnTo>
                  <a:pt x="100015" y="128601"/>
                </a:lnTo>
                <a:lnTo>
                  <a:pt x="121447" y="128601"/>
                </a:lnTo>
                <a:cubicBezTo>
                  <a:pt x="133324" y="128601"/>
                  <a:pt x="142878" y="119046"/>
                  <a:pt x="142878" y="107172"/>
                </a:cubicBezTo>
                <a:cubicBezTo>
                  <a:pt x="142878" y="95294"/>
                  <a:pt x="133324" y="85743"/>
                  <a:pt x="121447" y="85743"/>
                </a:cubicBezTo>
                <a:lnTo>
                  <a:pt x="100015" y="85743"/>
                </a:lnTo>
                <a:lnTo>
                  <a:pt x="100015" y="57168"/>
                </a:lnTo>
                <a:cubicBezTo>
                  <a:pt x="100015" y="49309"/>
                  <a:pt x="106445" y="42881"/>
                  <a:pt x="114301" y="42881"/>
                </a:cubicBezTo>
                <a:lnTo>
                  <a:pt x="171450" y="42863"/>
                </a:lnTo>
                <a:moveTo>
                  <a:pt x="57149" y="371475"/>
                </a:moveTo>
                <a:lnTo>
                  <a:pt x="57149" y="400050"/>
                </a:lnTo>
                <a:cubicBezTo>
                  <a:pt x="57149" y="431574"/>
                  <a:pt x="82776" y="457200"/>
                  <a:pt x="114297" y="457200"/>
                </a:cubicBezTo>
                <a:lnTo>
                  <a:pt x="371472" y="457200"/>
                </a:lnTo>
                <a:cubicBezTo>
                  <a:pt x="402993" y="457200"/>
                  <a:pt x="428621" y="431574"/>
                  <a:pt x="428621" y="400050"/>
                </a:cubicBezTo>
                <a:lnTo>
                  <a:pt x="428621" y="57150"/>
                </a:lnTo>
                <a:cubicBezTo>
                  <a:pt x="428621" y="25626"/>
                  <a:pt x="402993" y="0"/>
                  <a:pt x="371472" y="0"/>
                </a:cubicBezTo>
                <a:lnTo>
                  <a:pt x="114297" y="0"/>
                </a:lnTo>
                <a:cubicBezTo>
                  <a:pt x="82776" y="0"/>
                  <a:pt x="57149" y="25626"/>
                  <a:pt x="57149" y="57150"/>
                </a:cubicBezTo>
                <a:lnTo>
                  <a:pt x="57149" y="85725"/>
                </a:lnTo>
                <a:lnTo>
                  <a:pt x="21431" y="85725"/>
                </a:lnTo>
                <a:cubicBezTo>
                  <a:pt x="9554" y="85725"/>
                  <a:pt x="0" y="95280"/>
                  <a:pt x="0" y="107159"/>
                </a:cubicBezTo>
                <a:cubicBezTo>
                  <a:pt x="0" y="119037"/>
                  <a:pt x="9554" y="128592"/>
                  <a:pt x="21431" y="128592"/>
                </a:cubicBezTo>
                <a:lnTo>
                  <a:pt x="57149" y="128592"/>
                </a:lnTo>
                <a:lnTo>
                  <a:pt x="57149" y="207176"/>
                </a:lnTo>
                <a:lnTo>
                  <a:pt x="21431" y="207176"/>
                </a:lnTo>
                <a:cubicBezTo>
                  <a:pt x="9554" y="207176"/>
                  <a:pt x="0" y="216731"/>
                  <a:pt x="0" y="228609"/>
                </a:cubicBezTo>
                <a:cubicBezTo>
                  <a:pt x="0" y="240487"/>
                  <a:pt x="9554" y="250043"/>
                  <a:pt x="21431" y="250043"/>
                </a:cubicBezTo>
                <a:lnTo>
                  <a:pt x="57149" y="250043"/>
                </a:lnTo>
                <a:lnTo>
                  <a:pt x="57149" y="328626"/>
                </a:lnTo>
                <a:lnTo>
                  <a:pt x="21431" y="328626"/>
                </a:lnTo>
                <a:cubicBezTo>
                  <a:pt x="9554" y="328626"/>
                  <a:pt x="0" y="338182"/>
                  <a:pt x="0" y="350060"/>
                </a:cubicBezTo>
                <a:cubicBezTo>
                  <a:pt x="0" y="361938"/>
                  <a:pt x="9554" y="371493"/>
                  <a:pt x="21431" y="371493"/>
                </a:cubicBezTo>
                <a:lnTo>
                  <a:pt x="57149" y="371475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4992522" y="244899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00050" y="0"/>
                </a:moveTo>
                <a:cubicBezTo>
                  <a:pt x="431574" y="0"/>
                  <a:pt x="457200" y="25626"/>
                  <a:pt x="457200" y="57150"/>
                </a:cubicBezTo>
                <a:lnTo>
                  <a:pt x="457200" y="171450"/>
                </a:lnTo>
                <a:cubicBezTo>
                  <a:pt x="457200" y="179309"/>
                  <a:pt x="450772" y="185738"/>
                  <a:pt x="442913" y="185738"/>
                </a:cubicBezTo>
                <a:lnTo>
                  <a:pt x="396479" y="185738"/>
                </a:lnTo>
                <a:cubicBezTo>
                  <a:pt x="390586" y="185738"/>
                  <a:pt x="385763" y="190561"/>
                  <a:pt x="385763" y="196454"/>
                </a:cubicBezTo>
                <a:lnTo>
                  <a:pt x="385763" y="200025"/>
                </a:lnTo>
                <a:cubicBezTo>
                  <a:pt x="385763" y="215830"/>
                  <a:pt x="372993" y="228600"/>
                  <a:pt x="357188" y="228600"/>
                </a:cubicBezTo>
                <a:cubicBezTo>
                  <a:pt x="341382" y="228600"/>
                  <a:pt x="328613" y="215830"/>
                  <a:pt x="328613" y="200025"/>
                </a:cubicBezTo>
                <a:lnTo>
                  <a:pt x="328613" y="196454"/>
                </a:lnTo>
                <a:cubicBezTo>
                  <a:pt x="328613" y="190561"/>
                  <a:pt x="323789" y="185738"/>
                  <a:pt x="317896" y="185738"/>
                </a:cubicBezTo>
                <a:lnTo>
                  <a:pt x="285750" y="185738"/>
                </a:lnTo>
                <a:cubicBezTo>
                  <a:pt x="277891" y="185738"/>
                  <a:pt x="271462" y="179309"/>
                  <a:pt x="271462" y="171450"/>
                </a:cubicBezTo>
                <a:lnTo>
                  <a:pt x="271462" y="142875"/>
                </a:lnTo>
                <a:cubicBezTo>
                  <a:pt x="271462" y="135016"/>
                  <a:pt x="277891" y="128588"/>
                  <a:pt x="285750" y="128588"/>
                </a:cubicBezTo>
                <a:lnTo>
                  <a:pt x="300037" y="128588"/>
                </a:lnTo>
                <a:cubicBezTo>
                  <a:pt x="315843" y="128588"/>
                  <a:pt x="328613" y="115818"/>
                  <a:pt x="328613" y="100013"/>
                </a:cubicBezTo>
                <a:cubicBezTo>
                  <a:pt x="328613" y="84207"/>
                  <a:pt x="315843" y="71438"/>
                  <a:pt x="300038" y="71438"/>
                </a:cubicBezTo>
                <a:lnTo>
                  <a:pt x="285750" y="71438"/>
                </a:lnTo>
                <a:cubicBezTo>
                  <a:pt x="277891" y="71438"/>
                  <a:pt x="271463" y="65009"/>
                  <a:pt x="271463" y="57150"/>
                </a:cubicBezTo>
                <a:lnTo>
                  <a:pt x="271463" y="14288"/>
                </a:lnTo>
                <a:cubicBezTo>
                  <a:pt x="271463" y="6428"/>
                  <a:pt x="277891" y="0"/>
                  <a:pt x="285750" y="0"/>
                </a:cubicBezTo>
                <a:lnTo>
                  <a:pt x="400050" y="0"/>
                </a:lnTo>
              </a:path>
              <a:path w="457200" h="457200">
                <a:moveTo>
                  <a:pt x="0" y="214313"/>
                </a:moveTo>
                <a:lnTo>
                  <a:pt x="0" y="114300"/>
                </a:lnTo>
                <a:cubicBezTo>
                  <a:pt x="0" y="82776"/>
                  <a:pt x="25626" y="57150"/>
                  <a:pt x="57150" y="57150"/>
                </a:cubicBezTo>
                <a:lnTo>
                  <a:pt x="185738" y="57150"/>
                </a:lnTo>
                <a:cubicBezTo>
                  <a:pt x="193597" y="57150"/>
                  <a:pt x="200025" y="63578"/>
                  <a:pt x="200025" y="71438"/>
                </a:cubicBezTo>
                <a:lnTo>
                  <a:pt x="200025" y="117871"/>
                </a:lnTo>
                <a:cubicBezTo>
                  <a:pt x="200025" y="123764"/>
                  <a:pt x="204848" y="128588"/>
                  <a:pt x="210742" y="128588"/>
                </a:cubicBezTo>
                <a:lnTo>
                  <a:pt x="214313" y="128588"/>
                </a:lnTo>
                <a:cubicBezTo>
                  <a:pt x="230118" y="128588"/>
                  <a:pt x="242888" y="141357"/>
                  <a:pt x="242888" y="157163"/>
                </a:cubicBezTo>
                <a:cubicBezTo>
                  <a:pt x="242888" y="172968"/>
                  <a:pt x="230118" y="185738"/>
                  <a:pt x="214313" y="185738"/>
                </a:cubicBezTo>
                <a:lnTo>
                  <a:pt x="210742" y="185738"/>
                </a:lnTo>
                <a:cubicBezTo>
                  <a:pt x="204848" y="185738"/>
                  <a:pt x="200025" y="190561"/>
                  <a:pt x="200025" y="196454"/>
                </a:cubicBezTo>
                <a:lnTo>
                  <a:pt x="200025" y="242888"/>
                </a:lnTo>
                <a:cubicBezTo>
                  <a:pt x="200025" y="250747"/>
                  <a:pt x="193597" y="257175"/>
                  <a:pt x="185738" y="257175"/>
                </a:cubicBezTo>
                <a:lnTo>
                  <a:pt x="157163" y="257175"/>
                </a:lnTo>
                <a:cubicBezTo>
                  <a:pt x="149303" y="257175"/>
                  <a:pt x="142875" y="250747"/>
                  <a:pt x="142875" y="242888"/>
                </a:cubicBezTo>
                <a:lnTo>
                  <a:pt x="142875" y="228600"/>
                </a:lnTo>
                <a:cubicBezTo>
                  <a:pt x="142875" y="212795"/>
                  <a:pt x="130105" y="200025"/>
                  <a:pt x="114300" y="200025"/>
                </a:cubicBezTo>
                <a:cubicBezTo>
                  <a:pt x="98495" y="200025"/>
                  <a:pt x="85725" y="212795"/>
                  <a:pt x="85725" y="228600"/>
                </a:cubicBezTo>
                <a:lnTo>
                  <a:pt x="85725" y="242888"/>
                </a:lnTo>
                <a:cubicBezTo>
                  <a:pt x="85725" y="250747"/>
                  <a:pt x="79297" y="257175"/>
                  <a:pt x="71438" y="257175"/>
                </a:cubicBezTo>
                <a:lnTo>
                  <a:pt x="42863" y="257175"/>
                </a:lnTo>
                <a:lnTo>
                  <a:pt x="42863" y="392909"/>
                </a:lnTo>
                <a:cubicBezTo>
                  <a:pt x="42863" y="404787"/>
                  <a:pt x="52418" y="414342"/>
                  <a:pt x="64296" y="414342"/>
                </a:cubicBezTo>
                <a:lnTo>
                  <a:pt x="200030" y="414342"/>
                </a:lnTo>
                <a:lnTo>
                  <a:pt x="200030" y="382196"/>
                </a:lnTo>
                <a:cubicBezTo>
                  <a:pt x="200030" y="376303"/>
                  <a:pt x="195206" y="371480"/>
                  <a:pt x="189313" y="371480"/>
                </a:cubicBezTo>
                <a:lnTo>
                  <a:pt x="185742" y="371480"/>
                </a:lnTo>
                <a:cubicBezTo>
                  <a:pt x="169937" y="371480"/>
                  <a:pt x="157167" y="358710"/>
                  <a:pt x="157167" y="342905"/>
                </a:cubicBezTo>
                <a:cubicBezTo>
                  <a:pt x="157167" y="327099"/>
                  <a:pt x="169937" y="314330"/>
                  <a:pt x="185742" y="314330"/>
                </a:cubicBezTo>
                <a:lnTo>
                  <a:pt x="189313" y="314330"/>
                </a:lnTo>
                <a:cubicBezTo>
                  <a:pt x="195206" y="314330"/>
                  <a:pt x="200030" y="309506"/>
                  <a:pt x="200030" y="303613"/>
                </a:cubicBezTo>
                <a:lnTo>
                  <a:pt x="200030" y="271467"/>
                </a:lnTo>
                <a:cubicBezTo>
                  <a:pt x="200030" y="263608"/>
                  <a:pt x="206458" y="257180"/>
                  <a:pt x="214317" y="257180"/>
                </a:cubicBezTo>
                <a:lnTo>
                  <a:pt x="257180" y="257180"/>
                </a:lnTo>
                <a:cubicBezTo>
                  <a:pt x="265039" y="257180"/>
                  <a:pt x="271467" y="263608"/>
                  <a:pt x="271467" y="271467"/>
                </a:cubicBezTo>
                <a:lnTo>
                  <a:pt x="271467" y="285755"/>
                </a:lnTo>
                <a:cubicBezTo>
                  <a:pt x="271467" y="301560"/>
                  <a:pt x="284237" y="314330"/>
                  <a:pt x="300042" y="314330"/>
                </a:cubicBezTo>
                <a:cubicBezTo>
                  <a:pt x="315847" y="314330"/>
                  <a:pt x="328617" y="301560"/>
                  <a:pt x="328617" y="285755"/>
                </a:cubicBezTo>
                <a:lnTo>
                  <a:pt x="328617" y="271467"/>
                </a:lnTo>
                <a:cubicBezTo>
                  <a:pt x="328617" y="263608"/>
                  <a:pt x="335045" y="257180"/>
                  <a:pt x="342905" y="257180"/>
                </a:cubicBezTo>
                <a:lnTo>
                  <a:pt x="385767" y="257180"/>
                </a:lnTo>
                <a:cubicBezTo>
                  <a:pt x="393626" y="257180"/>
                  <a:pt x="400055" y="263608"/>
                  <a:pt x="400055" y="271467"/>
                </a:cubicBezTo>
                <a:lnTo>
                  <a:pt x="400055" y="400055"/>
                </a:lnTo>
                <a:cubicBezTo>
                  <a:pt x="400055" y="431579"/>
                  <a:pt x="374429" y="457205"/>
                  <a:pt x="342905" y="457205"/>
                </a:cubicBezTo>
                <a:lnTo>
                  <a:pt x="228605" y="457205"/>
                </a:lnTo>
                <a:lnTo>
                  <a:pt x="214317" y="457205"/>
                </a:lnTo>
                <a:lnTo>
                  <a:pt x="64301" y="457205"/>
                </a:lnTo>
                <a:cubicBezTo>
                  <a:pt x="28762" y="457205"/>
                  <a:pt x="9" y="428451"/>
                  <a:pt x="9" y="392913"/>
                </a:cubicBezTo>
                <a:lnTo>
                  <a:pt x="9" y="242897"/>
                </a:lnTo>
                <a:lnTo>
                  <a:pt x="0" y="214313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5049672" y="903812"/>
            <a:ext cx="342900" cy="457200"/>
          </a:xfrm>
          <a:custGeom>
            <a:avLst/>
            <a:gdLst/>
            <a:ahLst/>
            <a:cxnLst/>
            <a:rect l="l" t="t" r="r" b="b"/>
            <a:pathLst>
              <a:path w="342900" h="457200">
                <a:moveTo>
                  <a:pt x="300038" y="157163"/>
                </a:moveTo>
                <a:lnTo>
                  <a:pt x="300038" y="400050"/>
                </a:lnTo>
                <a:cubicBezTo>
                  <a:pt x="300038" y="407909"/>
                  <a:pt x="293608" y="414338"/>
                  <a:pt x="285749" y="414338"/>
                </a:cubicBezTo>
                <a:lnTo>
                  <a:pt x="57148" y="414338"/>
                </a:lnTo>
                <a:cubicBezTo>
                  <a:pt x="49288" y="414338"/>
                  <a:pt x="42859" y="407909"/>
                  <a:pt x="42859" y="400050"/>
                </a:cubicBezTo>
                <a:lnTo>
                  <a:pt x="42859" y="157163"/>
                </a:lnTo>
                <a:lnTo>
                  <a:pt x="300038" y="157163"/>
                </a:lnTo>
                <a:moveTo>
                  <a:pt x="300038" y="114300"/>
                </a:moveTo>
                <a:lnTo>
                  <a:pt x="42863" y="114300"/>
                </a:lnTo>
                <a:lnTo>
                  <a:pt x="42863" y="57150"/>
                </a:lnTo>
                <a:cubicBezTo>
                  <a:pt x="42863" y="49291"/>
                  <a:pt x="49292" y="42863"/>
                  <a:pt x="57151" y="42863"/>
                </a:cubicBezTo>
                <a:lnTo>
                  <a:pt x="285752" y="42863"/>
                </a:lnTo>
                <a:cubicBezTo>
                  <a:pt x="293612" y="42863"/>
                  <a:pt x="300041" y="49291"/>
                  <a:pt x="300041" y="57150"/>
                </a:cubicBezTo>
                <a:lnTo>
                  <a:pt x="300038" y="114300"/>
                </a:lnTo>
                <a:moveTo>
                  <a:pt x="342900" y="114300"/>
                </a:moveTo>
                <a:lnTo>
                  <a:pt x="342900" y="57150"/>
                </a:lnTo>
                <a:cubicBezTo>
                  <a:pt x="342900" y="25626"/>
                  <a:pt x="317272" y="0"/>
                  <a:pt x="285749" y="0"/>
                </a:cubicBezTo>
                <a:lnTo>
                  <a:pt x="57148" y="0"/>
                </a:lnTo>
                <a:cubicBezTo>
                  <a:pt x="25625" y="0"/>
                  <a:pt x="-3" y="25626"/>
                  <a:pt x="-3" y="57150"/>
                </a:cubicBezTo>
                <a:lnTo>
                  <a:pt x="-3" y="114300"/>
                </a:lnTo>
                <a:lnTo>
                  <a:pt x="-3" y="135734"/>
                </a:lnTo>
                <a:lnTo>
                  <a:pt x="-3" y="157167"/>
                </a:lnTo>
                <a:lnTo>
                  <a:pt x="-3" y="400055"/>
                </a:lnTo>
                <a:cubicBezTo>
                  <a:pt x="-3" y="431579"/>
                  <a:pt x="25625" y="457205"/>
                  <a:pt x="57148" y="457205"/>
                </a:cubicBezTo>
                <a:lnTo>
                  <a:pt x="285749" y="457205"/>
                </a:lnTo>
                <a:cubicBezTo>
                  <a:pt x="317272" y="457205"/>
                  <a:pt x="342900" y="431579"/>
                  <a:pt x="342900" y="400055"/>
                </a:cubicBezTo>
                <a:lnTo>
                  <a:pt x="342900" y="157167"/>
                </a:lnTo>
                <a:lnTo>
                  <a:pt x="342900" y="135738"/>
                </a:lnTo>
                <a:lnTo>
                  <a:pt x="342900" y="114300"/>
                </a:lnTo>
                <a:moveTo>
                  <a:pt x="71436" y="207171"/>
                </a:moveTo>
                <a:cubicBezTo>
                  <a:pt x="71436" y="219008"/>
                  <a:pt x="81031" y="228605"/>
                  <a:pt x="92868" y="228605"/>
                </a:cubicBezTo>
                <a:cubicBezTo>
                  <a:pt x="104705" y="228605"/>
                  <a:pt x="114299" y="219008"/>
                  <a:pt x="114299" y="207176"/>
                </a:cubicBezTo>
                <a:cubicBezTo>
                  <a:pt x="114299" y="195339"/>
                  <a:pt x="104705" y="185747"/>
                  <a:pt x="92868" y="185747"/>
                </a:cubicBezTo>
                <a:cubicBezTo>
                  <a:pt x="81031" y="185747"/>
                  <a:pt x="71436" y="195343"/>
                  <a:pt x="71436" y="207180"/>
                </a:cubicBezTo>
                <a:lnTo>
                  <a:pt x="71436" y="207171"/>
                </a:lnTo>
                <a:moveTo>
                  <a:pt x="92868" y="264321"/>
                </a:moveTo>
                <a:cubicBezTo>
                  <a:pt x="81031" y="264321"/>
                  <a:pt x="71436" y="273918"/>
                  <a:pt x="71436" y="285755"/>
                </a:cubicBezTo>
                <a:cubicBezTo>
                  <a:pt x="71436" y="297591"/>
                  <a:pt x="81031" y="307188"/>
                  <a:pt x="92868" y="307188"/>
                </a:cubicBezTo>
                <a:cubicBezTo>
                  <a:pt x="104705" y="307188"/>
                  <a:pt x="114299" y="297591"/>
                  <a:pt x="114299" y="285759"/>
                </a:cubicBezTo>
                <a:cubicBezTo>
                  <a:pt x="114299" y="273922"/>
                  <a:pt x="104705" y="264330"/>
                  <a:pt x="92868" y="264330"/>
                </a:cubicBezTo>
                <a:lnTo>
                  <a:pt x="92868" y="264321"/>
                </a:lnTo>
                <a:moveTo>
                  <a:pt x="71436" y="364334"/>
                </a:moveTo>
                <a:cubicBezTo>
                  <a:pt x="71436" y="376212"/>
                  <a:pt x="80990" y="385767"/>
                  <a:pt x="92868" y="385767"/>
                </a:cubicBezTo>
                <a:lnTo>
                  <a:pt x="171450" y="385767"/>
                </a:lnTo>
                <a:cubicBezTo>
                  <a:pt x="183328" y="385767"/>
                  <a:pt x="192881" y="376212"/>
                  <a:pt x="192881" y="364338"/>
                </a:cubicBezTo>
                <a:cubicBezTo>
                  <a:pt x="192881" y="352460"/>
                  <a:pt x="183328" y="342909"/>
                  <a:pt x="171450" y="342909"/>
                </a:cubicBezTo>
                <a:lnTo>
                  <a:pt x="92868" y="342909"/>
                </a:lnTo>
                <a:cubicBezTo>
                  <a:pt x="80990" y="342909"/>
                  <a:pt x="71436" y="352465"/>
                  <a:pt x="71436" y="364343"/>
                </a:cubicBezTo>
                <a:lnTo>
                  <a:pt x="71436" y="364334"/>
                </a:lnTo>
                <a:moveTo>
                  <a:pt x="171450" y="185738"/>
                </a:moveTo>
                <a:cubicBezTo>
                  <a:pt x="159613" y="185738"/>
                  <a:pt x="150019" y="195334"/>
                  <a:pt x="150019" y="207171"/>
                </a:cubicBezTo>
                <a:cubicBezTo>
                  <a:pt x="150019" y="219008"/>
                  <a:pt x="159613" y="228605"/>
                  <a:pt x="171450" y="228605"/>
                </a:cubicBezTo>
                <a:cubicBezTo>
                  <a:pt x="183287" y="228605"/>
                  <a:pt x="192881" y="219008"/>
                  <a:pt x="192881" y="207176"/>
                </a:cubicBezTo>
                <a:cubicBezTo>
                  <a:pt x="192881" y="195339"/>
                  <a:pt x="183287" y="185747"/>
                  <a:pt x="171450" y="185747"/>
                </a:cubicBezTo>
                <a:lnTo>
                  <a:pt x="171450" y="185738"/>
                </a:lnTo>
                <a:moveTo>
                  <a:pt x="150019" y="285750"/>
                </a:moveTo>
                <a:cubicBezTo>
                  <a:pt x="150019" y="297587"/>
                  <a:pt x="159613" y="307184"/>
                  <a:pt x="171450" y="307184"/>
                </a:cubicBezTo>
                <a:cubicBezTo>
                  <a:pt x="183287" y="307184"/>
                  <a:pt x="192881" y="297587"/>
                  <a:pt x="192881" y="285755"/>
                </a:cubicBezTo>
                <a:cubicBezTo>
                  <a:pt x="192881" y="273918"/>
                  <a:pt x="183287" y="264326"/>
                  <a:pt x="171450" y="264326"/>
                </a:cubicBezTo>
                <a:cubicBezTo>
                  <a:pt x="159613" y="264326"/>
                  <a:pt x="150019" y="273922"/>
                  <a:pt x="150019" y="285759"/>
                </a:cubicBezTo>
                <a:lnTo>
                  <a:pt x="150019" y="285750"/>
                </a:lnTo>
                <a:moveTo>
                  <a:pt x="250032" y="185738"/>
                </a:moveTo>
                <a:cubicBezTo>
                  <a:pt x="238195" y="185738"/>
                  <a:pt x="228601" y="195334"/>
                  <a:pt x="228601" y="207171"/>
                </a:cubicBezTo>
                <a:cubicBezTo>
                  <a:pt x="228601" y="219008"/>
                  <a:pt x="238195" y="228605"/>
                  <a:pt x="250032" y="228605"/>
                </a:cubicBezTo>
                <a:cubicBezTo>
                  <a:pt x="261869" y="228605"/>
                  <a:pt x="271464" y="219008"/>
                  <a:pt x="271464" y="207176"/>
                </a:cubicBezTo>
                <a:cubicBezTo>
                  <a:pt x="271464" y="195339"/>
                  <a:pt x="261869" y="185747"/>
                  <a:pt x="250032" y="185747"/>
                </a:cubicBezTo>
                <a:lnTo>
                  <a:pt x="250032" y="185738"/>
                </a:lnTo>
                <a:moveTo>
                  <a:pt x="228601" y="285750"/>
                </a:moveTo>
                <a:cubicBezTo>
                  <a:pt x="228601" y="297587"/>
                  <a:pt x="238195" y="307184"/>
                  <a:pt x="250032" y="307184"/>
                </a:cubicBezTo>
                <a:cubicBezTo>
                  <a:pt x="261869" y="307184"/>
                  <a:pt x="271464" y="297587"/>
                  <a:pt x="271464" y="285755"/>
                </a:cubicBezTo>
                <a:cubicBezTo>
                  <a:pt x="271464" y="273918"/>
                  <a:pt x="261869" y="264326"/>
                  <a:pt x="250032" y="264326"/>
                </a:cubicBezTo>
                <a:cubicBezTo>
                  <a:pt x="238195" y="264326"/>
                  <a:pt x="228601" y="273922"/>
                  <a:pt x="228601" y="285759"/>
                </a:cubicBezTo>
                <a:lnTo>
                  <a:pt x="228601" y="285750"/>
                </a:lnTo>
                <a:moveTo>
                  <a:pt x="250032" y="342900"/>
                </a:moveTo>
                <a:cubicBezTo>
                  <a:pt x="238195" y="342900"/>
                  <a:pt x="228601" y="352497"/>
                  <a:pt x="228601" y="364334"/>
                </a:cubicBezTo>
                <a:cubicBezTo>
                  <a:pt x="228601" y="376170"/>
                  <a:pt x="238195" y="385767"/>
                  <a:pt x="250032" y="385767"/>
                </a:cubicBezTo>
                <a:cubicBezTo>
                  <a:pt x="261869" y="385767"/>
                  <a:pt x="271464" y="376170"/>
                  <a:pt x="271464" y="364338"/>
                </a:cubicBezTo>
                <a:cubicBezTo>
                  <a:pt x="271464" y="352501"/>
                  <a:pt x="261869" y="342909"/>
                  <a:pt x="250032" y="342909"/>
                </a:cubicBezTo>
                <a:lnTo>
                  <a:pt x="250032" y="34290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7</a:t>
            </a:r>
            <a:endParaRPr lang="en-US" sz="650" dirty="0"/>
          </a:p>
        </p:txBody>
      </p:sp>
      <p:sp>
        <p:nvSpPr>
          <p:cNvPr id="31" name="Text 29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Mastering 5th Grade Fractions</a:t>
            </a:r>
            <a:endParaRPr lang="en-US" sz="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309665" y="2286840"/>
            <a:ext cx="1789933" cy="1789933"/>
          </a:xfrm>
          <a:custGeom>
            <a:avLst/>
            <a:gdLst/>
            <a:ahLst/>
            <a:cxnLst/>
            <a:rect l="l" t="t" r="r" b="b"/>
            <a:pathLst>
              <a:path w="1789933" h="1789933">
                <a:moveTo>
                  <a:pt x="0" y="0"/>
                </a:moveTo>
                <a:lnTo>
                  <a:pt x="1789933" y="0"/>
                </a:lnTo>
                <a:lnTo>
                  <a:pt x="1789933" y="1789933"/>
                </a:lnTo>
                <a:lnTo>
                  <a:pt x="0" y="1789933"/>
                </a:lnTo>
                <a:lnTo>
                  <a:pt x="0" y="0"/>
                </a:lnTo>
              </a:path>
            </a:pathLst>
          </a:cu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828031" y="2286840"/>
            <a:ext cx="1789933" cy="1789933"/>
          </a:xfrm>
          <a:custGeom>
            <a:avLst/>
            <a:gdLst/>
            <a:ahLst/>
            <a:cxnLst/>
            <a:rect l="l" t="t" r="r" b="b"/>
            <a:pathLst>
              <a:path w="1789933" h="1789933">
                <a:moveTo>
                  <a:pt x="0" y="0"/>
                </a:moveTo>
                <a:lnTo>
                  <a:pt x="1789933" y="0"/>
                </a:lnTo>
                <a:lnTo>
                  <a:pt x="1789933" y="1789933"/>
                </a:lnTo>
                <a:lnTo>
                  <a:pt x="0" y="1789933"/>
                </a:lnTo>
                <a:lnTo>
                  <a:pt x="0" y="0"/>
                </a:lnTo>
              </a:path>
            </a:pathLst>
          </a:cu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 flipH="1">
            <a:off x="6099599" y="2286840"/>
            <a:ext cx="1789933" cy="1789933"/>
          </a:xfrm>
          <a:custGeom>
            <a:avLst/>
            <a:gdLst/>
            <a:ahLst/>
            <a:cxnLst/>
            <a:rect l="l" t="t" r="r" b="b"/>
            <a:pathLst>
              <a:path w="1789933" h="1789933">
                <a:moveTo>
                  <a:pt x="1789933" y="0"/>
                </a:moveTo>
                <a:lnTo>
                  <a:pt x="0" y="0"/>
                </a:lnTo>
                <a:lnTo>
                  <a:pt x="0" y="1789933"/>
                </a:lnTo>
                <a:lnTo>
                  <a:pt x="1789933" y="1789933"/>
                </a:lnTo>
                <a:lnTo>
                  <a:pt x="1789933" y="0"/>
                </a:lnTo>
              </a:path>
            </a:pathLst>
          </a:cu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710870" y="1908062"/>
            <a:ext cx="768989" cy="768921"/>
          </a:xfrm>
          <a:custGeom>
            <a:avLst/>
            <a:gdLst/>
            <a:ahLst/>
            <a:cxnLst/>
            <a:rect l="l" t="t" r="r" b="b"/>
            <a:pathLst>
              <a:path w="768989" h="768921">
                <a:moveTo>
                  <a:pt x="0" y="384461"/>
                </a:moveTo>
                <a:cubicBezTo>
                  <a:pt x="-30275" y="186148"/>
                  <a:pt x="176629" y="3591"/>
                  <a:pt x="384495" y="0"/>
                </a:cubicBezTo>
                <a:cubicBezTo>
                  <a:pt x="598558" y="-5259"/>
                  <a:pt x="792289" y="139913"/>
                  <a:pt x="768989" y="384461"/>
                </a:cubicBezTo>
                <a:cubicBezTo>
                  <a:pt x="778302" y="565441"/>
                  <a:pt x="597520" y="739302"/>
                  <a:pt x="384495" y="768921"/>
                </a:cubicBezTo>
                <a:cubicBezTo>
                  <a:pt x="182443" y="768275"/>
                  <a:pt x="-5921" y="599459"/>
                  <a:pt x="0" y="384461"/>
                </a:cubicBezTo>
              </a:path>
              <a:path w="768989" h="768921">
                <a:moveTo>
                  <a:pt x="0" y="384461"/>
                </a:moveTo>
                <a:cubicBezTo>
                  <a:pt x="-36658" y="167179"/>
                  <a:pt x="180097" y="32641"/>
                  <a:pt x="384495" y="0"/>
                </a:cubicBezTo>
                <a:cubicBezTo>
                  <a:pt x="608793" y="14932"/>
                  <a:pt x="793535" y="143427"/>
                  <a:pt x="768989" y="384461"/>
                </a:cubicBezTo>
                <a:cubicBezTo>
                  <a:pt x="749680" y="582519"/>
                  <a:pt x="593460" y="774411"/>
                  <a:pt x="384495" y="768921"/>
                </a:cubicBezTo>
                <a:cubicBezTo>
                  <a:pt x="199614" y="759809"/>
                  <a:pt x="24177" y="606856"/>
                  <a:pt x="0" y="384461"/>
                </a:cubicBez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5800870" y="1954862"/>
            <a:ext cx="588989" cy="6753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03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7477674" y="3287065"/>
            <a:ext cx="768989" cy="768921"/>
          </a:xfrm>
          <a:custGeom>
            <a:avLst/>
            <a:gdLst/>
            <a:ahLst/>
            <a:cxnLst/>
            <a:rect l="l" t="t" r="r" b="b"/>
            <a:pathLst>
              <a:path w="768989" h="768921">
                <a:moveTo>
                  <a:pt x="0" y="384461"/>
                </a:moveTo>
                <a:cubicBezTo>
                  <a:pt x="27691" y="141520"/>
                  <a:pt x="188395" y="-37754"/>
                  <a:pt x="384495" y="0"/>
                </a:cubicBezTo>
                <a:cubicBezTo>
                  <a:pt x="577380" y="4783"/>
                  <a:pt x="757662" y="198405"/>
                  <a:pt x="768989" y="384461"/>
                </a:cubicBezTo>
                <a:cubicBezTo>
                  <a:pt x="778671" y="592754"/>
                  <a:pt x="590561" y="778894"/>
                  <a:pt x="384495" y="768921"/>
                </a:cubicBezTo>
                <a:cubicBezTo>
                  <a:pt x="164964" y="767383"/>
                  <a:pt x="-16487" y="605126"/>
                  <a:pt x="0" y="384461"/>
                </a:cubicBezTo>
              </a:path>
              <a:path w="768989" h="768921">
                <a:moveTo>
                  <a:pt x="0" y="384461"/>
                </a:moveTo>
                <a:cubicBezTo>
                  <a:pt x="35143" y="191146"/>
                  <a:pt x="180835" y="-24836"/>
                  <a:pt x="384495" y="0"/>
                </a:cubicBezTo>
                <a:cubicBezTo>
                  <a:pt x="593344" y="2907"/>
                  <a:pt x="740944" y="148110"/>
                  <a:pt x="768989" y="384461"/>
                </a:cubicBezTo>
                <a:cubicBezTo>
                  <a:pt x="766282" y="581427"/>
                  <a:pt x="617583" y="775726"/>
                  <a:pt x="384495" y="768921"/>
                </a:cubicBezTo>
                <a:cubicBezTo>
                  <a:pt x="188810" y="755350"/>
                  <a:pt x="24923" y="566218"/>
                  <a:pt x="0" y="384461"/>
                </a:cubicBez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7567674" y="3333865"/>
            <a:ext cx="588989" cy="6753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04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9266699" y="1908052"/>
            <a:ext cx="768989" cy="768921"/>
          </a:xfrm>
          <a:custGeom>
            <a:avLst/>
            <a:gdLst/>
            <a:ahLst/>
            <a:cxnLst/>
            <a:rect l="l" t="t" r="r" b="b"/>
            <a:pathLst>
              <a:path w="768989" h="768921">
                <a:moveTo>
                  <a:pt x="0" y="384461"/>
                </a:moveTo>
                <a:cubicBezTo>
                  <a:pt x="-16948" y="180320"/>
                  <a:pt x="180366" y="-5505"/>
                  <a:pt x="384495" y="0"/>
                </a:cubicBezTo>
                <a:cubicBezTo>
                  <a:pt x="602764" y="-6290"/>
                  <a:pt x="732324" y="151416"/>
                  <a:pt x="768989" y="384461"/>
                </a:cubicBezTo>
                <a:cubicBezTo>
                  <a:pt x="778071" y="585710"/>
                  <a:pt x="615468" y="763777"/>
                  <a:pt x="384495" y="768921"/>
                </a:cubicBezTo>
                <a:cubicBezTo>
                  <a:pt x="181712" y="775926"/>
                  <a:pt x="-4729" y="561289"/>
                  <a:pt x="0" y="384461"/>
                </a:cubicBezTo>
              </a:path>
              <a:path w="768989" h="768921">
                <a:moveTo>
                  <a:pt x="0" y="384461"/>
                </a:moveTo>
                <a:cubicBezTo>
                  <a:pt x="3061" y="200381"/>
                  <a:pt x="205282" y="25390"/>
                  <a:pt x="384495" y="0"/>
                </a:cubicBezTo>
                <a:cubicBezTo>
                  <a:pt x="621758" y="-11426"/>
                  <a:pt x="787345" y="154415"/>
                  <a:pt x="768989" y="384461"/>
                </a:cubicBezTo>
                <a:cubicBezTo>
                  <a:pt x="769343" y="619481"/>
                  <a:pt x="581333" y="790751"/>
                  <a:pt x="384495" y="768921"/>
                </a:cubicBezTo>
                <a:cubicBezTo>
                  <a:pt x="139279" y="788083"/>
                  <a:pt x="14303" y="604895"/>
                  <a:pt x="0" y="384461"/>
                </a:cubicBez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9356699" y="1954852"/>
            <a:ext cx="588989" cy="6753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05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 flipH="1">
            <a:off x="2579480" y="2286840"/>
            <a:ext cx="1789933" cy="1789933"/>
          </a:xfrm>
          <a:custGeom>
            <a:avLst/>
            <a:gdLst/>
            <a:ahLst/>
            <a:cxnLst/>
            <a:rect l="l" t="t" r="r" b="b"/>
            <a:pathLst>
              <a:path w="1789933" h="1789933">
                <a:moveTo>
                  <a:pt x="1789933" y="0"/>
                </a:moveTo>
                <a:lnTo>
                  <a:pt x="0" y="0"/>
                </a:lnTo>
                <a:lnTo>
                  <a:pt x="0" y="1789933"/>
                </a:lnTo>
                <a:lnTo>
                  <a:pt x="1789933" y="1789933"/>
                </a:lnTo>
                <a:lnTo>
                  <a:pt x="1789933" y="0"/>
                </a:lnTo>
              </a:path>
            </a:pathLst>
          </a:cu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2163509" y="1908062"/>
            <a:ext cx="768989" cy="768921"/>
          </a:xfrm>
          <a:custGeom>
            <a:avLst/>
            <a:gdLst/>
            <a:ahLst/>
            <a:cxnLst/>
            <a:rect l="l" t="t" r="r" b="b"/>
            <a:pathLst>
              <a:path w="768989" h="768921">
                <a:moveTo>
                  <a:pt x="0" y="384461"/>
                </a:moveTo>
                <a:cubicBezTo>
                  <a:pt x="-29568" y="183972"/>
                  <a:pt x="162441" y="5052"/>
                  <a:pt x="384495" y="0"/>
                </a:cubicBezTo>
                <a:cubicBezTo>
                  <a:pt x="636708" y="-3983"/>
                  <a:pt x="740075" y="167033"/>
                  <a:pt x="768989" y="384461"/>
                </a:cubicBezTo>
                <a:cubicBezTo>
                  <a:pt x="738668" y="620204"/>
                  <a:pt x="592598" y="764561"/>
                  <a:pt x="384495" y="768921"/>
                </a:cubicBezTo>
                <a:cubicBezTo>
                  <a:pt x="209357" y="782339"/>
                  <a:pt x="-21824" y="573315"/>
                  <a:pt x="0" y="384461"/>
                </a:cubicBezTo>
              </a:path>
              <a:path w="768989" h="768921">
                <a:moveTo>
                  <a:pt x="0" y="384461"/>
                </a:moveTo>
                <a:cubicBezTo>
                  <a:pt x="10028" y="145764"/>
                  <a:pt x="169393" y="-3460"/>
                  <a:pt x="384495" y="0"/>
                </a:cubicBezTo>
                <a:cubicBezTo>
                  <a:pt x="579302" y="-13541"/>
                  <a:pt x="754732" y="140659"/>
                  <a:pt x="768989" y="384461"/>
                </a:cubicBezTo>
                <a:cubicBezTo>
                  <a:pt x="758000" y="557491"/>
                  <a:pt x="576434" y="735042"/>
                  <a:pt x="384495" y="768921"/>
                </a:cubicBezTo>
                <a:cubicBezTo>
                  <a:pt x="145793" y="746430"/>
                  <a:pt x="1807" y="607309"/>
                  <a:pt x="0" y="384461"/>
                </a:cubicBez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2253509" y="1954862"/>
            <a:ext cx="588989" cy="6753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01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3925470" y="3287075"/>
            <a:ext cx="768989" cy="768921"/>
          </a:xfrm>
          <a:custGeom>
            <a:avLst/>
            <a:gdLst/>
            <a:ahLst/>
            <a:cxnLst/>
            <a:rect l="l" t="t" r="r" b="b"/>
            <a:pathLst>
              <a:path w="768989" h="768921">
                <a:moveTo>
                  <a:pt x="0" y="384461"/>
                </a:moveTo>
                <a:cubicBezTo>
                  <a:pt x="2768" y="195583"/>
                  <a:pt x="191125" y="231"/>
                  <a:pt x="384495" y="0"/>
                </a:cubicBezTo>
                <a:cubicBezTo>
                  <a:pt x="604964" y="-3952"/>
                  <a:pt x="767513" y="157075"/>
                  <a:pt x="768989" y="384461"/>
                </a:cubicBezTo>
                <a:cubicBezTo>
                  <a:pt x="772434" y="571716"/>
                  <a:pt x="602910" y="762731"/>
                  <a:pt x="384495" y="768921"/>
                </a:cubicBezTo>
                <a:cubicBezTo>
                  <a:pt x="139241" y="766560"/>
                  <a:pt x="8874" y="594537"/>
                  <a:pt x="0" y="384461"/>
                </a:cubicBezTo>
              </a:path>
              <a:path w="768989" h="768921">
                <a:moveTo>
                  <a:pt x="0" y="384461"/>
                </a:moveTo>
                <a:cubicBezTo>
                  <a:pt x="-23000" y="186048"/>
                  <a:pt x="134611" y="13241"/>
                  <a:pt x="384495" y="0"/>
                </a:cubicBezTo>
                <a:cubicBezTo>
                  <a:pt x="634724" y="-6274"/>
                  <a:pt x="782839" y="172015"/>
                  <a:pt x="768989" y="384461"/>
                </a:cubicBezTo>
                <a:cubicBezTo>
                  <a:pt x="771557" y="566695"/>
                  <a:pt x="585724" y="767845"/>
                  <a:pt x="384495" y="768921"/>
                </a:cubicBezTo>
                <a:cubicBezTo>
                  <a:pt x="184196" y="738341"/>
                  <a:pt x="26907" y="569824"/>
                  <a:pt x="0" y="384461"/>
                </a:cubicBez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4015470" y="3333875"/>
            <a:ext cx="588989" cy="6753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02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527590" y="4892861"/>
            <a:ext cx="1183029" cy="1184180"/>
          </a:xfrm>
          <a:custGeom>
            <a:avLst/>
            <a:gdLst/>
            <a:ahLst/>
            <a:cxnLst/>
            <a:rect l="l" t="t" r="r" b="b"/>
            <a:pathLst>
              <a:path w="1183029" h="1184180">
                <a:moveTo>
                  <a:pt x="45452" y="1016702"/>
                </a:moveTo>
                <a:cubicBezTo>
                  <a:pt x="115144" y="1126985"/>
                  <a:pt x="247478" y="1179740"/>
                  <a:pt x="373719" y="1183849"/>
                </a:cubicBezTo>
                <a:cubicBezTo>
                  <a:pt x="531298" y="1189095"/>
                  <a:pt x="689836" y="1132823"/>
                  <a:pt x="835680" y="1079156"/>
                </a:cubicBezTo>
                <a:cubicBezTo>
                  <a:pt x="917108" y="1049196"/>
                  <a:pt x="997258" y="1015743"/>
                  <a:pt x="1075835" y="978820"/>
                </a:cubicBezTo>
                <a:cubicBezTo>
                  <a:pt x="1115999" y="959932"/>
                  <a:pt x="1201035" y="938037"/>
                  <a:pt x="1179622" y="877963"/>
                </a:cubicBezTo>
                <a:cubicBezTo>
                  <a:pt x="1166975" y="842367"/>
                  <a:pt x="1140026" y="807836"/>
                  <a:pt x="1121180" y="775188"/>
                </a:cubicBezTo>
                <a:cubicBezTo>
                  <a:pt x="1098111" y="735388"/>
                  <a:pt x="1075610" y="695161"/>
                  <a:pt x="1052056" y="655610"/>
                </a:cubicBezTo>
                <a:cubicBezTo>
                  <a:pt x="1020516" y="602819"/>
                  <a:pt x="989923" y="608633"/>
                  <a:pt x="939337" y="634342"/>
                </a:cubicBezTo>
                <a:cubicBezTo>
                  <a:pt x="857791" y="675776"/>
                  <a:pt x="781473" y="726578"/>
                  <a:pt x="702991" y="773317"/>
                </a:cubicBezTo>
                <a:cubicBezTo>
                  <a:pt x="628851" y="817464"/>
                  <a:pt x="544974" y="869485"/>
                  <a:pt x="459134" y="885578"/>
                </a:cubicBezTo>
                <a:cubicBezTo>
                  <a:pt x="421561" y="892647"/>
                  <a:pt x="402798" y="854386"/>
                  <a:pt x="413268" y="822319"/>
                </a:cubicBezTo>
                <a:cubicBezTo>
                  <a:pt x="421797" y="796208"/>
                  <a:pt x="433024" y="771505"/>
                  <a:pt x="446795" y="747763"/>
                </a:cubicBezTo>
                <a:cubicBezTo>
                  <a:pt x="469580" y="708412"/>
                  <a:pt x="498304" y="672958"/>
                  <a:pt x="530139" y="640583"/>
                </a:cubicBezTo>
                <a:cubicBezTo>
                  <a:pt x="603167" y="566216"/>
                  <a:pt x="691599" y="510121"/>
                  <a:pt x="775570" y="449255"/>
                </a:cubicBezTo>
                <a:cubicBezTo>
                  <a:pt x="825163" y="413267"/>
                  <a:pt x="880599" y="384302"/>
                  <a:pt x="849746" y="317313"/>
                </a:cubicBezTo>
                <a:cubicBezTo>
                  <a:pt x="805406" y="221395"/>
                  <a:pt x="754110" y="128046"/>
                  <a:pt x="706446" y="33678"/>
                </a:cubicBezTo>
                <a:cubicBezTo>
                  <a:pt x="704423" y="29557"/>
                  <a:pt x="701749" y="26798"/>
                  <a:pt x="698815" y="24809"/>
                </a:cubicBezTo>
                <a:cubicBezTo>
                  <a:pt x="711450" y="14814"/>
                  <a:pt x="699147" y="-6797"/>
                  <a:pt x="684465" y="2120"/>
                </a:cubicBezTo>
                <a:cubicBezTo>
                  <a:pt x="426766" y="158538"/>
                  <a:pt x="165080" y="361673"/>
                  <a:pt x="45062" y="647723"/>
                </a:cubicBezTo>
                <a:cubicBezTo>
                  <a:pt x="-3656" y="763903"/>
                  <a:pt x="-25542" y="904335"/>
                  <a:pt x="45452" y="1016726"/>
                </a:cubicBezTo>
                <a:lnTo>
                  <a:pt x="45452" y="1016702"/>
                </a:lnTo>
              </a:path>
            </a:pathLst>
          </a:custGeom>
          <a:solidFill>
            <a:srgbClr val="FBD1E6">
              <a:alpha val="34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672130" y="858109"/>
            <a:ext cx="8847743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F474B4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Multiplying and Dividing Fractions</a:t>
            </a:r>
            <a:endParaRPr lang="en-US" sz="3200" dirty="0"/>
          </a:p>
        </p:txBody>
      </p:sp>
      <p:sp>
        <p:nvSpPr>
          <p:cNvPr id="20" name="Text 18"/>
          <p:cNvSpPr/>
          <p:nvPr/>
        </p:nvSpPr>
        <p:spPr>
          <a:xfrm>
            <a:off x="8462473" y="3426793"/>
            <a:ext cx="2377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Aft>
                <a:spcPts val="938"/>
              </a:spcAft>
              <a:buNone/>
            </a:pPr>
            <a:r>
              <a:rPr lang="en-US" sz="1125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Try multiplying 1/2 × 3/7 and find the answer.</a:t>
            </a:r>
            <a:endParaRPr lang="en-US" sz="1125" dirty="0"/>
          </a:p>
          <a:p>
            <a:pPr algn="ctr" marL="0" indent="0">
              <a:lnSpc>
                <a:spcPct val="100000"/>
              </a:lnSpc>
              <a:spcAft>
                <a:spcPts val="938"/>
              </a:spcAft>
              <a:buNone/>
            </a:pPr>
            <a:r>
              <a:rPr lang="en-US" sz="1125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Create your own division problem and solve it using the steps provided.</a:t>
            </a:r>
            <a:endParaRPr lang="en-US" sz="1125" dirty="0"/>
          </a:p>
        </p:txBody>
      </p:sp>
      <p:sp>
        <p:nvSpPr>
          <p:cNvPr id="21" name="Text 19"/>
          <p:cNvSpPr/>
          <p:nvPr/>
        </p:nvSpPr>
        <p:spPr>
          <a:xfrm>
            <a:off x="8462473" y="2953643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Practice Problems for Mastery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6673448" y="5042411"/>
            <a:ext cx="2377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Aft>
                <a:spcPts val="959"/>
              </a:spcAft>
              <a:buNone/>
            </a:pPr>
            <a:r>
              <a:rPr lang="en-US" sz="11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For instance, 3/4 ÷ 2/5 becomes 3/4 × 5/2.</a:t>
            </a:r>
            <a:endParaRPr lang="en-US" sz="1150" dirty="0"/>
          </a:p>
          <a:p>
            <a:pPr algn="ctr" marL="0" indent="0">
              <a:lnSpc>
                <a:spcPct val="100000"/>
              </a:lnSpc>
              <a:spcAft>
                <a:spcPts val="959"/>
              </a:spcAft>
              <a:buNone/>
            </a:pPr>
            <a:r>
              <a:rPr lang="en-US" sz="11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results in (3×5)/(4×2) = 15/8, which simplifies to 1 7/8.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6673448" y="4569261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Example of Dividing Fractions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4910878" y="3426793"/>
            <a:ext cx="2377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Aft>
                <a:spcPts val="790"/>
              </a:spcAft>
              <a:buNone/>
            </a:pPr>
            <a:r>
              <a:rPr lang="en-US" sz="948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To divide fractions, keep the first fraction and change the division sign to multiplication.</a:t>
            </a:r>
            <a:endParaRPr lang="en-US" sz="948" dirty="0"/>
          </a:p>
          <a:p>
            <a:pPr algn="ctr" marL="0" indent="0">
              <a:lnSpc>
                <a:spcPct val="100000"/>
              </a:lnSpc>
              <a:spcAft>
                <a:spcPts val="790"/>
              </a:spcAft>
              <a:buNone/>
            </a:pPr>
            <a:r>
              <a:rPr lang="en-US" sz="948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Flip the second fraction to find its reciprocal and then multiply as usual.</a:t>
            </a:r>
            <a:endParaRPr lang="en-US" sz="948" dirty="0"/>
          </a:p>
        </p:txBody>
      </p:sp>
      <p:sp>
        <p:nvSpPr>
          <p:cNvPr id="25" name="Text 23"/>
          <p:cNvSpPr/>
          <p:nvPr/>
        </p:nvSpPr>
        <p:spPr>
          <a:xfrm>
            <a:off x="4910878" y="2953643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Steps for Dividing Fractions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120945" y="5148880"/>
            <a:ext cx="2377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Consider the example 2/3 × 4/5.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results in (2×4)/(3×5) = 8/15.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3120945" y="4690364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Example of Multiplying Fractions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1390760" y="3426792"/>
            <a:ext cx="2377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Aft>
                <a:spcPts val="790"/>
              </a:spcAft>
              <a:buNone/>
            </a:pPr>
            <a:r>
              <a:rPr lang="en-US" sz="948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To multiply fractions, multiply the numerators together and the denominators together.</a:t>
            </a:r>
            <a:endParaRPr lang="en-US" sz="948" dirty="0"/>
          </a:p>
          <a:p>
            <a:pPr algn="ctr" marL="0" indent="0">
              <a:lnSpc>
                <a:spcPct val="100000"/>
              </a:lnSpc>
              <a:spcAft>
                <a:spcPts val="790"/>
              </a:spcAft>
              <a:buNone/>
            </a:pPr>
            <a:r>
              <a:rPr lang="en-US" sz="948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Simplify the resulting fraction if necessary to obtain the final answer.</a:t>
            </a:r>
            <a:endParaRPr lang="en-US" sz="948" dirty="0"/>
          </a:p>
        </p:txBody>
      </p:sp>
      <p:sp>
        <p:nvSpPr>
          <p:cNvPr id="29" name="Text 27"/>
          <p:cNvSpPr/>
          <p:nvPr/>
        </p:nvSpPr>
        <p:spPr>
          <a:xfrm>
            <a:off x="1390760" y="2953643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Understanding Multiplication of Fractions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8</a:t>
            </a:r>
            <a:endParaRPr lang="en-US" sz="650" dirty="0"/>
          </a:p>
        </p:txBody>
      </p:sp>
      <p:sp>
        <p:nvSpPr>
          <p:cNvPr id="32" name="Text 30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Mastering 5th Grade Fractions</a:t>
            </a:r>
            <a:endParaRPr lang="en-US" sz="650" dirty="0"/>
          </a:p>
        </p:txBody>
      </p:sp>
      <p:sp>
        <p:nvSpPr>
          <p:cNvPr id="33" name="Text 31"/>
          <p:cNvSpPr/>
          <p:nvPr/>
        </p:nvSpPr>
        <p:spPr>
          <a:xfrm>
            <a:off x="10917450" y="559774"/>
            <a:ext cx="920576" cy="963251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8991600" y="0"/>
            <a:ext cx="3200400" cy="6858000"/>
          </a:xfrm>
          <a:prstGeom prst="rect">
            <a:avLst/>
          </a:prstGeom>
          <a:blipFill>
            <a:blip r:embed="rId1"/>
            <a:srcRect/>
            <a:stretch>
              <a:fillRect l="-110777" r="-11077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0" y="462963"/>
            <a:ext cx="7803993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Practice Problems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9</a:t>
            </a:r>
            <a:endParaRPr lang="en-US" sz="650" dirty="0"/>
          </a:p>
        </p:txBody>
      </p:sp>
      <p:sp>
        <p:nvSpPr>
          <p:cNvPr id="7" name="Text 5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Mastering 5th Grade Fractions</a:t>
            </a:r>
            <a:endParaRPr lang="en-US" sz="650" dirty="0"/>
          </a:p>
        </p:txBody>
      </p:sp>
      <p:sp>
        <p:nvSpPr>
          <p:cNvPr id="8" name="Text 6"/>
          <p:cNvSpPr/>
          <p:nvPr/>
        </p:nvSpPr>
        <p:spPr>
          <a:xfrm>
            <a:off x="5431675" y="3608357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Create your own fraction problems to challenge yourself.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Use the provided format to write and solve your problems.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5431675" y="3146999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73"/>
              </a:spcBef>
              <a:buNone/>
            </a:pPr>
            <a:r>
              <a:rPr lang="en-US" sz="1363" dirty="0">
                <a:solidFill>
                  <a:srgbClr val="200046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Problem 4: Customizing Your Problems</a:t>
            </a:r>
            <a:endParaRPr lang="en-US" sz="1363" dirty="0"/>
          </a:p>
        </p:txBody>
      </p:sp>
      <p:sp>
        <p:nvSpPr>
          <p:cNvPr id="10" name="Text 8"/>
          <p:cNvSpPr/>
          <p:nvPr/>
        </p:nvSpPr>
        <p:spPr>
          <a:xfrm>
            <a:off x="5431676" y="2167206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Solve the addition problem: 2/5 + 1/10.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Ensure to simplify your answer if possible.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5431676" y="1709543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200046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Problem 3: Adding Fractions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1326023" y="5023180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Compare the fractions 5/6 and 4/6 to determine which is greater.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Write your answer in the format provided.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326024" y="4584577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200046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Problem 2: Comparing Fractions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335278" y="3608357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Determine the type of fraction for the given example: 9/4.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Provide your answer in the space provided.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1335278" y="3146999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200046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Problem 1: Identifying Fraction Types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326024" y="2161474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04"/>
              </a:spcBef>
              <a:buNone/>
            </a:pPr>
            <a:r>
              <a:rPr lang="en-US" sz="1085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slide presents a set of mixed problems designed to test your understanding of fractions.</a:t>
            </a:r>
            <a:endParaRPr lang="en-US" sz="1085" dirty="0"/>
          </a:p>
          <a:p>
            <a:pPr algn="l" marL="0" indent="0">
              <a:lnSpc>
                <a:spcPct val="90000"/>
              </a:lnSpc>
              <a:spcBef>
                <a:spcPts val="904"/>
              </a:spcBef>
              <a:buNone/>
            </a:pPr>
            <a:r>
              <a:rPr lang="en-US" sz="1085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Engage with these exercises to reinforce your knowledge and skills.</a:t>
            </a:r>
            <a:endParaRPr lang="en-US" sz="1085" dirty="0"/>
          </a:p>
        </p:txBody>
      </p:sp>
      <p:sp>
        <p:nvSpPr>
          <p:cNvPr id="17" name="Text 15"/>
          <p:cNvSpPr/>
          <p:nvPr/>
        </p:nvSpPr>
        <p:spPr>
          <a:xfrm>
            <a:off x="1326024" y="1709543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200046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Introduction to Practice Problems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85800" y="168237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cubicBezTo>
                  <a:pt x="0" y="102349"/>
                  <a:pt x="102349" y="0"/>
                  <a:pt x="228600" y="0"/>
                </a:cubicBezTo>
                <a:cubicBezTo>
                  <a:pt x="354851" y="0"/>
                  <a:pt x="457200" y="102349"/>
                  <a:pt x="457200" y="228600"/>
                </a:cubicBezTo>
                <a:cubicBezTo>
                  <a:pt x="457200" y="354851"/>
                  <a:pt x="354851" y="457200"/>
                  <a:pt x="228600" y="457200"/>
                </a:cubicBezTo>
                <a:cubicBezTo>
                  <a:pt x="102349" y="457200"/>
                  <a:pt x="0" y="354851"/>
                  <a:pt x="0" y="22860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685800" y="168237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1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685800" y="314699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cubicBezTo>
                  <a:pt x="0" y="102349"/>
                  <a:pt x="102349" y="0"/>
                  <a:pt x="228600" y="0"/>
                </a:cubicBezTo>
                <a:cubicBezTo>
                  <a:pt x="354851" y="0"/>
                  <a:pt x="457200" y="102349"/>
                  <a:pt x="457200" y="228600"/>
                </a:cubicBezTo>
                <a:cubicBezTo>
                  <a:pt x="457200" y="354851"/>
                  <a:pt x="354851" y="457200"/>
                  <a:pt x="228600" y="457200"/>
                </a:cubicBezTo>
                <a:cubicBezTo>
                  <a:pt x="102349" y="457200"/>
                  <a:pt x="0" y="354851"/>
                  <a:pt x="0" y="22860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685800" y="3146999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2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685800" y="458200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cubicBezTo>
                  <a:pt x="0" y="102349"/>
                  <a:pt x="102349" y="0"/>
                  <a:pt x="228600" y="0"/>
                </a:cubicBezTo>
                <a:cubicBezTo>
                  <a:pt x="354851" y="0"/>
                  <a:pt x="457200" y="102349"/>
                  <a:pt x="457200" y="228600"/>
                </a:cubicBezTo>
                <a:cubicBezTo>
                  <a:pt x="457200" y="354851"/>
                  <a:pt x="354851" y="457200"/>
                  <a:pt x="228600" y="457200"/>
                </a:cubicBezTo>
                <a:cubicBezTo>
                  <a:pt x="102349" y="457200"/>
                  <a:pt x="0" y="354851"/>
                  <a:pt x="0" y="22860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685800" y="458200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3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4764124" y="168237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cubicBezTo>
                  <a:pt x="0" y="102349"/>
                  <a:pt x="102349" y="0"/>
                  <a:pt x="228600" y="0"/>
                </a:cubicBezTo>
                <a:cubicBezTo>
                  <a:pt x="354851" y="0"/>
                  <a:pt x="457200" y="102349"/>
                  <a:pt x="457200" y="228600"/>
                </a:cubicBezTo>
                <a:cubicBezTo>
                  <a:pt x="457200" y="354851"/>
                  <a:pt x="354851" y="457200"/>
                  <a:pt x="228600" y="457200"/>
                </a:cubicBezTo>
                <a:cubicBezTo>
                  <a:pt x="102349" y="457200"/>
                  <a:pt x="0" y="354851"/>
                  <a:pt x="0" y="22860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4764124" y="168237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4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4764124" y="314699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cubicBezTo>
                  <a:pt x="0" y="102349"/>
                  <a:pt x="102349" y="0"/>
                  <a:pt x="228600" y="0"/>
                </a:cubicBezTo>
                <a:cubicBezTo>
                  <a:pt x="354851" y="0"/>
                  <a:pt x="457200" y="102349"/>
                  <a:pt x="457200" y="228600"/>
                </a:cubicBezTo>
                <a:cubicBezTo>
                  <a:pt x="457200" y="354851"/>
                  <a:pt x="354851" y="457200"/>
                  <a:pt x="228600" y="457200"/>
                </a:cubicBezTo>
                <a:cubicBezTo>
                  <a:pt x="102349" y="457200"/>
                  <a:pt x="0" y="354851"/>
                  <a:pt x="0" y="22860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4764124" y="3146999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5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8332237" y="939708"/>
            <a:ext cx="217033" cy="190208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8627172" y="976668"/>
            <a:ext cx="163638" cy="151864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8524974" y="689507"/>
            <a:ext cx="204393" cy="189679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8750576" y="515602"/>
            <a:ext cx="125472" cy="11644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8756905" y="1144325"/>
            <a:ext cx="163811" cy="152021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3" name="Text 31"/>
          <p:cNvSpPr/>
          <p:nvPr/>
        </p:nvSpPr>
        <p:spPr>
          <a:xfrm>
            <a:off x="8902152" y="922206"/>
            <a:ext cx="206406" cy="191546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8787166" y="721872"/>
            <a:ext cx="177764" cy="164969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5" name="Text 33"/>
          <p:cNvSpPr/>
          <p:nvPr/>
        </p:nvSpPr>
        <p:spPr>
          <a:xfrm>
            <a:off x="8475653" y="1179968"/>
            <a:ext cx="164994" cy="151533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2025-07-04T16:41:47Z</dcterms:created>
  <dcterms:modified xsi:type="dcterms:W3CDTF">2025-07-04T16:41:47Z</dcterms:modified>
</cp:coreProperties>
</file>