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6d73699eb46c71f767d9e626a3a2d444f4e9ae84.png"/><Relationship Id="rId2" Type="http://schemas.openxmlformats.org/officeDocument/2006/relationships/image" Target="../media/3e4704dda8a6efa7391425b50b24692269c2b0c4.png"/><Relationship Id="rId3" Type="http://schemas.openxmlformats.org/officeDocument/2006/relationships/image" Target="../media/7a604b2c69759e740ab5f7526adff7cc8c4bad58.png"/><Relationship Id="rId4" Type="http://schemas.openxmlformats.org/officeDocument/2006/relationships/image" Target="../media/f52d6f6af8416b85345b726dd4689baa26a2e2c3.png"/><Relationship Id="rId5" Type="http://schemas.openxmlformats.org/officeDocument/2006/relationships/image" Target="../media/cff34d782e831277a3ed80bc4e548fd88fb819b0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b5fa4abe06c65622ba67061af4c0f549a77dfb70.png"/><Relationship Id="rId3" Type="http://schemas.openxmlformats.org/officeDocument/2006/relationships/image" Target="../media/6b4daa1eecf3eef4fa2c0791bbe8704220b8570b.png"/><Relationship Id="rId4" Type="http://schemas.openxmlformats.org/officeDocument/2006/relationships/image" Target="../media/6b4daa1eecf3eef4fa2c0791bbe8704220b8570b.png"/><Relationship Id="rId5" Type="http://schemas.openxmlformats.org/officeDocument/2006/relationships/image" Target="../media/6b4daa1eecf3eef4fa2c0791bbe8704220b8570b.png"/><Relationship Id="rId6" Type="http://schemas.openxmlformats.org/officeDocument/2006/relationships/image" Target="../media/5233b00944f399ffdb5d7396fe22d7f3085dcde3.png"/><Relationship Id="rId7" Type="http://schemas.openxmlformats.org/officeDocument/2006/relationships/image" Target="../media/c8b147f07e3f4b8a1143e4705ec19b90cd70f121.jpg"/><Relationship Id="rId8" Type="http://schemas.openxmlformats.org/officeDocument/2006/relationships/image" Target="../media/5233b00944f399ffdb5d7396fe22d7f3085dcde3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154dc42a48de7137cf3c1f1549faddcff18d3305.png"/><Relationship Id="rId2" Type="http://schemas.openxmlformats.org/officeDocument/2006/relationships/image" Target="../media/dfc8da7d4b75b5116b0364ce4847fe9df21db16f.png"/><Relationship Id="rId3" Type="http://schemas.openxmlformats.org/officeDocument/2006/relationships/image" Target="../media/d2c496cd6ddd4bce63b995761320df61a341cf2e.png"/><Relationship Id="rId4" Type="http://schemas.openxmlformats.org/officeDocument/2006/relationships/image" Target="../media/f3e6194a29f945d14c0504c7dadf328e3fd67e41.png"/><Relationship Id="rId5" Type="http://schemas.openxmlformats.org/officeDocument/2006/relationships/image" Target="../media/cefbb7a146e7689ec1495ac4f968c7c233f9413c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9e37c45c10a993692a153f2ef0bc7c2ec63b83bc.png"/><Relationship Id="rId2" Type="http://schemas.openxmlformats.org/officeDocument/2006/relationships/image" Target="../media/9e37c45c10a993692a153f2ef0bc7c2ec63b83bc.png"/><Relationship Id="rId3" Type="http://schemas.openxmlformats.org/officeDocument/2006/relationships/image" Target="../media/9e37c45c10a993692a153f2ef0bc7c2ec63b83bc.png"/><Relationship Id="rId4" Type="http://schemas.openxmlformats.org/officeDocument/2006/relationships/image" Target="../media/9e37c45c10a993692a153f2ef0bc7c2ec63b83bc.png"/><Relationship Id="rId5" Type="http://schemas.openxmlformats.org/officeDocument/2006/relationships/image" Target="../media/9e37c45c10a993692a153f2ef0bc7c2ec63b83bc.png"/><Relationship Id="rId6" Type="http://schemas.openxmlformats.org/officeDocument/2006/relationships/image" Target="../media/e486eb4ed9f940686c60171e92644a0877fe41ea.png"/><Relationship Id="rId7" Type="http://schemas.openxmlformats.org/officeDocument/2006/relationships/image" Target="../media/ffdb7cbd54a798addeef58a86e6939165ea5ab21.png"/><Relationship Id="rId8" Type="http://schemas.openxmlformats.org/officeDocument/2006/relationships/image" Target="../media/e92b9f646a984617677183a19f28d468a1452c34.png"/><Relationship Id="rId9" Type="http://schemas.openxmlformats.org/officeDocument/2006/relationships/image" Target="../media/c5c196e31e93c1036a0bd970334a659a69c8f61b.png"/><Relationship Id="rId10" Type="http://schemas.openxmlformats.org/officeDocument/2006/relationships/image" Target="../media/a181cc451ccef9cd323a7afd29d883073d0f34c9.png"/><Relationship Id="rId11" Type="http://schemas.openxmlformats.org/officeDocument/2006/relationships/image" Target="../media/83b871838dc556a213bda2efdd33c767d34effb6.png"/><Relationship Id="rId12" Type="http://schemas.openxmlformats.org/officeDocument/2006/relationships/image" Target="../media/12fb36b203daa997deace89ef8d31958ebf7308d.png"/><Relationship Id="rId13" Type="http://schemas.openxmlformats.org/officeDocument/2006/relationships/image" Target="../media/c60a22a53b66900d7c7ab83ee0fc981ebd772c7d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9c6d01394cc97db2714a026388fb7cc9a6865b24.png"/><Relationship Id="rId3" Type="http://schemas.openxmlformats.org/officeDocument/2006/relationships/image" Target="../media/9c6d01394cc97db2714a026388fb7cc9a6865b24.png"/><Relationship Id="rId4" Type="http://schemas.openxmlformats.org/officeDocument/2006/relationships/image" Target="../media/9c6d01394cc97db2714a026388fb7cc9a6865b24.png"/><Relationship Id="rId5" Type="http://schemas.openxmlformats.org/officeDocument/2006/relationships/image" Target="../media/9c6d01394cc97db2714a026388fb7cc9a6865b24.png"/><Relationship Id="rId6" Type="http://schemas.openxmlformats.org/officeDocument/2006/relationships/image" Target="../media/3d9f25d4e9ace3856b1b6f5c0081093b3c842b5b.jp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b91980375c6d70dce6b678aadff75eda2fe6c2d8.png"/><Relationship Id="rId2" Type="http://schemas.openxmlformats.org/officeDocument/2006/relationships/image" Target="../media/bc85cb703e187f568d71fdf8f6451d63a6646866.png"/><Relationship Id="rId3" Type="http://schemas.openxmlformats.org/officeDocument/2006/relationships/image" Target="../media/6b4daa1eecf3eef4fa2c0791bbe8704220b8570b.png"/><Relationship Id="rId4" Type="http://schemas.openxmlformats.org/officeDocument/2006/relationships/image" Target="../media/6b4daa1eecf3eef4fa2c0791bbe8704220b8570b.png"/><Relationship Id="rId5" Type="http://schemas.openxmlformats.org/officeDocument/2006/relationships/image" Target="../media/6b4daa1eecf3eef4fa2c0791bbe8704220b8570b.png"/><Relationship Id="rId6" Type="http://schemas.openxmlformats.org/officeDocument/2006/relationships/image" Target="../media/5233b00944f399ffdb5d7396fe22d7f3085dcde3.png"/><Relationship Id="rId7" Type="http://schemas.openxmlformats.org/officeDocument/2006/relationships/image" Target="../media/f9a506aa446ce0a5892e351d89a52b02b9a1ec4f.jpg"/><Relationship Id="rId8" Type="http://schemas.openxmlformats.org/officeDocument/2006/relationships/image" Target="../media/5233b00944f399ffdb5d7396fe22d7f3085dcde3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6bf28257e36ae03bd516ae6495c94fa45e4dc999.png"/><Relationship Id="rId2" Type="http://schemas.openxmlformats.org/officeDocument/2006/relationships/image" Target="../media/27a3c5ce1a12924e7545c47e82e5a7833070cfec.png"/><Relationship Id="rId3" Type="http://schemas.openxmlformats.org/officeDocument/2006/relationships/image" Target="../media/4c439fd61400e64768c0db2fdf94c23eb900ebcc.png"/><Relationship Id="rId4" Type="http://schemas.openxmlformats.org/officeDocument/2006/relationships/image" Target="../media/3a2fe73bdc2facc8bdc68f684887ffb9f2ed832d.png"/><Relationship Id="rId5" Type="http://schemas.openxmlformats.org/officeDocument/2006/relationships/image" Target="../media/7f7b9531dd5eed2f55f033547277930f42fbd101.png"/><Relationship Id="rId6" Type="http://schemas.openxmlformats.org/officeDocument/2006/relationships/image" Target="../media/7b76418099c704e0c32339e0f34ed25860d84838.png"/><Relationship Id="rId7" Type="http://schemas.openxmlformats.org/officeDocument/2006/relationships/image" Target="../media/ed4a58f1f3c961797b90090ac0271f8ea35a4820.png"/><Relationship Id="rId8" Type="http://schemas.openxmlformats.org/officeDocument/2006/relationships/image" Target="../media/78682b18ace6dcbfb5562b139ddbce873cda8e8d.png"/><Relationship Id="rId9" Type="http://schemas.openxmlformats.org/officeDocument/2006/relationships/image" Target="../media/739b493b35502860323a0df505fb796d271cdb12.png"/><Relationship Id="rId10" Type="http://schemas.openxmlformats.org/officeDocument/2006/relationships/image" Target="../media/75432d6349ba87232492b29699180a4897e44296.png"/><Relationship Id="rId11" Type="http://schemas.openxmlformats.org/officeDocument/2006/relationships/image" Target="../media/a63b4497061a782f0334247ea93768c5a2b621d5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ca679269099f36528b21707457642a758c222dae.png"/><Relationship Id="rId2" Type="http://schemas.openxmlformats.org/officeDocument/2006/relationships/image" Target="../media/ca679269099f36528b21707457642a758c222dae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ec2971ebdef541c955998df9f22859e39d71620c.png"/><Relationship Id="rId2" Type="http://schemas.openxmlformats.org/officeDocument/2006/relationships/image" Target="../media/ec2971ebdef541c955998df9f22859e39d71620c.png"/><Relationship Id="rId3" Type="http://schemas.openxmlformats.org/officeDocument/2006/relationships/image" Target="../media/ec2971ebdef541c955998df9f22859e39d71620c.png"/><Relationship Id="rId4" Type="http://schemas.openxmlformats.org/officeDocument/2006/relationships/image" Target="../media/ec2971ebdef541c955998df9f22859e39d71620c.png"/><Relationship Id="rId5" Type="http://schemas.openxmlformats.org/officeDocument/2006/relationships/image" Target="../media/ec2971ebdef541c955998df9f22859e39d71620c.png"/><Relationship Id="rId6" Type="http://schemas.openxmlformats.org/officeDocument/2006/relationships/image" Target="../media/ec2971ebdef541c955998df9f22859e39d71620c.png"/><Relationship Id="rId7" Type="http://schemas.openxmlformats.org/officeDocument/2006/relationships/image" Target="../media/ec2971ebdef541c955998df9f22859e39d71620c.png"/><Relationship Id="rId8" Type="http://schemas.openxmlformats.org/officeDocument/2006/relationships/image" Target="../media/e486eb4ed9f940686c60171e92644a0877fe41ea.png"/><Relationship Id="rId9" Type="http://schemas.openxmlformats.org/officeDocument/2006/relationships/image" Target="../media/ffdb7cbd54a798addeef58a86e6939165ea5ab21.png"/><Relationship Id="rId10" Type="http://schemas.openxmlformats.org/officeDocument/2006/relationships/image" Target="../media/e92b9f646a984617677183a19f28d468a1452c34.png"/><Relationship Id="rId11" Type="http://schemas.openxmlformats.org/officeDocument/2006/relationships/image" Target="../media/c5c196e31e93c1036a0bd970334a659a69c8f61b.png"/><Relationship Id="rId12" Type="http://schemas.openxmlformats.org/officeDocument/2006/relationships/image" Target="../media/a181cc451ccef9cd323a7afd29d883073d0f34c9.png"/><Relationship Id="rId13" Type="http://schemas.openxmlformats.org/officeDocument/2006/relationships/image" Target="../media/83b871838dc556a213bda2efdd33c767d34effb6.png"/><Relationship Id="rId14" Type="http://schemas.openxmlformats.org/officeDocument/2006/relationships/image" Target="../media/12fb36b203daa997deace89ef8d31958ebf7308d.png"/><Relationship Id="rId15" Type="http://schemas.openxmlformats.org/officeDocument/2006/relationships/image" Target="../media/c60a22a53b66900d7c7ab83ee0fc981ebd772c7d.png"/><Relationship Id="rId16" Type="http://schemas.openxmlformats.org/officeDocument/2006/relationships/image" Target="../media/d071e597ceadcfc36c5b51071c7e15663124cf5c.jp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513b2107522a01bf521155290c4c1dbe3fafc7d9.jpg"/><Relationship Id="rId2" Type="http://schemas.openxmlformats.org/officeDocument/2006/relationships/image" Target="../media/eb9ff328fce56ec93889240d0f8b8c0ba464704e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74916" y="841023"/>
            <a:ext cx="10242168" cy="5175953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52353" y="5306349"/>
            <a:ext cx="1048949" cy="1073880"/>
          </a:xfrm>
          <a:custGeom>
            <a:avLst/>
            <a:gdLst/>
            <a:ahLst/>
            <a:cxnLst/>
            <a:rect l="l" t="t" r="r" b="b"/>
            <a:pathLst>
              <a:path w="1048949" h="1073880">
                <a:moveTo>
                  <a:pt x="559163" y="1073654"/>
                </a:moveTo>
                <a:cubicBezTo>
                  <a:pt x="689516" y="1068446"/>
                  <a:pt x="801366" y="980216"/>
                  <a:pt x="868047" y="872936"/>
                </a:cubicBezTo>
                <a:cubicBezTo>
                  <a:pt x="951376" y="739087"/>
                  <a:pt x="981921" y="573656"/>
                  <a:pt x="1008355" y="420521"/>
                </a:cubicBezTo>
                <a:cubicBezTo>
                  <a:pt x="1023124" y="335018"/>
                  <a:pt x="1034232" y="248882"/>
                  <a:pt x="1041543" y="162371"/>
                </a:cubicBezTo>
                <a:cubicBezTo>
                  <a:pt x="1045267" y="118138"/>
                  <a:pt x="1068827" y="33559"/>
                  <a:pt x="1006099" y="22058"/>
                </a:cubicBezTo>
                <a:cubicBezTo>
                  <a:pt x="968946" y="15206"/>
                  <a:pt x="925572" y="21284"/>
                  <a:pt x="887872" y="21284"/>
                </a:cubicBezTo>
                <a:cubicBezTo>
                  <a:pt x="841866" y="21359"/>
                  <a:pt x="795775" y="20737"/>
                  <a:pt x="749757" y="21359"/>
                </a:cubicBezTo>
                <a:cubicBezTo>
                  <a:pt x="688268" y="22283"/>
                  <a:pt x="678009" y="51675"/>
                  <a:pt x="674978" y="108344"/>
                </a:cubicBezTo>
                <a:cubicBezTo>
                  <a:pt x="670090" y="199677"/>
                  <a:pt x="675922" y="291172"/>
                  <a:pt x="677160" y="382516"/>
                </a:cubicBezTo>
                <a:cubicBezTo>
                  <a:pt x="678324" y="468792"/>
                  <a:pt x="681439" y="567449"/>
                  <a:pt x="652446" y="649837"/>
                </a:cubicBezTo>
                <a:cubicBezTo>
                  <a:pt x="639785" y="685909"/>
                  <a:pt x="597272" y="683031"/>
                  <a:pt x="574730" y="657923"/>
                </a:cubicBezTo>
                <a:cubicBezTo>
                  <a:pt x="556384" y="637477"/>
                  <a:pt x="540597" y="615408"/>
                  <a:pt x="526919" y="591611"/>
                </a:cubicBezTo>
                <a:cubicBezTo>
                  <a:pt x="504230" y="552200"/>
                  <a:pt x="487898" y="509599"/>
                  <a:pt x="475772" y="465838"/>
                </a:cubicBezTo>
                <a:cubicBezTo>
                  <a:pt x="447880" y="365409"/>
                  <a:pt x="443517" y="260781"/>
                  <a:pt x="432796" y="157624"/>
                </a:cubicBezTo>
                <a:cubicBezTo>
                  <a:pt x="426429" y="96681"/>
                  <a:pt x="429062" y="34192"/>
                  <a:pt x="355615" y="27416"/>
                </a:cubicBezTo>
                <a:cubicBezTo>
                  <a:pt x="250374" y="17858"/>
                  <a:pt x="143884" y="15603"/>
                  <a:pt x="38329" y="9697"/>
                </a:cubicBezTo>
                <a:cubicBezTo>
                  <a:pt x="33745" y="9386"/>
                  <a:pt x="30021" y="10320"/>
                  <a:pt x="26832" y="11877"/>
                </a:cubicBezTo>
                <a:cubicBezTo>
                  <a:pt x="24493" y="-4059"/>
                  <a:pt x="-378" y="-4210"/>
                  <a:pt x="10" y="12962"/>
                </a:cubicBezTo>
                <a:cubicBezTo>
                  <a:pt x="6619" y="314346"/>
                  <a:pt x="51703" y="642534"/>
                  <a:pt x="239412" y="889505"/>
                </a:cubicBezTo>
                <a:cubicBezTo>
                  <a:pt x="315671" y="989784"/>
                  <a:pt x="426345" y="1078959"/>
                  <a:pt x="559174" y="1073665"/>
                </a:cubicBezTo>
                <a:lnTo>
                  <a:pt x="559163" y="1073654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1752" y="522662"/>
            <a:ext cx="1321086" cy="1242373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236950" y="1071763"/>
            <a:ext cx="360883" cy="343098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981200" y="4635990"/>
            <a:ext cx="5372100" cy="887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8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Guiding Rules, Expectations, and Routines for a Successful School Year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981200" y="2216480"/>
            <a:ext cx="5372100" cy="22793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Building a Positive and Engaged Classroom Community</a:t>
            </a:r>
            <a:endParaRPr lang="en-US" sz="3200" dirty="0"/>
          </a:p>
        </p:txBody>
      </p:sp>
      <p:sp>
        <p:nvSpPr>
          <p:cNvPr id="10" name="Text 8"/>
          <p:cNvSpPr/>
          <p:nvPr/>
        </p:nvSpPr>
        <p:spPr>
          <a:xfrm>
            <a:off x="1981200" y="106426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02379" y="676127"/>
            <a:ext cx="999831" cy="1012024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449831" y="1182504"/>
            <a:ext cx="4487170" cy="4492990"/>
          </a:xfrm>
          <a:custGeom>
            <a:avLst/>
            <a:gdLst/>
            <a:ahLst/>
            <a:cxnLst/>
            <a:rect l="l" t="t" r="r" b="b"/>
            <a:pathLst>
              <a:path w="4487170" h="4492990">
                <a:moveTo>
                  <a:pt x="0" y="2246495"/>
                </a:moveTo>
                <a:cubicBezTo>
                  <a:pt x="0" y="1005801"/>
                  <a:pt x="1004498" y="0"/>
                  <a:pt x="2243585" y="0"/>
                </a:cubicBezTo>
                <a:cubicBezTo>
                  <a:pt x="3482672" y="0"/>
                  <a:pt x="4487170" y="1005801"/>
                  <a:pt x="4487170" y="2246495"/>
                </a:cubicBezTo>
                <a:cubicBezTo>
                  <a:pt x="4487170" y="3487189"/>
                  <a:pt x="3482672" y="4492990"/>
                  <a:pt x="2243585" y="4492990"/>
                </a:cubicBezTo>
                <a:cubicBezTo>
                  <a:pt x="1004498" y="4492990"/>
                  <a:pt x="0" y="3487189"/>
                  <a:pt x="0" y="2246495"/>
                </a:cubicBezTo>
              </a:path>
            </a:pathLst>
          </a:custGeom>
          <a:blipFill>
            <a:blip r:embed="rId5"/>
            <a:srcRect/>
            <a:stretch>
              <a:fillRect l="-16753" r="-1675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504631" y="4809418"/>
            <a:ext cx="1926503" cy="1426588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362139" y="1957890"/>
            <a:ext cx="2478740" cy="377774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058198" y="1957890"/>
            <a:ext cx="2478740" cy="3777747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75940" y="1957890"/>
            <a:ext cx="2478740" cy="3777747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931370" y="264286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914777" y="500978"/>
            <a:ext cx="433466" cy="411480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286798" y="320510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Don’t hesitate to ask—we’re here to help!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Thank you for being part of [Classroom Name].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286798" y="267890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Thank You for Being Part of Our Classroom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600599" y="320510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If you have any questions or need clarification, please reach out.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Email: [Teacher Email], Phone: [Teacher Phone Number], Office Hours: [Days and Times].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600599" y="267890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Contact Information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914400" y="320510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 want to support you and your family throughout the year.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Open communication helps us work together for your success.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267890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Support Throughout the Year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7"/>
            <a:srcRect/>
            <a:stretch>
              <a:fillRect l="-29701" r="-2970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384878" y="692305"/>
            <a:ext cx="342340" cy="324976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7155478" y="2295239"/>
            <a:ext cx="274320" cy="165347"/>
          </a:xfrm>
          <a:custGeom>
            <a:avLst/>
            <a:gdLst/>
            <a:ahLst/>
            <a:cxnLst/>
            <a:rect l="l" t="t" r="r" b="b"/>
            <a:pathLst>
              <a:path w="274320" h="165347">
                <a:moveTo>
                  <a:pt x="116671" y="258"/>
                </a:moveTo>
                <a:lnTo>
                  <a:pt x="94769" y="22161"/>
                </a:lnTo>
                <a:cubicBezTo>
                  <a:pt x="88210" y="23962"/>
                  <a:pt x="82126" y="27262"/>
                  <a:pt x="76982" y="31806"/>
                </a:cubicBezTo>
                <a:lnTo>
                  <a:pt x="65582" y="41965"/>
                </a:lnTo>
                <a:cubicBezTo>
                  <a:pt x="61209" y="45866"/>
                  <a:pt x="55509" y="48008"/>
                  <a:pt x="49636" y="48008"/>
                </a:cubicBezTo>
                <a:lnTo>
                  <a:pt x="41148" y="48008"/>
                </a:lnTo>
                <a:lnTo>
                  <a:pt x="41148" y="102872"/>
                </a:lnTo>
                <a:cubicBezTo>
                  <a:pt x="49891" y="103130"/>
                  <a:pt x="58208" y="106687"/>
                  <a:pt x="64421" y="112902"/>
                </a:cubicBezTo>
                <a:lnTo>
                  <a:pt x="79679" y="128160"/>
                </a:lnTo>
                <a:lnTo>
                  <a:pt x="82680" y="131161"/>
                </a:lnTo>
                <a:lnTo>
                  <a:pt x="82680" y="131161"/>
                </a:lnTo>
                <a:lnTo>
                  <a:pt x="94254" y="142734"/>
                </a:lnTo>
                <a:cubicBezTo>
                  <a:pt x="96912" y="145391"/>
                  <a:pt x="101284" y="145391"/>
                  <a:pt x="103940" y="142734"/>
                </a:cubicBezTo>
                <a:cubicBezTo>
                  <a:pt x="104670" y="142005"/>
                  <a:pt x="105226" y="141148"/>
                  <a:pt x="105525" y="140247"/>
                </a:cubicBezTo>
                <a:cubicBezTo>
                  <a:pt x="106727" y="136947"/>
                  <a:pt x="109511" y="134460"/>
                  <a:pt x="112940" y="133690"/>
                </a:cubicBezTo>
                <a:cubicBezTo>
                  <a:pt x="116369" y="132917"/>
                  <a:pt x="119968" y="133948"/>
                  <a:pt x="122456" y="136476"/>
                </a:cubicBezTo>
                <a:lnTo>
                  <a:pt x="127087" y="141019"/>
                </a:lnTo>
                <a:cubicBezTo>
                  <a:pt x="132060" y="145991"/>
                  <a:pt x="140117" y="145991"/>
                  <a:pt x="145047" y="141019"/>
                </a:cubicBezTo>
                <a:cubicBezTo>
                  <a:pt x="147362" y="138705"/>
                  <a:pt x="148605" y="135748"/>
                  <a:pt x="148734" y="132704"/>
                </a:cubicBezTo>
                <a:cubicBezTo>
                  <a:pt x="148904" y="128933"/>
                  <a:pt x="151134" y="125589"/>
                  <a:pt x="154563" y="123961"/>
                </a:cubicBezTo>
                <a:cubicBezTo>
                  <a:pt x="157992" y="122332"/>
                  <a:pt x="161978" y="122674"/>
                  <a:pt x="165020" y="124860"/>
                </a:cubicBezTo>
                <a:cubicBezTo>
                  <a:pt x="169050" y="127732"/>
                  <a:pt x="174665" y="127347"/>
                  <a:pt x="178264" y="123746"/>
                </a:cubicBezTo>
                <a:cubicBezTo>
                  <a:pt x="182294" y="119716"/>
                  <a:pt x="182294" y="113201"/>
                  <a:pt x="178264" y="109215"/>
                </a:cubicBezTo>
                <a:lnTo>
                  <a:pt x="145774" y="76726"/>
                </a:lnTo>
                <a:lnTo>
                  <a:pt x="130428" y="90871"/>
                </a:lnTo>
                <a:cubicBezTo>
                  <a:pt x="118726" y="101673"/>
                  <a:pt x="100769" y="101844"/>
                  <a:pt x="88852" y="91257"/>
                </a:cubicBezTo>
                <a:cubicBezTo>
                  <a:pt x="75265" y="79170"/>
                  <a:pt x="74963" y="58081"/>
                  <a:pt x="88166" y="45608"/>
                </a:cubicBezTo>
                <a:lnTo>
                  <a:pt x="118213" y="17232"/>
                </a:lnTo>
                <a:cubicBezTo>
                  <a:pt x="129956" y="6174"/>
                  <a:pt x="145472" y="2"/>
                  <a:pt x="161632" y="2"/>
                </a:cubicBezTo>
                <a:cubicBezTo>
                  <a:pt x="177106" y="2"/>
                  <a:pt x="192065" y="5703"/>
                  <a:pt x="203595" y="15946"/>
                </a:cubicBezTo>
                <a:lnTo>
                  <a:pt x="216496" y="27433"/>
                </a:lnTo>
                <a:lnTo>
                  <a:pt x="233169" y="27433"/>
                </a:lnTo>
                <a:lnTo>
                  <a:pt x="250314" y="27433"/>
                </a:lnTo>
                <a:lnTo>
                  <a:pt x="267459" y="27433"/>
                </a:lnTo>
                <a:cubicBezTo>
                  <a:pt x="271231" y="27433"/>
                  <a:pt x="274317" y="30518"/>
                  <a:pt x="274317" y="34291"/>
                </a:cubicBezTo>
                <a:lnTo>
                  <a:pt x="274317" y="123445"/>
                </a:lnTo>
                <a:cubicBezTo>
                  <a:pt x="274317" y="131031"/>
                  <a:pt x="268189" y="137160"/>
                  <a:pt x="260601" y="137160"/>
                </a:cubicBezTo>
                <a:lnTo>
                  <a:pt x="246885" y="137160"/>
                </a:lnTo>
                <a:cubicBezTo>
                  <a:pt x="241827" y="137160"/>
                  <a:pt x="237369" y="134417"/>
                  <a:pt x="235013" y="130302"/>
                </a:cubicBezTo>
                <a:lnTo>
                  <a:pt x="198621" y="130302"/>
                </a:lnTo>
                <a:cubicBezTo>
                  <a:pt x="197165" y="133174"/>
                  <a:pt x="195236" y="135917"/>
                  <a:pt x="192836" y="138318"/>
                </a:cubicBezTo>
                <a:cubicBezTo>
                  <a:pt x="185506" y="145648"/>
                  <a:pt x="175348" y="148520"/>
                  <a:pt x="165832" y="146932"/>
                </a:cubicBezTo>
                <a:cubicBezTo>
                  <a:pt x="164290" y="150061"/>
                  <a:pt x="162189" y="152976"/>
                  <a:pt x="159575" y="155590"/>
                </a:cubicBezTo>
                <a:cubicBezTo>
                  <a:pt x="147872" y="167292"/>
                  <a:pt x="129572" y="168449"/>
                  <a:pt x="116542" y="159062"/>
                </a:cubicBezTo>
                <a:cubicBezTo>
                  <a:pt x="105783" y="167978"/>
                  <a:pt x="89752" y="167420"/>
                  <a:pt x="79682" y="157305"/>
                </a:cubicBezTo>
                <a:lnTo>
                  <a:pt x="68152" y="145732"/>
                </a:lnTo>
                <a:lnTo>
                  <a:pt x="65151" y="142731"/>
                </a:lnTo>
                <a:lnTo>
                  <a:pt x="49891" y="127473"/>
                </a:lnTo>
                <a:cubicBezTo>
                  <a:pt x="47534" y="125115"/>
                  <a:pt x="44448" y="123744"/>
                  <a:pt x="41148" y="123486"/>
                </a:cubicBezTo>
                <a:cubicBezTo>
                  <a:pt x="41148" y="131029"/>
                  <a:pt x="34976" y="137159"/>
                  <a:pt x="27432" y="137159"/>
                </a:cubicBezTo>
                <a:lnTo>
                  <a:pt x="13716" y="137159"/>
                </a:lnTo>
                <a:cubicBezTo>
                  <a:pt x="6128" y="137159"/>
                  <a:pt x="0" y="131029"/>
                  <a:pt x="0" y="123443"/>
                </a:cubicBezTo>
                <a:lnTo>
                  <a:pt x="0" y="34290"/>
                </a:lnTo>
                <a:cubicBezTo>
                  <a:pt x="0" y="30518"/>
                  <a:pt x="3086" y="27431"/>
                  <a:pt x="6858" y="27431"/>
                </a:cubicBezTo>
                <a:lnTo>
                  <a:pt x="24003" y="27431"/>
                </a:lnTo>
                <a:lnTo>
                  <a:pt x="41148" y="27431"/>
                </a:lnTo>
                <a:lnTo>
                  <a:pt x="49635" y="27431"/>
                </a:lnTo>
                <a:cubicBezTo>
                  <a:pt x="50494" y="27431"/>
                  <a:pt x="51306" y="27132"/>
                  <a:pt x="51907" y="26575"/>
                </a:cubicBezTo>
                <a:lnTo>
                  <a:pt x="63266" y="16459"/>
                </a:lnTo>
                <a:cubicBezTo>
                  <a:pt x="75224" y="5871"/>
                  <a:pt x="90613" y="0"/>
                  <a:pt x="106601" y="0"/>
                </a:cubicBezTo>
                <a:lnTo>
                  <a:pt x="111014" y="0"/>
                </a:lnTo>
                <a:cubicBezTo>
                  <a:pt x="112899" y="0"/>
                  <a:pt x="114830" y="86"/>
                  <a:pt x="116671" y="258"/>
                </a:cubicBezTo>
                <a:lnTo>
                  <a:pt x="116671" y="258"/>
                </a:lnTo>
                <a:moveTo>
                  <a:pt x="233172" y="109728"/>
                </a:moveTo>
                <a:lnTo>
                  <a:pt x="233172" y="48005"/>
                </a:lnTo>
                <a:lnTo>
                  <a:pt x="212598" y="48005"/>
                </a:lnTo>
                <a:cubicBezTo>
                  <a:pt x="210069" y="48005"/>
                  <a:pt x="207625" y="47063"/>
                  <a:pt x="205784" y="45391"/>
                </a:cubicBezTo>
                <a:lnTo>
                  <a:pt x="189967" y="31332"/>
                </a:lnTo>
                <a:cubicBezTo>
                  <a:pt x="182165" y="24389"/>
                  <a:pt x="172092" y="20572"/>
                  <a:pt x="161635" y="20572"/>
                </a:cubicBezTo>
                <a:cubicBezTo>
                  <a:pt x="150747" y="20572"/>
                  <a:pt x="140290" y="24731"/>
                  <a:pt x="132359" y="32188"/>
                </a:cubicBezTo>
                <a:lnTo>
                  <a:pt x="102313" y="60563"/>
                </a:lnTo>
                <a:cubicBezTo>
                  <a:pt x="97899" y="64763"/>
                  <a:pt x="97984" y="71837"/>
                  <a:pt x="102527" y="75865"/>
                </a:cubicBezTo>
                <a:cubicBezTo>
                  <a:pt x="106513" y="79423"/>
                  <a:pt x="112556" y="79337"/>
                  <a:pt x="116457" y="75736"/>
                </a:cubicBezTo>
                <a:lnTo>
                  <a:pt x="147274" y="47274"/>
                </a:lnTo>
                <a:cubicBezTo>
                  <a:pt x="151433" y="43417"/>
                  <a:pt x="157948" y="43673"/>
                  <a:pt x="161805" y="47875"/>
                </a:cubicBezTo>
                <a:cubicBezTo>
                  <a:pt x="165662" y="52074"/>
                  <a:pt x="165407" y="58548"/>
                  <a:pt x="161204" y="62405"/>
                </a:cubicBezTo>
                <a:lnTo>
                  <a:pt x="160861" y="62747"/>
                </a:lnTo>
                <a:lnTo>
                  <a:pt x="192751" y="94638"/>
                </a:lnTo>
                <a:cubicBezTo>
                  <a:pt x="197039" y="98924"/>
                  <a:pt x="199823" y="104197"/>
                  <a:pt x="201066" y="109683"/>
                </a:cubicBezTo>
                <a:lnTo>
                  <a:pt x="233125" y="109683"/>
                </a:lnTo>
                <a:lnTo>
                  <a:pt x="233172" y="109728"/>
                </a:lnTo>
                <a:moveTo>
                  <a:pt x="27432" y="116586"/>
                </a:moveTo>
                <a:cubicBezTo>
                  <a:pt x="27432" y="112798"/>
                  <a:pt x="24362" y="109728"/>
                  <a:pt x="20574" y="109728"/>
                </a:cubicBezTo>
                <a:cubicBezTo>
                  <a:pt x="16786" y="109728"/>
                  <a:pt x="13716" y="112798"/>
                  <a:pt x="13716" y="116586"/>
                </a:cubicBezTo>
                <a:cubicBezTo>
                  <a:pt x="13716" y="120374"/>
                  <a:pt x="16786" y="123445"/>
                  <a:pt x="20574" y="123445"/>
                </a:cubicBezTo>
                <a:cubicBezTo>
                  <a:pt x="24362" y="123445"/>
                  <a:pt x="27432" y="120374"/>
                  <a:pt x="27432" y="116586"/>
                </a:cubicBezTo>
                <a:moveTo>
                  <a:pt x="253746" y="123445"/>
                </a:moveTo>
                <a:cubicBezTo>
                  <a:pt x="257534" y="123445"/>
                  <a:pt x="260604" y="120374"/>
                  <a:pt x="260604" y="116586"/>
                </a:cubicBezTo>
                <a:cubicBezTo>
                  <a:pt x="260604" y="112798"/>
                  <a:pt x="257534" y="109728"/>
                  <a:pt x="253746" y="109728"/>
                </a:cubicBezTo>
                <a:cubicBezTo>
                  <a:pt x="249958" y="109728"/>
                  <a:pt x="246888" y="112798"/>
                  <a:pt x="246888" y="116586"/>
                </a:cubicBezTo>
                <a:cubicBezTo>
                  <a:pt x="246888" y="120374"/>
                  <a:pt x="249958" y="123445"/>
                  <a:pt x="253746" y="123445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4469279" y="2275043"/>
            <a:ext cx="274320" cy="205740"/>
          </a:xfrm>
          <a:custGeom>
            <a:avLst/>
            <a:gdLst/>
            <a:ahLst/>
            <a:cxnLst/>
            <a:rect l="l" t="t" r="r" b="b"/>
            <a:pathLst>
              <a:path w="274320" h="205740">
                <a:moveTo>
                  <a:pt x="34290" y="25718"/>
                </a:moveTo>
                <a:cubicBezTo>
                  <a:pt x="29574" y="25718"/>
                  <a:pt x="25718" y="29575"/>
                  <a:pt x="25718" y="34291"/>
                </a:cubicBezTo>
                <a:lnTo>
                  <a:pt x="25718" y="46131"/>
                </a:lnTo>
                <a:lnTo>
                  <a:pt x="118139" y="121998"/>
                </a:lnTo>
                <a:cubicBezTo>
                  <a:pt x="129229" y="131106"/>
                  <a:pt x="145143" y="131106"/>
                  <a:pt x="156234" y="121998"/>
                </a:cubicBezTo>
                <a:lnTo>
                  <a:pt x="248603" y="46131"/>
                </a:lnTo>
                <a:lnTo>
                  <a:pt x="248603" y="34291"/>
                </a:lnTo>
                <a:cubicBezTo>
                  <a:pt x="248603" y="29575"/>
                  <a:pt x="244746" y="25717"/>
                  <a:pt x="240030" y="25717"/>
                </a:cubicBezTo>
                <a:lnTo>
                  <a:pt x="34290" y="25718"/>
                </a:lnTo>
                <a:moveTo>
                  <a:pt x="25718" y="79403"/>
                </a:moveTo>
                <a:lnTo>
                  <a:pt x="25718" y="171451"/>
                </a:lnTo>
                <a:cubicBezTo>
                  <a:pt x="25718" y="176167"/>
                  <a:pt x="29574" y="180025"/>
                  <a:pt x="34290" y="180025"/>
                </a:cubicBezTo>
                <a:lnTo>
                  <a:pt x="240030" y="180025"/>
                </a:lnTo>
                <a:cubicBezTo>
                  <a:pt x="244746" y="180025"/>
                  <a:pt x="248603" y="176167"/>
                  <a:pt x="248603" y="171451"/>
                </a:cubicBezTo>
                <a:lnTo>
                  <a:pt x="248603" y="79403"/>
                </a:lnTo>
                <a:lnTo>
                  <a:pt x="172523" y="141876"/>
                </a:lnTo>
                <a:cubicBezTo>
                  <a:pt x="151949" y="158753"/>
                  <a:pt x="122319" y="158753"/>
                  <a:pt x="101800" y="141876"/>
                </a:cubicBezTo>
                <a:lnTo>
                  <a:pt x="25718" y="79403"/>
                </a:lnTo>
                <a:moveTo>
                  <a:pt x="0" y="34291"/>
                </a:moveTo>
                <a:cubicBezTo>
                  <a:pt x="0" y="15377"/>
                  <a:pt x="15376" y="0"/>
                  <a:pt x="34290" y="0"/>
                </a:cubicBezTo>
                <a:lnTo>
                  <a:pt x="240030" y="0"/>
                </a:lnTo>
                <a:cubicBezTo>
                  <a:pt x="258944" y="0"/>
                  <a:pt x="274320" y="15377"/>
                  <a:pt x="274320" y="34291"/>
                </a:cubicBezTo>
                <a:lnTo>
                  <a:pt x="274320" y="171451"/>
                </a:lnTo>
                <a:cubicBezTo>
                  <a:pt x="274320" y="190365"/>
                  <a:pt x="258944" y="205742"/>
                  <a:pt x="240030" y="205742"/>
                </a:cubicBezTo>
                <a:lnTo>
                  <a:pt x="34290" y="205742"/>
                </a:lnTo>
                <a:cubicBezTo>
                  <a:pt x="15376" y="205742"/>
                  <a:pt x="0" y="190365"/>
                  <a:pt x="0" y="171451"/>
                </a:cubicBezTo>
                <a:lnTo>
                  <a:pt x="0" y="34291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783080" y="2243383"/>
            <a:ext cx="274320" cy="274266"/>
          </a:xfrm>
          <a:custGeom>
            <a:avLst/>
            <a:gdLst/>
            <a:ahLst/>
            <a:cxnLst/>
            <a:rect l="l" t="t" r="r" b="b"/>
            <a:pathLst>
              <a:path w="274320" h="274266">
                <a:moveTo>
                  <a:pt x="25712" y="137133"/>
                </a:moveTo>
                <a:cubicBezTo>
                  <a:pt x="25712" y="75585"/>
                  <a:pt x="75583" y="25712"/>
                  <a:pt x="137133" y="25712"/>
                </a:cubicBezTo>
                <a:cubicBezTo>
                  <a:pt x="198682" y="25712"/>
                  <a:pt x="248553" y="75585"/>
                  <a:pt x="248553" y="137133"/>
                </a:cubicBezTo>
                <a:lnTo>
                  <a:pt x="248553" y="214326"/>
                </a:lnTo>
                <a:cubicBezTo>
                  <a:pt x="248553" y="226163"/>
                  <a:pt x="238966" y="235754"/>
                  <a:pt x="227126" y="235754"/>
                </a:cubicBezTo>
                <a:lnTo>
                  <a:pt x="167988" y="235699"/>
                </a:lnTo>
                <a:cubicBezTo>
                  <a:pt x="163541" y="227987"/>
                  <a:pt x="155238" y="222844"/>
                  <a:pt x="145705" y="222844"/>
                </a:cubicBezTo>
                <a:lnTo>
                  <a:pt x="128563" y="222844"/>
                </a:lnTo>
                <a:cubicBezTo>
                  <a:pt x="114367" y="222844"/>
                  <a:pt x="102851" y="234361"/>
                  <a:pt x="102851" y="248557"/>
                </a:cubicBezTo>
                <a:cubicBezTo>
                  <a:pt x="102851" y="262753"/>
                  <a:pt x="114367" y="274269"/>
                  <a:pt x="128563" y="274269"/>
                </a:cubicBezTo>
                <a:lnTo>
                  <a:pt x="145705" y="274269"/>
                </a:lnTo>
                <a:cubicBezTo>
                  <a:pt x="155241" y="274269"/>
                  <a:pt x="163544" y="269072"/>
                  <a:pt x="167988" y="261414"/>
                </a:cubicBezTo>
                <a:lnTo>
                  <a:pt x="227126" y="261469"/>
                </a:lnTo>
                <a:cubicBezTo>
                  <a:pt x="253159" y="261469"/>
                  <a:pt x="274320" y="240364"/>
                  <a:pt x="274320" y="214331"/>
                </a:cubicBezTo>
                <a:lnTo>
                  <a:pt x="274265" y="137139"/>
                </a:lnTo>
                <a:cubicBezTo>
                  <a:pt x="274265" y="61395"/>
                  <a:pt x="212878" y="5"/>
                  <a:pt x="137133" y="5"/>
                </a:cubicBezTo>
                <a:cubicBezTo>
                  <a:pt x="61387" y="5"/>
                  <a:pt x="0" y="61395"/>
                  <a:pt x="0" y="137139"/>
                </a:cubicBezTo>
                <a:lnTo>
                  <a:pt x="0" y="158567"/>
                </a:lnTo>
                <a:cubicBezTo>
                  <a:pt x="0" y="165693"/>
                  <a:pt x="5731" y="171425"/>
                  <a:pt x="12857" y="171425"/>
                </a:cubicBezTo>
                <a:cubicBezTo>
                  <a:pt x="19982" y="171425"/>
                  <a:pt x="25715" y="165693"/>
                  <a:pt x="25715" y="158570"/>
                </a:cubicBezTo>
                <a:lnTo>
                  <a:pt x="25712" y="137133"/>
                </a:lnTo>
                <a:moveTo>
                  <a:pt x="85709" y="119992"/>
                </a:moveTo>
                <a:lnTo>
                  <a:pt x="85709" y="179987"/>
                </a:lnTo>
                <a:cubicBezTo>
                  <a:pt x="76228" y="179987"/>
                  <a:pt x="68566" y="172327"/>
                  <a:pt x="68566" y="162846"/>
                </a:cubicBezTo>
                <a:lnTo>
                  <a:pt x="68566" y="137133"/>
                </a:lnTo>
                <a:cubicBezTo>
                  <a:pt x="68566" y="127652"/>
                  <a:pt x="76225" y="119992"/>
                  <a:pt x="85709" y="119992"/>
                </a:cubicBezTo>
                <a:moveTo>
                  <a:pt x="42854" y="137133"/>
                </a:moveTo>
                <a:lnTo>
                  <a:pt x="42854" y="162846"/>
                </a:lnTo>
                <a:cubicBezTo>
                  <a:pt x="42854" y="186523"/>
                  <a:pt x="62032" y="205700"/>
                  <a:pt x="85709" y="205700"/>
                </a:cubicBezTo>
                <a:lnTo>
                  <a:pt x="94278" y="205700"/>
                </a:lnTo>
                <a:cubicBezTo>
                  <a:pt x="103759" y="205700"/>
                  <a:pt x="111421" y="198040"/>
                  <a:pt x="111421" y="188558"/>
                </a:cubicBezTo>
                <a:lnTo>
                  <a:pt x="111421" y="111421"/>
                </a:lnTo>
                <a:cubicBezTo>
                  <a:pt x="111421" y="101939"/>
                  <a:pt x="103762" y="94279"/>
                  <a:pt x="94278" y="94279"/>
                </a:cubicBezTo>
                <a:lnTo>
                  <a:pt x="85709" y="94279"/>
                </a:lnTo>
                <a:cubicBezTo>
                  <a:pt x="62032" y="94279"/>
                  <a:pt x="42854" y="113456"/>
                  <a:pt x="42854" y="137133"/>
                </a:cubicBezTo>
                <a:lnTo>
                  <a:pt x="42854" y="137133"/>
                </a:lnTo>
                <a:moveTo>
                  <a:pt x="188559" y="119992"/>
                </a:moveTo>
                <a:cubicBezTo>
                  <a:pt x="198040" y="119992"/>
                  <a:pt x="205702" y="127652"/>
                  <a:pt x="205702" y="137133"/>
                </a:cubicBezTo>
                <a:lnTo>
                  <a:pt x="205702" y="162846"/>
                </a:lnTo>
                <a:cubicBezTo>
                  <a:pt x="205702" y="172327"/>
                  <a:pt x="198043" y="179987"/>
                  <a:pt x="188559" y="179987"/>
                </a:cubicBezTo>
                <a:lnTo>
                  <a:pt x="188559" y="119992"/>
                </a:lnTo>
                <a:moveTo>
                  <a:pt x="231414" y="137133"/>
                </a:moveTo>
                <a:cubicBezTo>
                  <a:pt x="231414" y="113456"/>
                  <a:pt x="212236" y="94279"/>
                  <a:pt x="188559" y="94279"/>
                </a:cubicBezTo>
                <a:lnTo>
                  <a:pt x="179990" y="94279"/>
                </a:lnTo>
                <a:cubicBezTo>
                  <a:pt x="170509" y="94279"/>
                  <a:pt x="162847" y="101939"/>
                  <a:pt x="162847" y="111421"/>
                </a:cubicBezTo>
                <a:lnTo>
                  <a:pt x="162847" y="188558"/>
                </a:lnTo>
                <a:cubicBezTo>
                  <a:pt x="162847" y="198040"/>
                  <a:pt x="170506" y="205700"/>
                  <a:pt x="179990" y="205700"/>
                </a:cubicBezTo>
                <a:lnTo>
                  <a:pt x="188559" y="205700"/>
                </a:lnTo>
                <a:cubicBezTo>
                  <a:pt x="212236" y="205700"/>
                  <a:pt x="231414" y="186523"/>
                  <a:pt x="231414" y="162846"/>
                </a:cubicBezTo>
                <a:lnTo>
                  <a:pt x="231414" y="137133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10</a:t>
            </a:r>
            <a:endParaRPr lang="en-US" sz="650" dirty="0"/>
          </a:p>
        </p:txBody>
      </p:sp>
      <p:sp>
        <p:nvSpPr>
          <p:cNvPr id="23" name="Text 21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Building a Positive and Engaged Classroom Community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685800" y="460144"/>
            <a:ext cx="1082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04D2C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---Questions &amp; Contact Information---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flipH="1">
            <a:off x="3302592" y="0"/>
            <a:ext cx="8889405" cy="6858000"/>
          </a:xfrm>
          <a:custGeom>
            <a:avLst/>
            <a:gdLst/>
            <a:ahLst/>
            <a:cxnLst/>
            <a:rect l="l" t="t" r="r" b="b"/>
            <a:pathLst>
              <a:path w="8889405" h="6858000">
                <a:moveTo>
                  <a:pt x="0" y="6858000"/>
                </a:moveTo>
                <a:lnTo>
                  <a:pt x="0" y="0"/>
                </a:lnTo>
                <a:lnTo>
                  <a:pt x="7654933" y="0"/>
                </a:lnTo>
                <a:cubicBezTo>
                  <a:pt x="8336662" y="0"/>
                  <a:pt x="8889405" y="552686"/>
                  <a:pt x="8889405" y="1234440"/>
                </a:cubicBezTo>
                <a:lnTo>
                  <a:pt x="8889405" y="6858000"/>
                </a:lnTo>
                <a:lnTo>
                  <a:pt x="0" y="6858000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465186" y="508948"/>
            <a:ext cx="389414" cy="387942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1113837" y="1050907"/>
            <a:ext cx="392363" cy="392366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471188" y="1271305"/>
            <a:ext cx="207982" cy="207983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179598" y="395368"/>
            <a:ext cx="113578" cy="11358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045061" y="734268"/>
            <a:ext cx="548640" cy="5212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03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04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05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06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07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08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09</a:t>
            </a:r>
            <a:endParaRPr lang="en-US" sz="1600" dirty="0"/>
          </a:p>
          <a:p>
            <a:pPr algn="r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851447" y="734267"/>
            <a:ext cx="6945422" cy="5212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Welcome to [Classroom Name]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Overview of Classroom Rules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Behavior Expectations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Consequences and Rewards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Daily Routines and Procedures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Participation and Engagement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Examples of Positive Behavior</a:t>
            </a:r>
            <a:endParaRPr lang="en-US" sz="1600" dirty="0"/>
          </a:p>
          <a:p>
            <a:pPr algn="l" marL="0" indent="0">
              <a:lnSpc>
                <a:spcPct val="229167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---Questions &amp; Contact Information---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93807" y="781069"/>
            <a:ext cx="2219739" cy="4424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Table of Contents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693807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2546306" y="5422560"/>
            <a:ext cx="914479" cy="963251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344108" y="5925827"/>
            <a:ext cx="1181730" cy="1236924"/>
          </a:xfrm>
          <a:custGeom>
            <a:avLst/>
            <a:gdLst/>
            <a:ahLst/>
            <a:cxnLst/>
            <a:rect l="l" t="t" r="r" b="b"/>
            <a:pathLst>
              <a:path w="1181730" h="1236924">
                <a:moveTo>
                  <a:pt x="1131660" y="685219"/>
                </a:moveTo>
                <a:cubicBezTo>
                  <a:pt x="1115943" y="652985"/>
                  <a:pt x="1095866" y="624251"/>
                  <a:pt x="1074039" y="595505"/>
                </a:cubicBezTo>
                <a:cubicBezTo>
                  <a:pt x="1063569" y="582443"/>
                  <a:pt x="1053961" y="568503"/>
                  <a:pt x="1042605" y="556307"/>
                </a:cubicBezTo>
                <a:cubicBezTo>
                  <a:pt x="1041730" y="555441"/>
                  <a:pt x="1041730" y="554563"/>
                  <a:pt x="1040856" y="553697"/>
                </a:cubicBezTo>
                <a:cubicBezTo>
                  <a:pt x="1053075" y="542379"/>
                  <a:pt x="1063557" y="524085"/>
                  <a:pt x="1072290" y="511023"/>
                </a:cubicBezTo>
                <a:cubicBezTo>
                  <a:pt x="1092367" y="479667"/>
                  <a:pt x="1106336" y="443091"/>
                  <a:pt x="1104598" y="404771"/>
                </a:cubicBezTo>
                <a:cubicBezTo>
                  <a:pt x="1101100" y="290677"/>
                  <a:pt x="976251" y="200963"/>
                  <a:pt x="858385" y="159167"/>
                </a:cubicBezTo>
                <a:cubicBezTo>
                  <a:pt x="827825" y="106041"/>
                  <a:pt x="784172" y="60745"/>
                  <a:pt x="723053" y="30267"/>
                </a:cubicBezTo>
                <a:cubicBezTo>
                  <a:pt x="661934" y="-223"/>
                  <a:pt x="585973" y="-18504"/>
                  <a:pt x="527477" y="29402"/>
                </a:cubicBezTo>
                <a:cubicBezTo>
                  <a:pt x="500415" y="52050"/>
                  <a:pt x="483824" y="81662"/>
                  <a:pt x="473342" y="115628"/>
                </a:cubicBezTo>
                <a:cubicBezTo>
                  <a:pt x="467232" y="134788"/>
                  <a:pt x="463734" y="153948"/>
                  <a:pt x="458499" y="173108"/>
                </a:cubicBezTo>
                <a:cubicBezTo>
                  <a:pt x="448017" y="171364"/>
                  <a:pt x="437547" y="168754"/>
                  <a:pt x="427065" y="167010"/>
                </a:cubicBezTo>
                <a:cubicBezTo>
                  <a:pt x="393882" y="160046"/>
                  <a:pt x="360711" y="151338"/>
                  <a:pt x="326654" y="145240"/>
                </a:cubicBezTo>
                <a:cubicBezTo>
                  <a:pt x="244583" y="131300"/>
                  <a:pt x="164260" y="139142"/>
                  <a:pt x="98769" y="194890"/>
                </a:cubicBezTo>
                <a:cubicBezTo>
                  <a:pt x="-5129" y="284604"/>
                  <a:pt x="-40061" y="467495"/>
                  <a:pt x="57728" y="573760"/>
                </a:cubicBezTo>
                <a:cubicBezTo>
                  <a:pt x="67335" y="584212"/>
                  <a:pt x="121458" y="626020"/>
                  <a:pt x="153767" y="643436"/>
                </a:cubicBezTo>
                <a:cubicBezTo>
                  <a:pt x="129317" y="674792"/>
                  <a:pt x="99632" y="700915"/>
                  <a:pt x="76056" y="733150"/>
                </a:cubicBezTo>
                <a:cubicBezTo>
                  <a:pt x="-9513" y="848109"/>
                  <a:pt x="-34826" y="1018817"/>
                  <a:pt x="75182" y="1127691"/>
                </a:cubicBezTo>
                <a:cubicBezTo>
                  <a:pt x="172095" y="1223503"/>
                  <a:pt x="355453" y="1252237"/>
                  <a:pt x="470695" y="1176463"/>
                </a:cubicBezTo>
                <a:cubicBezTo>
                  <a:pt x="472444" y="1175597"/>
                  <a:pt x="481165" y="1169499"/>
                  <a:pt x="489898" y="1162535"/>
                </a:cubicBezTo>
                <a:cubicBezTo>
                  <a:pt x="511725" y="1177341"/>
                  <a:pt x="536175" y="1194757"/>
                  <a:pt x="543159" y="1198245"/>
                </a:cubicBezTo>
                <a:cubicBezTo>
                  <a:pt x="613011" y="1234821"/>
                  <a:pt x="695082" y="1249627"/>
                  <a:pt x="771043" y="1224369"/>
                </a:cubicBezTo>
                <a:cubicBezTo>
                  <a:pt x="840021" y="1201721"/>
                  <a:pt x="897654" y="1149474"/>
                  <a:pt x="921218" y="1079798"/>
                </a:cubicBezTo>
                <a:cubicBezTo>
                  <a:pt x="924716" y="1070211"/>
                  <a:pt x="929076" y="1058894"/>
                  <a:pt x="929076" y="1049307"/>
                </a:cubicBezTo>
                <a:cubicBezTo>
                  <a:pt x="929076" y="1045819"/>
                  <a:pt x="929951" y="1044088"/>
                  <a:pt x="929951" y="1041465"/>
                </a:cubicBezTo>
                <a:cubicBezTo>
                  <a:pt x="943919" y="1038855"/>
                  <a:pt x="961385" y="1039721"/>
                  <a:pt x="976227" y="1038855"/>
                </a:cubicBezTo>
                <a:cubicBezTo>
                  <a:pt x="1060047" y="1032757"/>
                  <a:pt x="1149102" y="1008365"/>
                  <a:pt x="1175301" y="916041"/>
                </a:cubicBezTo>
                <a:cubicBezTo>
                  <a:pt x="1195379" y="842011"/>
                  <a:pt x="1164819" y="753175"/>
                  <a:pt x="1131648" y="685244"/>
                </a:cubicBezTo>
                <a:lnTo>
                  <a:pt x="1131660" y="685219"/>
                </a:lnTo>
              </a:path>
            </a:pathLst>
          </a:custGeom>
          <a:solidFill>
            <a:srgbClr val="4E00A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48307" y="2107776"/>
            <a:ext cx="2194750" cy="34750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2714624" y="2107776"/>
            <a:ext cx="2194750" cy="347502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989831" y="2107776"/>
            <a:ext cx="2194750" cy="3475021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265038" y="2131398"/>
            <a:ext cx="2194750" cy="3475021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9540243" y="2085739"/>
            <a:ext cx="2194750" cy="3475021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9985829" y="1023169"/>
            <a:ext cx="338292" cy="296480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445547" y="1080779"/>
            <a:ext cx="255065" cy="236712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0286250" y="633178"/>
            <a:ext cx="318590" cy="295654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0637898" y="362111"/>
            <a:ext cx="195575" cy="181495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647762" y="1342106"/>
            <a:ext cx="255334" cy="236956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874162" y="995889"/>
            <a:ext cx="321726" cy="298565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694931" y="683625"/>
            <a:ext cx="277083" cy="257138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209373" y="1397664"/>
            <a:ext cx="257177" cy="236196"/>
          </a:xfrm>
          <a:prstGeom prst="rect">
            <a:avLst/>
          </a:pr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9723123" y="3236581"/>
            <a:ext cx="18288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Looking forward to a fantastic journey ahead!</a:t>
            </a:r>
            <a:endParaRPr lang="en-US" sz="13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Together, we will achieve great things.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9723123" y="2752877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Looking Ahead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447918" y="3236581"/>
            <a:ext cx="18288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Let’s create a positive, respectful environment where we can all succeed!</a:t>
            </a:r>
            <a:endParaRPr lang="en-US" sz="13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Feel free to ask questions and share your thoughts anytime.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7447918" y="2752877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Creating a Positive Atmosphere</a:t>
            </a:r>
            <a:endParaRPr lang="en-US" sz="1333" dirty="0"/>
          </a:p>
        </p:txBody>
      </p:sp>
      <p:sp>
        <p:nvSpPr>
          <p:cNvPr id="20" name="Text 18"/>
          <p:cNvSpPr/>
          <p:nvPr/>
        </p:nvSpPr>
        <p:spPr>
          <a:xfrm>
            <a:off x="5172711" y="3236581"/>
            <a:ext cx="18288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classroom is a place where everyone’s ideas matter, and we learn by working together.</a:t>
            </a:r>
            <a:endParaRPr lang="en-US" sz="13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Your active participation and curiosity will make this a great year for all of us.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5172711" y="2752877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Our Learning Environment</a:t>
            </a:r>
            <a:endParaRPr lang="en-US" sz="1333" dirty="0"/>
          </a:p>
        </p:txBody>
      </p:sp>
      <p:sp>
        <p:nvSpPr>
          <p:cNvPr id="22" name="Text 20"/>
          <p:cNvSpPr/>
          <p:nvPr/>
        </p:nvSpPr>
        <p:spPr>
          <a:xfrm>
            <a:off x="2897504" y="3236581"/>
            <a:ext cx="18288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Today’s date: [Date]</a:t>
            </a:r>
            <a:endParaRPr lang="en-US" sz="13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Let's mark the beginning of our journey together.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2897504" y="2752877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Today's Date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631187" y="3236581"/>
            <a:ext cx="182880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Welcome to our learning community!</a:t>
            </a:r>
            <a:endParaRPr lang="en-US" sz="13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I’m [Your Name], your [Class Subject] teacher for this year.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631187" y="2752877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Introduction to Our Classroom</a:t>
            </a:r>
            <a:endParaRPr lang="en-US" sz="1333" dirty="0"/>
          </a:p>
        </p:txBody>
      </p:sp>
      <p:sp>
        <p:nvSpPr>
          <p:cNvPr id="26" name="Text 24"/>
          <p:cNvSpPr/>
          <p:nvPr/>
        </p:nvSpPr>
        <p:spPr>
          <a:xfrm>
            <a:off x="10477503" y="228297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290036" y="160020"/>
                </a:moveTo>
                <a:cubicBezTo>
                  <a:pt x="290036" y="88213"/>
                  <a:pt x="231827" y="30004"/>
                  <a:pt x="160020" y="30004"/>
                </a:cubicBezTo>
                <a:cubicBezTo>
                  <a:pt x="88213" y="30004"/>
                  <a:pt x="30004" y="88213"/>
                  <a:pt x="30004" y="160020"/>
                </a:cubicBezTo>
                <a:cubicBezTo>
                  <a:pt x="30004" y="231827"/>
                  <a:pt x="88213" y="290036"/>
                  <a:pt x="160020" y="290036"/>
                </a:cubicBezTo>
                <a:cubicBezTo>
                  <a:pt x="231827" y="290036"/>
                  <a:pt x="290036" y="231827"/>
                  <a:pt x="290036" y="160020"/>
                </a:cubicBezTo>
                <a:lnTo>
                  <a:pt x="290036" y="160020"/>
                </a:lnTo>
                <a:moveTo>
                  <a:pt x="0" y="160020"/>
                </a:moveTo>
                <a:cubicBezTo>
                  <a:pt x="0" y="71644"/>
                  <a:pt x="71644" y="0"/>
                  <a:pt x="160020" y="0"/>
                </a:cubicBezTo>
                <a:cubicBezTo>
                  <a:pt x="248396" y="0"/>
                  <a:pt x="320040" y="71644"/>
                  <a:pt x="320040" y="160020"/>
                </a:cubicBezTo>
                <a:cubicBezTo>
                  <a:pt x="320040" y="248396"/>
                  <a:pt x="248396" y="320040"/>
                  <a:pt x="160020" y="320040"/>
                </a:cubicBezTo>
                <a:cubicBezTo>
                  <a:pt x="71644" y="320040"/>
                  <a:pt x="0" y="248396"/>
                  <a:pt x="0" y="160020"/>
                </a:cubicBezTo>
                <a:moveTo>
                  <a:pt x="191710" y="203213"/>
                </a:moveTo>
                <a:lnTo>
                  <a:pt x="101510" y="237905"/>
                </a:lnTo>
                <a:cubicBezTo>
                  <a:pt x="89384" y="242594"/>
                  <a:pt x="77443" y="230653"/>
                  <a:pt x="82132" y="218527"/>
                </a:cubicBezTo>
                <a:lnTo>
                  <a:pt x="116824" y="128327"/>
                </a:lnTo>
                <a:cubicBezTo>
                  <a:pt x="118888" y="123014"/>
                  <a:pt x="123014" y="118889"/>
                  <a:pt x="128326" y="116824"/>
                </a:cubicBezTo>
                <a:lnTo>
                  <a:pt x="218526" y="82132"/>
                </a:lnTo>
                <a:cubicBezTo>
                  <a:pt x="230653" y="77443"/>
                  <a:pt x="242593" y="89384"/>
                  <a:pt x="237905" y="101510"/>
                </a:cubicBezTo>
                <a:lnTo>
                  <a:pt x="203213" y="191710"/>
                </a:lnTo>
                <a:cubicBezTo>
                  <a:pt x="201212" y="197023"/>
                  <a:pt x="197023" y="201148"/>
                  <a:pt x="191710" y="203213"/>
                </a:cubicBezTo>
                <a:lnTo>
                  <a:pt x="191710" y="203213"/>
                </a:lnTo>
                <a:moveTo>
                  <a:pt x="180023" y="160020"/>
                </a:moveTo>
                <a:cubicBezTo>
                  <a:pt x="180023" y="148972"/>
                  <a:pt x="171068" y="140018"/>
                  <a:pt x="160020" y="140018"/>
                </a:cubicBezTo>
                <a:cubicBezTo>
                  <a:pt x="148972" y="140018"/>
                  <a:pt x="140017" y="148972"/>
                  <a:pt x="140017" y="160020"/>
                </a:cubicBezTo>
                <a:cubicBezTo>
                  <a:pt x="140017" y="171068"/>
                  <a:pt x="148972" y="180023"/>
                  <a:pt x="160020" y="180023"/>
                </a:cubicBezTo>
                <a:cubicBezTo>
                  <a:pt x="171068" y="180023"/>
                  <a:pt x="180023" y="171068"/>
                  <a:pt x="180023" y="160020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8202298" y="2346545"/>
            <a:ext cx="320040" cy="192905"/>
          </a:xfrm>
          <a:custGeom>
            <a:avLst/>
            <a:gdLst/>
            <a:ahLst/>
            <a:cxnLst/>
            <a:rect l="l" t="t" r="r" b="b"/>
            <a:pathLst>
              <a:path w="320040" h="192905">
                <a:moveTo>
                  <a:pt x="136116" y="301"/>
                </a:moveTo>
                <a:lnTo>
                  <a:pt x="110564" y="25855"/>
                </a:lnTo>
                <a:cubicBezTo>
                  <a:pt x="102912" y="27956"/>
                  <a:pt x="95814" y="31806"/>
                  <a:pt x="89813" y="37107"/>
                </a:cubicBezTo>
                <a:lnTo>
                  <a:pt x="76512" y="48959"/>
                </a:lnTo>
                <a:cubicBezTo>
                  <a:pt x="71411" y="53510"/>
                  <a:pt x="64760" y="56010"/>
                  <a:pt x="57908" y="56010"/>
                </a:cubicBezTo>
                <a:lnTo>
                  <a:pt x="48006" y="56010"/>
                </a:lnTo>
                <a:lnTo>
                  <a:pt x="48006" y="120018"/>
                </a:lnTo>
                <a:cubicBezTo>
                  <a:pt x="58206" y="120319"/>
                  <a:pt x="67909" y="124468"/>
                  <a:pt x="75158" y="131719"/>
                </a:cubicBezTo>
                <a:lnTo>
                  <a:pt x="92959" y="149521"/>
                </a:lnTo>
                <a:lnTo>
                  <a:pt x="96460" y="153022"/>
                </a:lnTo>
                <a:lnTo>
                  <a:pt x="96460" y="153022"/>
                </a:lnTo>
                <a:lnTo>
                  <a:pt x="109963" y="166523"/>
                </a:lnTo>
                <a:cubicBezTo>
                  <a:pt x="113064" y="169623"/>
                  <a:pt x="118165" y="169623"/>
                  <a:pt x="121263" y="166523"/>
                </a:cubicBezTo>
                <a:cubicBezTo>
                  <a:pt x="122115" y="165673"/>
                  <a:pt x="122764" y="164673"/>
                  <a:pt x="123113" y="163622"/>
                </a:cubicBezTo>
                <a:cubicBezTo>
                  <a:pt x="124515" y="159772"/>
                  <a:pt x="127763" y="156870"/>
                  <a:pt x="131764" y="155971"/>
                </a:cubicBezTo>
                <a:cubicBezTo>
                  <a:pt x="135764" y="155071"/>
                  <a:pt x="139963" y="156272"/>
                  <a:pt x="142866" y="159222"/>
                </a:cubicBezTo>
                <a:lnTo>
                  <a:pt x="148268" y="164523"/>
                </a:lnTo>
                <a:cubicBezTo>
                  <a:pt x="154070" y="170323"/>
                  <a:pt x="163470" y="170323"/>
                  <a:pt x="169221" y="164523"/>
                </a:cubicBezTo>
                <a:cubicBezTo>
                  <a:pt x="171922" y="161822"/>
                  <a:pt x="173372" y="158373"/>
                  <a:pt x="173522" y="154822"/>
                </a:cubicBezTo>
                <a:cubicBezTo>
                  <a:pt x="173721" y="150421"/>
                  <a:pt x="176323" y="146521"/>
                  <a:pt x="180323" y="144621"/>
                </a:cubicBezTo>
                <a:cubicBezTo>
                  <a:pt x="184324" y="142721"/>
                  <a:pt x="188974" y="143120"/>
                  <a:pt x="192523" y="145670"/>
                </a:cubicBezTo>
                <a:cubicBezTo>
                  <a:pt x="197225" y="149021"/>
                  <a:pt x="203776" y="148572"/>
                  <a:pt x="207975" y="144370"/>
                </a:cubicBezTo>
                <a:cubicBezTo>
                  <a:pt x="212676" y="139669"/>
                  <a:pt x="212676" y="132069"/>
                  <a:pt x="207975" y="127418"/>
                </a:cubicBezTo>
                <a:lnTo>
                  <a:pt x="170069" y="89514"/>
                </a:lnTo>
                <a:lnTo>
                  <a:pt x="152166" y="106017"/>
                </a:lnTo>
                <a:cubicBezTo>
                  <a:pt x="138513" y="118619"/>
                  <a:pt x="117564" y="118818"/>
                  <a:pt x="103661" y="106466"/>
                </a:cubicBezTo>
                <a:cubicBezTo>
                  <a:pt x="87809" y="92365"/>
                  <a:pt x="87457" y="67762"/>
                  <a:pt x="102861" y="53209"/>
                </a:cubicBezTo>
                <a:lnTo>
                  <a:pt x="137915" y="20105"/>
                </a:lnTo>
                <a:cubicBezTo>
                  <a:pt x="151616" y="7203"/>
                  <a:pt x="169717" y="2"/>
                  <a:pt x="188571" y="2"/>
                </a:cubicBezTo>
                <a:cubicBezTo>
                  <a:pt x="206624" y="2"/>
                  <a:pt x="224076" y="6653"/>
                  <a:pt x="237527" y="18604"/>
                </a:cubicBezTo>
                <a:lnTo>
                  <a:pt x="252579" y="32005"/>
                </a:lnTo>
                <a:lnTo>
                  <a:pt x="272031" y="32005"/>
                </a:lnTo>
                <a:lnTo>
                  <a:pt x="292033" y="32005"/>
                </a:lnTo>
                <a:lnTo>
                  <a:pt x="312036" y="32005"/>
                </a:lnTo>
                <a:cubicBezTo>
                  <a:pt x="316436" y="32005"/>
                  <a:pt x="320037" y="35604"/>
                  <a:pt x="320037" y="40007"/>
                </a:cubicBezTo>
                <a:lnTo>
                  <a:pt x="320037" y="144019"/>
                </a:lnTo>
                <a:cubicBezTo>
                  <a:pt x="320037" y="152869"/>
                  <a:pt x="312887" y="160020"/>
                  <a:pt x="304035" y="160020"/>
                </a:cubicBezTo>
                <a:lnTo>
                  <a:pt x="288033" y="160020"/>
                </a:lnTo>
                <a:cubicBezTo>
                  <a:pt x="282131" y="160020"/>
                  <a:pt x="276931" y="156820"/>
                  <a:pt x="274182" y="152019"/>
                </a:cubicBezTo>
                <a:lnTo>
                  <a:pt x="231725" y="152019"/>
                </a:lnTo>
                <a:cubicBezTo>
                  <a:pt x="230026" y="155370"/>
                  <a:pt x="227776" y="158570"/>
                  <a:pt x="224975" y="161371"/>
                </a:cubicBezTo>
                <a:cubicBezTo>
                  <a:pt x="216424" y="169922"/>
                  <a:pt x="204573" y="173273"/>
                  <a:pt x="193471" y="171421"/>
                </a:cubicBezTo>
                <a:cubicBezTo>
                  <a:pt x="191672" y="175071"/>
                  <a:pt x="189221" y="178472"/>
                  <a:pt x="186171" y="181522"/>
                </a:cubicBezTo>
                <a:cubicBezTo>
                  <a:pt x="172518" y="195173"/>
                  <a:pt x="151168" y="196524"/>
                  <a:pt x="135966" y="185573"/>
                </a:cubicBezTo>
                <a:cubicBezTo>
                  <a:pt x="123414" y="195974"/>
                  <a:pt x="104711" y="195324"/>
                  <a:pt x="92962" y="183522"/>
                </a:cubicBezTo>
                <a:lnTo>
                  <a:pt x="79511" y="170021"/>
                </a:lnTo>
                <a:lnTo>
                  <a:pt x="76010" y="166519"/>
                </a:lnTo>
                <a:lnTo>
                  <a:pt x="58206" y="148718"/>
                </a:lnTo>
                <a:cubicBezTo>
                  <a:pt x="55457" y="145967"/>
                  <a:pt x="51856" y="144368"/>
                  <a:pt x="48006" y="144067"/>
                </a:cubicBezTo>
                <a:cubicBezTo>
                  <a:pt x="48006" y="152867"/>
                  <a:pt x="40805" y="160018"/>
                  <a:pt x="32004" y="160018"/>
                </a:cubicBezTo>
                <a:lnTo>
                  <a:pt x="16002" y="160018"/>
                </a:lnTo>
                <a:cubicBezTo>
                  <a:pt x="7150" y="160018"/>
                  <a:pt x="0" y="152867"/>
                  <a:pt x="0" y="144017"/>
                </a:cubicBezTo>
                <a:lnTo>
                  <a:pt x="0" y="40005"/>
                </a:lnTo>
                <a:cubicBezTo>
                  <a:pt x="0" y="35604"/>
                  <a:pt x="3601" y="32003"/>
                  <a:pt x="8001" y="32003"/>
                </a:cubicBezTo>
                <a:lnTo>
                  <a:pt x="28004" y="32003"/>
                </a:lnTo>
                <a:lnTo>
                  <a:pt x="48006" y="32003"/>
                </a:lnTo>
                <a:lnTo>
                  <a:pt x="57908" y="32003"/>
                </a:lnTo>
                <a:cubicBezTo>
                  <a:pt x="58910" y="32003"/>
                  <a:pt x="59857" y="31654"/>
                  <a:pt x="60558" y="31004"/>
                </a:cubicBezTo>
                <a:lnTo>
                  <a:pt x="73811" y="19202"/>
                </a:lnTo>
                <a:cubicBezTo>
                  <a:pt x="87761" y="6850"/>
                  <a:pt x="105716" y="0"/>
                  <a:pt x="124368" y="0"/>
                </a:cubicBezTo>
                <a:lnTo>
                  <a:pt x="129517" y="0"/>
                </a:lnTo>
                <a:cubicBezTo>
                  <a:pt x="131716" y="0"/>
                  <a:pt x="133969" y="100"/>
                  <a:pt x="136116" y="301"/>
                </a:cubicBezTo>
                <a:lnTo>
                  <a:pt x="136116" y="301"/>
                </a:lnTo>
                <a:moveTo>
                  <a:pt x="272034" y="128016"/>
                </a:moveTo>
                <a:lnTo>
                  <a:pt x="272034" y="56006"/>
                </a:lnTo>
                <a:lnTo>
                  <a:pt x="248031" y="56006"/>
                </a:lnTo>
                <a:cubicBezTo>
                  <a:pt x="245080" y="56006"/>
                  <a:pt x="242229" y="54906"/>
                  <a:pt x="240081" y="52956"/>
                </a:cubicBezTo>
                <a:lnTo>
                  <a:pt x="221628" y="36554"/>
                </a:lnTo>
                <a:cubicBezTo>
                  <a:pt x="212526" y="28453"/>
                  <a:pt x="200774" y="24001"/>
                  <a:pt x="188574" y="24001"/>
                </a:cubicBezTo>
                <a:cubicBezTo>
                  <a:pt x="175872" y="24001"/>
                  <a:pt x="163672" y="28853"/>
                  <a:pt x="154419" y="37553"/>
                </a:cubicBezTo>
                <a:lnTo>
                  <a:pt x="119365" y="70657"/>
                </a:lnTo>
                <a:cubicBezTo>
                  <a:pt x="114216" y="75557"/>
                  <a:pt x="114315" y="83809"/>
                  <a:pt x="119615" y="88509"/>
                </a:cubicBezTo>
                <a:cubicBezTo>
                  <a:pt x="124265" y="92660"/>
                  <a:pt x="131316" y="92560"/>
                  <a:pt x="135867" y="88358"/>
                </a:cubicBezTo>
                <a:lnTo>
                  <a:pt x="171820" y="55153"/>
                </a:lnTo>
                <a:cubicBezTo>
                  <a:pt x="176672" y="50653"/>
                  <a:pt x="184273" y="50952"/>
                  <a:pt x="188772" y="55854"/>
                </a:cubicBezTo>
                <a:cubicBezTo>
                  <a:pt x="193272" y="60753"/>
                  <a:pt x="192974" y="68306"/>
                  <a:pt x="188072" y="72806"/>
                </a:cubicBezTo>
                <a:lnTo>
                  <a:pt x="187671" y="73205"/>
                </a:lnTo>
                <a:lnTo>
                  <a:pt x="224876" y="110411"/>
                </a:lnTo>
                <a:cubicBezTo>
                  <a:pt x="229878" y="115411"/>
                  <a:pt x="233127" y="121563"/>
                  <a:pt x="234577" y="127963"/>
                </a:cubicBezTo>
                <a:lnTo>
                  <a:pt x="271980" y="127963"/>
                </a:lnTo>
                <a:lnTo>
                  <a:pt x="272034" y="128016"/>
                </a:lnTo>
                <a:moveTo>
                  <a:pt x="32004" y="136017"/>
                </a:moveTo>
                <a:cubicBezTo>
                  <a:pt x="32004" y="131598"/>
                  <a:pt x="28423" y="128016"/>
                  <a:pt x="24003" y="128016"/>
                </a:cubicBezTo>
                <a:cubicBezTo>
                  <a:pt x="19583" y="128016"/>
                  <a:pt x="16002" y="131598"/>
                  <a:pt x="16002" y="136017"/>
                </a:cubicBezTo>
                <a:cubicBezTo>
                  <a:pt x="16002" y="140437"/>
                  <a:pt x="19583" y="144019"/>
                  <a:pt x="24003" y="144019"/>
                </a:cubicBezTo>
                <a:cubicBezTo>
                  <a:pt x="28423" y="144019"/>
                  <a:pt x="32004" y="140437"/>
                  <a:pt x="32004" y="136017"/>
                </a:cubicBezTo>
                <a:moveTo>
                  <a:pt x="296037" y="144019"/>
                </a:moveTo>
                <a:cubicBezTo>
                  <a:pt x="300457" y="144019"/>
                  <a:pt x="304038" y="140437"/>
                  <a:pt x="304038" y="136017"/>
                </a:cubicBezTo>
                <a:cubicBezTo>
                  <a:pt x="304038" y="131598"/>
                  <a:pt x="300457" y="128016"/>
                  <a:pt x="296037" y="128016"/>
                </a:cubicBezTo>
                <a:cubicBezTo>
                  <a:pt x="291617" y="128016"/>
                  <a:pt x="288036" y="131598"/>
                  <a:pt x="288036" y="136017"/>
                </a:cubicBezTo>
                <a:cubicBezTo>
                  <a:pt x="288036" y="140437"/>
                  <a:pt x="291617" y="144019"/>
                  <a:pt x="296037" y="144019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5927091" y="2318537"/>
            <a:ext cx="320040" cy="248920"/>
          </a:xfrm>
          <a:custGeom>
            <a:avLst/>
            <a:gdLst/>
            <a:ahLst/>
            <a:cxnLst/>
            <a:rect l="l" t="t" r="r" b="b"/>
            <a:pathLst>
              <a:path w="320040" h="248920">
                <a:moveTo>
                  <a:pt x="44450" y="31115"/>
                </a:moveTo>
                <a:cubicBezTo>
                  <a:pt x="44450" y="28671"/>
                  <a:pt x="46451" y="26669"/>
                  <a:pt x="48896" y="26669"/>
                </a:cubicBezTo>
                <a:lnTo>
                  <a:pt x="271144" y="26669"/>
                </a:lnTo>
                <a:cubicBezTo>
                  <a:pt x="273589" y="26669"/>
                  <a:pt x="275589" y="28671"/>
                  <a:pt x="275589" y="31115"/>
                </a:cubicBezTo>
                <a:lnTo>
                  <a:pt x="275589" y="204470"/>
                </a:lnTo>
                <a:lnTo>
                  <a:pt x="302258" y="204470"/>
                </a:lnTo>
                <a:lnTo>
                  <a:pt x="302258" y="31115"/>
                </a:lnTo>
                <a:cubicBezTo>
                  <a:pt x="302258" y="13947"/>
                  <a:pt x="288311" y="0"/>
                  <a:pt x="271144" y="0"/>
                </a:cubicBezTo>
                <a:lnTo>
                  <a:pt x="48896" y="0"/>
                </a:lnTo>
                <a:cubicBezTo>
                  <a:pt x="31725" y="0"/>
                  <a:pt x="17781" y="13947"/>
                  <a:pt x="17781" y="31115"/>
                </a:cubicBezTo>
                <a:lnTo>
                  <a:pt x="17781" y="204470"/>
                </a:lnTo>
                <a:lnTo>
                  <a:pt x="44450" y="204470"/>
                </a:lnTo>
                <a:lnTo>
                  <a:pt x="44450" y="31115"/>
                </a:lnTo>
                <a:moveTo>
                  <a:pt x="124460" y="208916"/>
                </a:moveTo>
                <a:lnTo>
                  <a:pt x="124460" y="222251"/>
                </a:lnTo>
                <a:lnTo>
                  <a:pt x="13336" y="222251"/>
                </a:lnTo>
                <a:cubicBezTo>
                  <a:pt x="5946" y="222251"/>
                  <a:pt x="0" y="228195"/>
                  <a:pt x="0" y="235585"/>
                </a:cubicBezTo>
                <a:cubicBezTo>
                  <a:pt x="0" y="242976"/>
                  <a:pt x="5946" y="248920"/>
                  <a:pt x="13336" y="248920"/>
                </a:cubicBezTo>
                <a:lnTo>
                  <a:pt x="124460" y="248920"/>
                </a:lnTo>
                <a:lnTo>
                  <a:pt x="137796" y="248920"/>
                </a:lnTo>
                <a:lnTo>
                  <a:pt x="217806" y="248920"/>
                </a:lnTo>
                <a:lnTo>
                  <a:pt x="231142" y="248920"/>
                </a:lnTo>
                <a:lnTo>
                  <a:pt x="306707" y="248920"/>
                </a:lnTo>
                <a:cubicBezTo>
                  <a:pt x="314097" y="248920"/>
                  <a:pt x="320043" y="242976"/>
                  <a:pt x="320043" y="235585"/>
                </a:cubicBezTo>
                <a:cubicBezTo>
                  <a:pt x="320043" y="228195"/>
                  <a:pt x="314097" y="222251"/>
                  <a:pt x="306707" y="222251"/>
                </a:cubicBezTo>
                <a:lnTo>
                  <a:pt x="231142" y="222251"/>
                </a:lnTo>
                <a:lnTo>
                  <a:pt x="231142" y="208916"/>
                </a:lnTo>
                <a:cubicBezTo>
                  <a:pt x="231142" y="191748"/>
                  <a:pt x="217195" y="177801"/>
                  <a:pt x="200028" y="177801"/>
                </a:cubicBezTo>
                <a:lnTo>
                  <a:pt x="155578" y="177801"/>
                </a:lnTo>
                <a:cubicBezTo>
                  <a:pt x="138408" y="177801"/>
                  <a:pt x="124464" y="191748"/>
                  <a:pt x="124464" y="208916"/>
                </a:cubicBezTo>
                <a:lnTo>
                  <a:pt x="124460" y="208916"/>
                </a:lnTo>
                <a:moveTo>
                  <a:pt x="204470" y="208916"/>
                </a:moveTo>
                <a:lnTo>
                  <a:pt x="204470" y="222251"/>
                </a:lnTo>
                <a:lnTo>
                  <a:pt x="151129" y="222251"/>
                </a:lnTo>
                <a:lnTo>
                  <a:pt x="151129" y="208916"/>
                </a:lnTo>
                <a:cubicBezTo>
                  <a:pt x="151129" y="206472"/>
                  <a:pt x="153130" y="204470"/>
                  <a:pt x="155575" y="204470"/>
                </a:cubicBezTo>
                <a:lnTo>
                  <a:pt x="200025" y="204470"/>
                </a:lnTo>
                <a:cubicBezTo>
                  <a:pt x="202470" y="204470"/>
                  <a:pt x="204470" y="206472"/>
                  <a:pt x="204470" y="208916"/>
                </a:cubicBezTo>
                <a:lnTo>
                  <a:pt x="204470" y="208916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3671887" y="2282977"/>
            <a:ext cx="280035" cy="320040"/>
          </a:xfrm>
          <a:custGeom>
            <a:avLst/>
            <a:gdLst/>
            <a:ahLst/>
            <a:cxnLst/>
            <a:rect l="l" t="t" r="r" b="b"/>
            <a:pathLst>
              <a:path w="280035" h="320040">
                <a:moveTo>
                  <a:pt x="95013" y="15003"/>
                </a:moveTo>
                <a:cubicBezTo>
                  <a:pt x="95013" y="6689"/>
                  <a:pt x="88326" y="3"/>
                  <a:pt x="80012" y="3"/>
                </a:cubicBezTo>
                <a:cubicBezTo>
                  <a:pt x="71697" y="3"/>
                  <a:pt x="65010" y="6692"/>
                  <a:pt x="65010" y="15007"/>
                </a:cubicBezTo>
                <a:lnTo>
                  <a:pt x="65010" y="40011"/>
                </a:lnTo>
                <a:lnTo>
                  <a:pt x="40006" y="40011"/>
                </a:lnTo>
                <a:cubicBezTo>
                  <a:pt x="17942" y="40011"/>
                  <a:pt x="0" y="57950"/>
                  <a:pt x="0" y="80016"/>
                </a:cubicBezTo>
                <a:lnTo>
                  <a:pt x="0" y="90018"/>
                </a:lnTo>
                <a:lnTo>
                  <a:pt x="0" y="120021"/>
                </a:lnTo>
                <a:lnTo>
                  <a:pt x="0" y="280041"/>
                </a:lnTo>
                <a:cubicBezTo>
                  <a:pt x="0" y="302108"/>
                  <a:pt x="17939" y="320046"/>
                  <a:pt x="40006" y="320046"/>
                </a:cubicBezTo>
                <a:lnTo>
                  <a:pt x="240032" y="320046"/>
                </a:lnTo>
                <a:cubicBezTo>
                  <a:pt x="262096" y="320046"/>
                  <a:pt x="280038" y="302108"/>
                  <a:pt x="280038" y="280041"/>
                </a:cubicBezTo>
                <a:lnTo>
                  <a:pt x="280038" y="120021"/>
                </a:lnTo>
                <a:lnTo>
                  <a:pt x="280038" y="90018"/>
                </a:lnTo>
                <a:lnTo>
                  <a:pt x="280038" y="80016"/>
                </a:lnTo>
                <a:cubicBezTo>
                  <a:pt x="280038" y="57950"/>
                  <a:pt x="262099" y="40011"/>
                  <a:pt x="240032" y="40011"/>
                </a:cubicBezTo>
                <a:lnTo>
                  <a:pt x="215028" y="40011"/>
                </a:lnTo>
                <a:lnTo>
                  <a:pt x="215028" y="15010"/>
                </a:lnTo>
                <a:cubicBezTo>
                  <a:pt x="215028" y="6695"/>
                  <a:pt x="208340" y="10"/>
                  <a:pt x="200026" y="10"/>
                </a:cubicBezTo>
                <a:cubicBezTo>
                  <a:pt x="191712" y="10"/>
                  <a:pt x="185025" y="6699"/>
                  <a:pt x="185025" y="15013"/>
                </a:cubicBezTo>
                <a:lnTo>
                  <a:pt x="185025" y="40018"/>
                </a:lnTo>
                <a:lnTo>
                  <a:pt x="95013" y="40018"/>
                </a:lnTo>
                <a:lnTo>
                  <a:pt x="95013" y="15003"/>
                </a:lnTo>
                <a:moveTo>
                  <a:pt x="30003" y="120015"/>
                </a:moveTo>
                <a:lnTo>
                  <a:pt x="250029" y="120015"/>
                </a:lnTo>
                <a:lnTo>
                  <a:pt x="250029" y="280035"/>
                </a:lnTo>
                <a:cubicBezTo>
                  <a:pt x="250029" y="285536"/>
                  <a:pt x="245529" y="290036"/>
                  <a:pt x="240029" y="290036"/>
                </a:cubicBezTo>
                <a:lnTo>
                  <a:pt x="40003" y="290036"/>
                </a:lnTo>
                <a:cubicBezTo>
                  <a:pt x="34503" y="290036"/>
                  <a:pt x="30003" y="285536"/>
                  <a:pt x="30003" y="280035"/>
                </a:cubicBezTo>
                <a:lnTo>
                  <a:pt x="30003" y="120015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395568" y="2282977"/>
            <a:ext cx="300038" cy="320040"/>
          </a:xfrm>
          <a:custGeom>
            <a:avLst/>
            <a:gdLst/>
            <a:ahLst/>
            <a:cxnLst/>
            <a:rect l="l" t="t" r="r" b="b"/>
            <a:pathLst>
              <a:path w="300038" h="320040">
                <a:moveTo>
                  <a:pt x="150019" y="30004"/>
                </a:moveTo>
                <a:lnTo>
                  <a:pt x="260034" y="30004"/>
                </a:lnTo>
                <a:cubicBezTo>
                  <a:pt x="265533" y="30004"/>
                  <a:pt x="270034" y="34504"/>
                  <a:pt x="270034" y="40005"/>
                </a:cubicBezTo>
                <a:lnTo>
                  <a:pt x="270034" y="280035"/>
                </a:lnTo>
                <a:cubicBezTo>
                  <a:pt x="270034" y="285536"/>
                  <a:pt x="265533" y="290036"/>
                  <a:pt x="260034" y="290036"/>
                </a:cubicBezTo>
                <a:lnTo>
                  <a:pt x="150019" y="290036"/>
                </a:lnTo>
                <a:lnTo>
                  <a:pt x="150019" y="30004"/>
                </a:lnTo>
                <a:moveTo>
                  <a:pt x="120015" y="30004"/>
                </a:moveTo>
                <a:lnTo>
                  <a:pt x="120015" y="290036"/>
                </a:lnTo>
                <a:lnTo>
                  <a:pt x="80011" y="290036"/>
                </a:lnTo>
                <a:cubicBezTo>
                  <a:pt x="74511" y="290036"/>
                  <a:pt x="70011" y="285536"/>
                  <a:pt x="70011" y="280035"/>
                </a:cubicBezTo>
                <a:lnTo>
                  <a:pt x="70011" y="260033"/>
                </a:lnTo>
                <a:lnTo>
                  <a:pt x="85013" y="260033"/>
                </a:lnTo>
                <a:cubicBezTo>
                  <a:pt x="93327" y="260033"/>
                  <a:pt x="100015" y="253344"/>
                  <a:pt x="100015" y="245032"/>
                </a:cubicBezTo>
                <a:cubicBezTo>
                  <a:pt x="100015" y="236718"/>
                  <a:pt x="93327" y="230032"/>
                  <a:pt x="85013" y="230032"/>
                </a:cubicBezTo>
                <a:lnTo>
                  <a:pt x="70011" y="230032"/>
                </a:lnTo>
                <a:lnTo>
                  <a:pt x="70011" y="175027"/>
                </a:lnTo>
                <a:lnTo>
                  <a:pt x="85013" y="175027"/>
                </a:lnTo>
                <a:cubicBezTo>
                  <a:pt x="93327" y="175027"/>
                  <a:pt x="100015" y="168338"/>
                  <a:pt x="100015" y="160026"/>
                </a:cubicBezTo>
                <a:cubicBezTo>
                  <a:pt x="100015" y="151712"/>
                  <a:pt x="93327" y="145026"/>
                  <a:pt x="85013" y="145026"/>
                </a:cubicBezTo>
                <a:lnTo>
                  <a:pt x="70011" y="145026"/>
                </a:lnTo>
                <a:lnTo>
                  <a:pt x="70011" y="90021"/>
                </a:lnTo>
                <a:lnTo>
                  <a:pt x="85013" y="90021"/>
                </a:lnTo>
                <a:cubicBezTo>
                  <a:pt x="93327" y="90021"/>
                  <a:pt x="100015" y="83332"/>
                  <a:pt x="100015" y="75021"/>
                </a:cubicBezTo>
                <a:cubicBezTo>
                  <a:pt x="100015" y="66706"/>
                  <a:pt x="93327" y="60020"/>
                  <a:pt x="85013" y="60020"/>
                </a:cubicBezTo>
                <a:lnTo>
                  <a:pt x="70011" y="60020"/>
                </a:lnTo>
                <a:lnTo>
                  <a:pt x="70011" y="40018"/>
                </a:lnTo>
                <a:cubicBezTo>
                  <a:pt x="70011" y="34517"/>
                  <a:pt x="74511" y="30017"/>
                  <a:pt x="80011" y="30017"/>
                </a:cubicBezTo>
                <a:lnTo>
                  <a:pt x="120015" y="30004"/>
                </a:lnTo>
                <a:moveTo>
                  <a:pt x="40004" y="260033"/>
                </a:moveTo>
                <a:lnTo>
                  <a:pt x="40004" y="280035"/>
                </a:lnTo>
                <a:cubicBezTo>
                  <a:pt x="40004" y="302102"/>
                  <a:pt x="57943" y="320040"/>
                  <a:pt x="80008" y="320040"/>
                </a:cubicBezTo>
                <a:lnTo>
                  <a:pt x="260031" y="320040"/>
                </a:lnTo>
                <a:cubicBezTo>
                  <a:pt x="282095" y="320040"/>
                  <a:pt x="300035" y="302102"/>
                  <a:pt x="300035" y="280035"/>
                </a:cubicBezTo>
                <a:lnTo>
                  <a:pt x="300035" y="40005"/>
                </a:lnTo>
                <a:cubicBezTo>
                  <a:pt x="300035" y="17938"/>
                  <a:pt x="282095" y="0"/>
                  <a:pt x="260031" y="0"/>
                </a:cubicBezTo>
                <a:lnTo>
                  <a:pt x="80008" y="0"/>
                </a:lnTo>
                <a:cubicBezTo>
                  <a:pt x="57943" y="0"/>
                  <a:pt x="40004" y="17938"/>
                  <a:pt x="40004" y="40005"/>
                </a:cubicBezTo>
                <a:lnTo>
                  <a:pt x="40004" y="60008"/>
                </a:lnTo>
                <a:lnTo>
                  <a:pt x="15002" y="60008"/>
                </a:lnTo>
                <a:cubicBezTo>
                  <a:pt x="6688" y="60008"/>
                  <a:pt x="0" y="66696"/>
                  <a:pt x="0" y="75011"/>
                </a:cubicBezTo>
                <a:cubicBezTo>
                  <a:pt x="0" y="83326"/>
                  <a:pt x="6688" y="90014"/>
                  <a:pt x="15002" y="90014"/>
                </a:cubicBezTo>
                <a:lnTo>
                  <a:pt x="40004" y="90014"/>
                </a:lnTo>
                <a:lnTo>
                  <a:pt x="40004" y="145023"/>
                </a:lnTo>
                <a:lnTo>
                  <a:pt x="15002" y="145023"/>
                </a:lnTo>
                <a:cubicBezTo>
                  <a:pt x="6688" y="145023"/>
                  <a:pt x="0" y="151712"/>
                  <a:pt x="0" y="160026"/>
                </a:cubicBezTo>
                <a:cubicBezTo>
                  <a:pt x="0" y="168341"/>
                  <a:pt x="6688" y="175030"/>
                  <a:pt x="15002" y="175030"/>
                </a:cubicBezTo>
                <a:lnTo>
                  <a:pt x="40004" y="175030"/>
                </a:lnTo>
                <a:lnTo>
                  <a:pt x="40004" y="230038"/>
                </a:lnTo>
                <a:lnTo>
                  <a:pt x="15002" y="230038"/>
                </a:lnTo>
                <a:cubicBezTo>
                  <a:pt x="6688" y="230038"/>
                  <a:pt x="0" y="236727"/>
                  <a:pt x="0" y="245042"/>
                </a:cubicBezTo>
                <a:cubicBezTo>
                  <a:pt x="0" y="253357"/>
                  <a:pt x="6688" y="260045"/>
                  <a:pt x="15002" y="260045"/>
                </a:cubicBezTo>
                <a:lnTo>
                  <a:pt x="40004" y="260033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-370768" y="6238726"/>
            <a:ext cx="1001955" cy="777875"/>
          </a:xfrm>
          <a:custGeom>
            <a:avLst/>
            <a:gdLst/>
            <a:ahLst/>
            <a:cxnLst/>
            <a:rect l="l" t="t" r="r" b="b"/>
            <a:pathLst>
              <a:path w="1001955" h="777875">
                <a:moveTo>
                  <a:pt x="486800" y="148"/>
                </a:moveTo>
                <a:cubicBezTo>
                  <a:pt x="-62773" y="10532"/>
                  <a:pt x="-12935" y="557651"/>
                  <a:pt x="15841" y="728013"/>
                </a:cubicBezTo>
                <a:cubicBezTo>
                  <a:pt x="20750" y="757098"/>
                  <a:pt x="46721" y="777875"/>
                  <a:pt x="76199" y="777875"/>
                </a:cubicBezTo>
                <a:lnTo>
                  <a:pt x="935295" y="761252"/>
                </a:lnTo>
                <a:cubicBezTo>
                  <a:pt x="965474" y="760560"/>
                  <a:pt x="990743" y="738398"/>
                  <a:pt x="994250" y="708621"/>
                </a:cubicBezTo>
                <a:cubicBezTo>
                  <a:pt x="1014609" y="536174"/>
                  <a:pt x="1034959" y="-10245"/>
                  <a:pt x="486790" y="148"/>
                </a:cubicBezTo>
                <a:lnTo>
                  <a:pt x="486800" y="148"/>
                </a:lnTo>
                <a:moveTo>
                  <a:pt x="822996" y="653220"/>
                </a:moveTo>
                <a:lnTo>
                  <a:pt x="202535" y="664990"/>
                </a:lnTo>
                <a:cubicBezTo>
                  <a:pt x="172356" y="665682"/>
                  <a:pt x="146386" y="644213"/>
                  <a:pt x="142177" y="615128"/>
                </a:cubicBezTo>
                <a:cubicBezTo>
                  <a:pt x="119714" y="478004"/>
                  <a:pt x="97260" y="111648"/>
                  <a:pt x="495226" y="104025"/>
                </a:cubicBezTo>
                <a:cubicBezTo>
                  <a:pt x="891790" y="96410"/>
                  <a:pt x="895297" y="460689"/>
                  <a:pt x="881961" y="599197"/>
                </a:cubicBezTo>
                <a:cubicBezTo>
                  <a:pt x="879155" y="629667"/>
                  <a:pt x="853886" y="652521"/>
                  <a:pt x="823006" y="653213"/>
                </a:cubicBezTo>
                <a:lnTo>
                  <a:pt x="822996" y="653220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685800" y="466081"/>
            <a:ext cx="1082040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1A059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Welcome to [Classroom Name]</a:t>
            </a:r>
            <a:endParaRPr lang="en-US" sz="2800" dirty="0"/>
          </a:p>
        </p:txBody>
      </p:sp>
      <p:sp>
        <p:nvSpPr>
          <p:cNvPr id="33" name="Text 31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3</a:t>
            </a:r>
            <a:endParaRPr lang="en-US" sz="650" dirty="0"/>
          </a:p>
        </p:txBody>
      </p:sp>
      <p:sp>
        <p:nvSpPr>
          <p:cNvPr id="35" name="Text 33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Building a Positive and Engaged Classroom Community</a:t>
            </a:r>
            <a:endParaRPr lang="en-US" sz="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1" y="1755846"/>
            <a:ext cx="3931920" cy="210312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781186" y="1755846"/>
            <a:ext cx="3931920" cy="2103120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1" y="4040906"/>
            <a:ext cx="3931920" cy="21031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781186" y="4040906"/>
            <a:ext cx="3931920" cy="210312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85800" y="463445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Overview of Classroom Rules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032646" y="4677986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[Rule 3]: [Brief explanation or example]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rule fosters fairness and inclusivity among students.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032646" y="431265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Rule 3 Overview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37261" y="4677986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[Rule 2]: [Brief explanation or example]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rule promotes focus and effective learning.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37261" y="431265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Rule 2 Overview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32646" y="2387116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[Rule 1]: [Brief explanation or example]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rule ensures a positive and respectful environment.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32646" y="2021789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Rule 1 Overview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35242" y="2384425"/>
            <a:ext cx="3433038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Here are the key rules that help us maintain a safe and productive classroom.</a:t>
            </a:r>
            <a:endParaRPr lang="en-US" sz="1200" dirty="0"/>
          </a:p>
          <a:p>
            <a:pPr algn="ctr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These rules are designed to support respect, focus, and fairness for everyone.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935242" y="2016525"/>
            <a:ext cx="343303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Introduction to Classroom Rules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4</a:t>
            </a:r>
            <a:endParaRPr lang="en-US" sz="650" dirty="0"/>
          </a:p>
        </p:txBody>
      </p:sp>
      <p:sp>
        <p:nvSpPr>
          <p:cNvPr id="19" name="Text 17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Building a Positive and Engaged Classroom Community</a:t>
            </a:r>
            <a:endParaRPr lang="en-US" sz="650" dirty="0"/>
          </a:p>
        </p:txBody>
      </p:sp>
      <p:sp>
        <p:nvSpPr>
          <p:cNvPr id="20" name="Text 18"/>
          <p:cNvSpPr/>
          <p:nvPr/>
        </p:nvSpPr>
        <p:spPr>
          <a:xfrm>
            <a:off x="10823017" y="1768033"/>
            <a:ext cx="212956" cy="177514"/>
          </a:xfrm>
          <a:custGeom>
            <a:avLst/>
            <a:gdLst/>
            <a:ahLst/>
            <a:cxnLst/>
            <a:rect l="l" t="t" r="r" b="b"/>
            <a:pathLst>
              <a:path w="212956" h="177514">
                <a:moveTo>
                  <a:pt x="187527" y="52601"/>
                </a:moveTo>
                <a:cubicBezTo>
                  <a:pt x="182836" y="29009"/>
                  <a:pt x="167034" y="9169"/>
                  <a:pt x="138383" y="5849"/>
                </a:cubicBezTo>
                <a:cubicBezTo>
                  <a:pt x="131824" y="5077"/>
                  <a:pt x="126641" y="11345"/>
                  <a:pt x="124605" y="17382"/>
                </a:cubicBezTo>
                <a:cubicBezTo>
                  <a:pt x="124366" y="18092"/>
                  <a:pt x="124253" y="18772"/>
                  <a:pt x="124058" y="19482"/>
                </a:cubicBezTo>
                <a:cubicBezTo>
                  <a:pt x="105603" y="14634"/>
                  <a:pt x="86797" y="12751"/>
                  <a:pt x="70278" y="14586"/>
                </a:cubicBezTo>
                <a:cubicBezTo>
                  <a:pt x="68186" y="6204"/>
                  <a:pt x="60965" y="-1331"/>
                  <a:pt x="50994" y="197"/>
                </a:cubicBezTo>
                <a:cubicBezTo>
                  <a:pt x="-19132" y="10974"/>
                  <a:pt x="-9892" y="111656"/>
                  <a:pt x="36290" y="147214"/>
                </a:cubicBezTo>
                <a:cubicBezTo>
                  <a:pt x="84899" y="184611"/>
                  <a:pt x="207628" y="202829"/>
                  <a:pt x="212867" y="108028"/>
                </a:cubicBezTo>
                <a:cubicBezTo>
                  <a:pt x="214061" y="86320"/>
                  <a:pt x="203709" y="67606"/>
                  <a:pt x="187529" y="52599"/>
                </a:cubicBezTo>
                <a:lnTo>
                  <a:pt x="187527" y="52601"/>
                </a:lnTo>
                <a:moveTo>
                  <a:pt x="135263" y="76455"/>
                </a:moveTo>
                <a:cubicBezTo>
                  <a:pt x="135080" y="75543"/>
                  <a:pt x="134997" y="74849"/>
                  <a:pt x="134827" y="73984"/>
                </a:cubicBezTo>
                <a:cubicBezTo>
                  <a:pt x="138170" y="75451"/>
                  <a:pt x="141273" y="76887"/>
                  <a:pt x="143816" y="78168"/>
                </a:cubicBezTo>
                <a:cubicBezTo>
                  <a:pt x="146358" y="79450"/>
                  <a:pt x="148535" y="80563"/>
                  <a:pt x="150530" y="81672"/>
                </a:cubicBezTo>
                <a:cubicBezTo>
                  <a:pt x="148198" y="86783"/>
                  <a:pt x="144772" y="90690"/>
                  <a:pt x="140655" y="93577"/>
                </a:cubicBezTo>
                <a:cubicBezTo>
                  <a:pt x="142804" y="87601"/>
                  <a:pt x="141905" y="80485"/>
                  <a:pt x="135263" y="76455"/>
                </a:cubicBezTo>
                <a:lnTo>
                  <a:pt x="135263" y="76455"/>
                </a:lnTo>
                <a:moveTo>
                  <a:pt x="98437" y="61974"/>
                </a:moveTo>
                <a:cubicBezTo>
                  <a:pt x="98030" y="75607"/>
                  <a:pt x="103984" y="89627"/>
                  <a:pt x="119519" y="100095"/>
                </a:cubicBezTo>
                <a:cubicBezTo>
                  <a:pt x="113746" y="100341"/>
                  <a:pt x="107875" y="99740"/>
                  <a:pt x="102413" y="98320"/>
                </a:cubicBezTo>
                <a:cubicBezTo>
                  <a:pt x="90643" y="95277"/>
                  <a:pt x="46316" y="73956"/>
                  <a:pt x="71119" y="62840"/>
                </a:cubicBezTo>
                <a:cubicBezTo>
                  <a:pt x="78170" y="59675"/>
                  <a:pt x="88030" y="59968"/>
                  <a:pt x="98437" y="61975"/>
                </a:cubicBezTo>
                <a:lnTo>
                  <a:pt x="98437" y="6197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11067120" y="1500709"/>
            <a:ext cx="234453" cy="208891"/>
          </a:xfrm>
          <a:custGeom>
            <a:avLst/>
            <a:gdLst/>
            <a:ahLst/>
            <a:cxnLst/>
            <a:rect l="l" t="t" r="r" b="b"/>
            <a:pathLst>
              <a:path w="234453" h="208891">
                <a:moveTo>
                  <a:pt x="154244" y="3039"/>
                </a:moveTo>
                <a:cubicBezTo>
                  <a:pt x="131472" y="-3618"/>
                  <a:pt x="108838" y="1053"/>
                  <a:pt x="90984" y="13250"/>
                </a:cubicBezTo>
                <a:cubicBezTo>
                  <a:pt x="78216" y="15166"/>
                  <a:pt x="65654" y="20764"/>
                  <a:pt x="54928" y="28451"/>
                </a:cubicBezTo>
                <a:cubicBezTo>
                  <a:pt x="52843" y="29932"/>
                  <a:pt x="51301" y="31672"/>
                  <a:pt x="50161" y="33556"/>
                </a:cubicBezTo>
                <a:cubicBezTo>
                  <a:pt x="22707" y="49541"/>
                  <a:pt x="1810" y="73822"/>
                  <a:pt x="87" y="111565"/>
                </a:cubicBezTo>
                <a:cubicBezTo>
                  <a:pt x="-2790" y="174560"/>
                  <a:pt x="64960" y="199188"/>
                  <a:pt x="114200" y="207095"/>
                </a:cubicBezTo>
                <a:cubicBezTo>
                  <a:pt x="165039" y="215262"/>
                  <a:pt x="220046" y="196159"/>
                  <a:pt x="232233" y="138284"/>
                </a:cubicBezTo>
                <a:cubicBezTo>
                  <a:pt x="244056" y="82121"/>
                  <a:pt x="207292" y="18589"/>
                  <a:pt x="154244" y="3039"/>
                </a:cubicBezTo>
                <a:lnTo>
                  <a:pt x="154244" y="3039"/>
                </a:lnTo>
                <a:moveTo>
                  <a:pt x="145963" y="91156"/>
                </a:moveTo>
                <a:cubicBezTo>
                  <a:pt x="148812" y="86573"/>
                  <a:pt x="150493" y="81553"/>
                  <a:pt x="151508" y="76404"/>
                </a:cubicBezTo>
                <a:cubicBezTo>
                  <a:pt x="152092" y="77766"/>
                  <a:pt x="152577" y="79232"/>
                  <a:pt x="152870" y="80858"/>
                </a:cubicBezTo>
                <a:cubicBezTo>
                  <a:pt x="156108" y="99626"/>
                  <a:pt x="135739" y="111086"/>
                  <a:pt x="118856" y="109839"/>
                </a:cubicBezTo>
                <a:cubicBezTo>
                  <a:pt x="129027" y="108387"/>
                  <a:pt x="138822" y="102645"/>
                  <a:pt x="145963" y="91156"/>
                </a:cubicBezTo>
                <a:moveTo>
                  <a:pt x="79953" y="155037"/>
                </a:moveTo>
                <a:cubicBezTo>
                  <a:pt x="48274" y="143072"/>
                  <a:pt x="24557" y="119559"/>
                  <a:pt x="46912" y="84269"/>
                </a:cubicBezTo>
                <a:cubicBezTo>
                  <a:pt x="49608" y="80018"/>
                  <a:pt x="52846" y="76320"/>
                  <a:pt x="56318" y="72897"/>
                </a:cubicBezTo>
                <a:cubicBezTo>
                  <a:pt x="56137" y="74810"/>
                  <a:pt x="55872" y="76696"/>
                  <a:pt x="55816" y="78641"/>
                </a:cubicBezTo>
                <a:cubicBezTo>
                  <a:pt x="54259" y="128059"/>
                  <a:pt x="97249" y="160303"/>
                  <a:pt x="142142" y="147845"/>
                </a:cubicBezTo>
                <a:cubicBezTo>
                  <a:pt x="166429" y="141100"/>
                  <a:pt x="185047" y="121286"/>
                  <a:pt x="190563" y="98296"/>
                </a:cubicBezTo>
                <a:cubicBezTo>
                  <a:pt x="190631" y="98572"/>
                  <a:pt x="190730" y="98862"/>
                  <a:pt x="190800" y="99138"/>
                </a:cubicBezTo>
                <a:cubicBezTo>
                  <a:pt x="208640" y="176668"/>
                  <a:pt x="125289" y="172170"/>
                  <a:pt x="79953" y="155039"/>
                </a:cubicBezTo>
                <a:lnTo>
                  <a:pt x="79953" y="155037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10692126" y="1394580"/>
            <a:ext cx="202771" cy="236771"/>
          </a:xfrm>
          <a:custGeom>
            <a:avLst/>
            <a:gdLst/>
            <a:ahLst/>
            <a:cxnLst/>
            <a:rect l="l" t="t" r="r" b="b"/>
            <a:pathLst>
              <a:path w="202771" h="236771">
                <a:moveTo>
                  <a:pt x="202004" y="99375"/>
                </a:moveTo>
                <a:cubicBezTo>
                  <a:pt x="198667" y="66992"/>
                  <a:pt x="183110" y="40355"/>
                  <a:pt x="162383" y="22749"/>
                </a:cubicBezTo>
                <a:cubicBezTo>
                  <a:pt x="161665" y="20990"/>
                  <a:pt x="160974" y="19245"/>
                  <a:pt x="160136" y="17469"/>
                </a:cubicBezTo>
                <a:cubicBezTo>
                  <a:pt x="156040" y="8867"/>
                  <a:pt x="148887" y="7167"/>
                  <a:pt x="142666" y="9530"/>
                </a:cubicBezTo>
                <a:cubicBezTo>
                  <a:pt x="106394" y="-8815"/>
                  <a:pt x="62265" y="-2299"/>
                  <a:pt x="35832" y="43365"/>
                </a:cubicBezTo>
                <a:cubicBezTo>
                  <a:pt x="29116" y="54978"/>
                  <a:pt x="25421" y="67177"/>
                  <a:pt x="24091" y="79283"/>
                </a:cubicBezTo>
                <a:cubicBezTo>
                  <a:pt x="14904" y="89599"/>
                  <a:pt x="7391" y="101551"/>
                  <a:pt x="3257" y="115883"/>
                </a:cubicBezTo>
                <a:cubicBezTo>
                  <a:pt x="-8922" y="158149"/>
                  <a:pt x="14770" y="200076"/>
                  <a:pt x="45883" y="220815"/>
                </a:cubicBezTo>
                <a:cubicBezTo>
                  <a:pt x="120274" y="270416"/>
                  <a:pt x="212109" y="197249"/>
                  <a:pt x="202005" y="99375"/>
                </a:cubicBezTo>
                <a:lnTo>
                  <a:pt x="202004" y="99375"/>
                </a:lnTo>
                <a:moveTo>
                  <a:pt x="114730" y="82614"/>
                </a:moveTo>
                <a:cubicBezTo>
                  <a:pt x="106899" y="90785"/>
                  <a:pt x="97565" y="90629"/>
                  <a:pt x="89055" y="76941"/>
                </a:cubicBezTo>
                <a:cubicBezTo>
                  <a:pt x="97446" y="69265"/>
                  <a:pt x="107296" y="72440"/>
                  <a:pt x="114730" y="82614"/>
                </a:cubicBezTo>
                <a:moveTo>
                  <a:pt x="122496" y="117907"/>
                </a:moveTo>
                <a:cubicBezTo>
                  <a:pt x="108109" y="151896"/>
                  <a:pt x="64698" y="136887"/>
                  <a:pt x="59286" y="100365"/>
                </a:cubicBezTo>
                <a:cubicBezTo>
                  <a:pt x="59233" y="100071"/>
                  <a:pt x="59286" y="99808"/>
                  <a:pt x="59260" y="99531"/>
                </a:cubicBezTo>
                <a:cubicBezTo>
                  <a:pt x="77197" y="120318"/>
                  <a:pt x="101369" y="124733"/>
                  <a:pt x="122496" y="117910"/>
                </a:cubicBezTo>
                <a:lnTo>
                  <a:pt x="122496" y="117907"/>
                </a:lnTo>
                <a:moveTo>
                  <a:pt x="76118" y="188974"/>
                </a:moveTo>
                <a:cubicBezTo>
                  <a:pt x="54207" y="181393"/>
                  <a:pt x="33159" y="159650"/>
                  <a:pt x="33822" y="133783"/>
                </a:cubicBezTo>
                <a:cubicBezTo>
                  <a:pt x="55281" y="177780"/>
                  <a:pt x="105780" y="201700"/>
                  <a:pt x="143633" y="154692"/>
                </a:cubicBezTo>
                <a:cubicBezTo>
                  <a:pt x="157010" y="138061"/>
                  <a:pt x="162580" y="120533"/>
                  <a:pt x="162592" y="104103"/>
                </a:cubicBezTo>
                <a:cubicBezTo>
                  <a:pt x="169279" y="160794"/>
                  <a:pt x="123356" y="205314"/>
                  <a:pt x="76116" y="188976"/>
                </a:cubicBezTo>
                <a:lnTo>
                  <a:pt x="76118" y="188974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11037549" y="1167561"/>
            <a:ext cx="263855" cy="208994"/>
          </a:xfrm>
          <a:custGeom>
            <a:avLst/>
            <a:gdLst/>
            <a:ahLst/>
            <a:cxnLst/>
            <a:rect l="l" t="t" r="r" b="b"/>
            <a:pathLst>
              <a:path w="263855" h="208994">
                <a:moveTo>
                  <a:pt x="168363" y="4727"/>
                </a:moveTo>
                <a:cubicBezTo>
                  <a:pt x="116988" y="-5446"/>
                  <a:pt x="53592" y="-3110"/>
                  <a:pt x="26417" y="51674"/>
                </a:cubicBezTo>
                <a:cubicBezTo>
                  <a:pt x="25858" y="52813"/>
                  <a:pt x="25541" y="54086"/>
                  <a:pt x="25024" y="55254"/>
                </a:cubicBezTo>
                <a:cubicBezTo>
                  <a:pt x="6100" y="72830"/>
                  <a:pt x="-3913" y="100282"/>
                  <a:pt x="1425" y="129351"/>
                </a:cubicBezTo>
                <a:cubicBezTo>
                  <a:pt x="11713" y="185302"/>
                  <a:pt x="70059" y="212783"/>
                  <a:pt x="119685" y="208574"/>
                </a:cubicBezTo>
                <a:cubicBezTo>
                  <a:pt x="172896" y="204064"/>
                  <a:pt x="239235" y="169300"/>
                  <a:pt x="258689" y="113948"/>
                </a:cubicBezTo>
                <a:cubicBezTo>
                  <a:pt x="282159" y="47132"/>
                  <a:pt x="221016" y="15142"/>
                  <a:pt x="168363" y="4727"/>
                </a:cubicBezTo>
                <a:lnTo>
                  <a:pt x="168363" y="4727"/>
                </a:lnTo>
                <a:moveTo>
                  <a:pt x="64811" y="71317"/>
                </a:moveTo>
                <a:cubicBezTo>
                  <a:pt x="65600" y="88221"/>
                  <a:pt x="73375" y="105078"/>
                  <a:pt x="88410" y="115041"/>
                </a:cubicBezTo>
                <a:cubicBezTo>
                  <a:pt x="90748" y="116600"/>
                  <a:pt x="93072" y="117768"/>
                  <a:pt x="95381" y="118861"/>
                </a:cubicBezTo>
                <a:cubicBezTo>
                  <a:pt x="69716" y="123777"/>
                  <a:pt x="52254" y="95560"/>
                  <a:pt x="64808" y="71317"/>
                </a:cubicBezTo>
                <a:lnTo>
                  <a:pt x="64811" y="71317"/>
                </a:lnTo>
                <a:moveTo>
                  <a:pt x="181419" y="140156"/>
                </a:moveTo>
                <a:cubicBezTo>
                  <a:pt x="162366" y="153297"/>
                  <a:pt x="139556" y="162543"/>
                  <a:pt x="116859" y="164955"/>
                </a:cubicBezTo>
                <a:cubicBezTo>
                  <a:pt x="107260" y="165975"/>
                  <a:pt x="97822" y="165766"/>
                  <a:pt x="88811" y="164071"/>
                </a:cubicBezTo>
                <a:cubicBezTo>
                  <a:pt x="127202" y="161975"/>
                  <a:pt x="166184" y="134147"/>
                  <a:pt x="173184" y="93928"/>
                </a:cubicBezTo>
                <a:cubicBezTo>
                  <a:pt x="176068" y="77386"/>
                  <a:pt x="171878" y="60888"/>
                  <a:pt x="163284" y="47477"/>
                </a:cubicBezTo>
                <a:cubicBezTo>
                  <a:pt x="176986" y="50564"/>
                  <a:pt x="189179" y="55390"/>
                  <a:pt x="197400" y="61532"/>
                </a:cubicBezTo>
                <a:cubicBezTo>
                  <a:pt x="229694" y="85627"/>
                  <a:pt x="207730" y="121994"/>
                  <a:pt x="181419" y="140155"/>
                </a:cubicBezTo>
                <a:lnTo>
                  <a:pt x="181419" y="140156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10812788" y="983741"/>
            <a:ext cx="171854" cy="119399"/>
          </a:xfrm>
          <a:custGeom>
            <a:avLst/>
            <a:gdLst/>
            <a:ahLst/>
            <a:cxnLst/>
            <a:rect l="l" t="t" r="r" b="b"/>
            <a:pathLst>
              <a:path w="171854" h="119399">
                <a:moveTo>
                  <a:pt x="170534" y="60242"/>
                </a:moveTo>
                <a:cubicBezTo>
                  <a:pt x="163560" y="34253"/>
                  <a:pt x="132915" y="23236"/>
                  <a:pt x="106032" y="17734"/>
                </a:cubicBezTo>
                <a:cubicBezTo>
                  <a:pt x="89792" y="11"/>
                  <a:pt x="62263" y="-7368"/>
                  <a:pt x="36110" y="9481"/>
                </a:cubicBezTo>
                <a:cubicBezTo>
                  <a:pt x="28165" y="14587"/>
                  <a:pt x="23241" y="21556"/>
                  <a:pt x="20423" y="29174"/>
                </a:cubicBezTo>
                <a:cubicBezTo>
                  <a:pt x="14166" y="34517"/>
                  <a:pt x="8837" y="41209"/>
                  <a:pt x="5034" y="49727"/>
                </a:cubicBezTo>
                <a:cubicBezTo>
                  <a:pt x="-5635" y="73599"/>
                  <a:pt x="273" y="102022"/>
                  <a:pt x="26493" y="112721"/>
                </a:cubicBezTo>
                <a:cubicBezTo>
                  <a:pt x="44136" y="119915"/>
                  <a:pt x="64045" y="117588"/>
                  <a:pt x="81039" y="109362"/>
                </a:cubicBezTo>
                <a:cubicBezTo>
                  <a:pt x="94609" y="117019"/>
                  <a:pt x="109500" y="121411"/>
                  <a:pt x="125754" y="118487"/>
                </a:cubicBezTo>
                <a:cubicBezTo>
                  <a:pt x="152206" y="113726"/>
                  <a:pt x="178049" y="88280"/>
                  <a:pt x="170536" y="60240"/>
                </a:cubicBezTo>
                <a:lnTo>
                  <a:pt x="170534" y="60242"/>
                </a:lnTo>
                <a:moveTo>
                  <a:pt x="53211" y="44821"/>
                </a:moveTo>
                <a:cubicBezTo>
                  <a:pt x="63476" y="42123"/>
                  <a:pt x="74629" y="42771"/>
                  <a:pt x="85595" y="44928"/>
                </a:cubicBezTo>
                <a:cubicBezTo>
                  <a:pt x="87039" y="51553"/>
                  <a:pt x="85556" y="59647"/>
                  <a:pt x="81873" y="67002"/>
                </a:cubicBezTo>
                <a:cubicBezTo>
                  <a:pt x="76707" y="67345"/>
                  <a:pt x="71581" y="66961"/>
                  <a:pt x="66604" y="65216"/>
                </a:cubicBezTo>
                <a:cubicBezTo>
                  <a:pt x="58078" y="62240"/>
                  <a:pt x="50499" y="54093"/>
                  <a:pt x="48853" y="46542"/>
                </a:cubicBezTo>
                <a:cubicBezTo>
                  <a:pt x="50296" y="45906"/>
                  <a:pt x="51726" y="45206"/>
                  <a:pt x="53209" y="44821"/>
                </a:cubicBezTo>
                <a:lnTo>
                  <a:pt x="53211" y="44821"/>
                </a:lnTo>
                <a:moveTo>
                  <a:pt x="112575" y="93413"/>
                </a:moveTo>
                <a:cubicBezTo>
                  <a:pt x="110646" y="93479"/>
                  <a:pt x="108730" y="93214"/>
                  <a:pt x="106828" y="92989"/>
                </a:cubicBezTo>
                <a:cubicBezTo>
                  <a:pt x="117240" y="89709"/>
                  <a:pt x="127358" y="84974"/>
                  <a:pt x="136732" y="79565"/>
                </a:cubicBezTo>
                <a:cubicBezTo>
                  <a:pt x="132240" y="87739"/>
                  <a:pt x="121571" y="93095"/>
                  <a:pt x="112575" y="93413"/>
                </a:cubicBez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11323596" y="804237"/>
            <a:ext cx="211627" cy="226351"/>
          </a:xfrm>
          <a:custGeom>
            <a:avLst/>
            <a:gdLst/>
            <a:ahLst/>
            <a:cxnLst/>
            <a:rect l="l" t="t" r="r" b="b"/>
            <a:pathLst>
              <a:path w="211627" h="226351">
                <a:moveTo>
                  <a:pt x="125806" y="5093"/>
                </a:moveTo>
                <a:cubicBezTo>
                  <a:pt x="122545" y="849"/>
                  <a:pt x="117083" y="-1657"/>
                  <a:pt x="111189" y="1259"/>
                </a:cubicBezTo>
                <a:cubicBezTo>
                  <a:pt x="109242" y="2209"/>
                  <a:pt x="107282" y="3237"/>
                  <a:pt x="105335" y="4217"/>
                </a:cubicBezTo>
                <a:cubicBezTo>
                  <a:pt x="83802" y="5788"/>
                  <a:pt x="62364" y="15376"/>
                  <a:pt x="44626" y="35501"/>
                </a:cubicBezTo>
                <a:cubicBezTo>
                  <a:pt x="38675" y="42267"/>
                  <a:pt x="34070" y="49227"/>
                  <a:pt x="30610" y="56246"/>
                </a:cubicBezTo>
                <a:cubicBezTo>
                  <a:pt x="20179" y="67948"/>
                  <a:pt x="11443" y="81371"/>
                  <a:pt x="5856" y="97648"/>
                </a:cubicBezTo>
                <a:cubicBezTo>
                  <a:pt x="-7739" y="137268"/>
                  <a:pt x="2552" y="178971"/>
                  <a:pt x="34461" y="203990"/>
                </a:cubicBezTo>
                <a:cubicBezTo>
                  <a:pt x="105293" y="259554"/>
                  <a:pt x="214643" y="205545"/>
                  <a:pt x="211563" y="108171"/>
                </a:cubicBezTo>
                <a:cubicBezTo>
                  <a:pt x="209813" y="52835"/>
                  <a:pt x="170148" y="12399"/>
                  <a:pt x="125806" y="5091"/>
                </a:cubicBezTo>
                <a:lnTo>
                  <a:pt x="125806" y="5093"/>
                </a:lnTo>
                <a:moveTo>
                  <a:pt x="84221" y="84861"/>
                </a:moveTo>
                <a:cubicBezTo>
                  <a:pt x="91810" y="79411"/>
                  <a:pt x="99960" y="74956"/>
                  <a:pt x="109157" y="72027"/>
                </a:cubicBezTo>
                <a:cubicBezTo>
                  <a:pt x="116983" y="69431"/>
                  <a:pt x="125006" y="68041"/>
                  <a:pt x="133211" y="67831"/>
                </a:cubicBezTo>
                <a:cubicBezTo>
                  <a:pt x="145671" y="64010"/>
                  <a:pt x="149381" y="66909"/>
                  <a:pt x="144342" y="76559"/>
                </a:cubicBezTo>
                <a:cubicBezTo>
                  <a:pt x="146247" y="89483"/>
                  <a:pt x="139651" y="101276"/>
                  <a:pt x="129670" y="109927"/>
                </a:cubicBezTo>
                <a:cubicBezTo>
                  <a:pt x="112854" y="105065"/>
                  <a:pt x="97649" y="96656"/>
                  <a:pt x="84221" y="84861"/>
                </a:cubicBezTo>
                <a:lnTo>
                  <a:pt x="84221" y="84861"/>
                </a:lnTo>
                <a:moveTo>
                  <a:pt x="60043" y="175983"/>
                </a:moveTo>
                <a:cubicBezTo>
                  <a:pt x="40694" y="164675"/>
                  <a:pt x="32098" y="146420"/>
                  <a:pt x="31928" y="126852"/>
                </a:cubicBezTo>
                <a:cubicBezTo>
                  <a:pt x="51614" y="163226"/>
                  <a:pt x="98646" y="183897"/>
                  <a:pt x="140438" y="156809"/>
                </a:cubicBezTo>
                <a:cubicBezTo>
                  <a:pt x="143225" y="157171"/>
                  <a:pt x="145970" y="157653"/>
                  <a:pt x="148810" y="157896"/>
                </a:cubicBezTo>
                <a:cubicBezTo>
                  <a:pt x="151413" y="158106"/>
                  <a:pt x="153684" y="157776"/>
                  <a:pt x="155755" y="157185"/>
                </a:cubicBezTo>
                <a:cubicBezTo>
                  <a:pt x="134165" y="184664"/>
                  <a:pt x="93575" y="195597"/>
                  <a:pt x="60043" y="175983"/>
                </a:cubicBezTo>
                <a:lnTo>
                  <a:pt x="60043" y="175983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11508830" y="1104537"/>
            <a:ext cx="231222" cy="202672"/>
          </a:xfrm>
          <a:custGeom>
            <a:avLst/>
            <a:gdLst/>
            <a:ahLst/>
            <a:cxnLst/>
            <a:rect l="l" t="t" r="r" b="b"/>
            <a:pathLst>
              <a:path w="231222" h="202672">
                <a:moveTo>
                  <a:pt x="185093" y="21530"/>
                </a:moveTo>
                <a:cubicBezTo>
                  <a:pt x="141739" y="1161"/>
                  <a:pt x="87263" y="-10804"/>
                  <a:pt x="43178" y="13684"/>
                </a:cubicBezTo>
                <a:cubicBezTo>
                  <a:pt x="13760" y="30026"/>
                  <a:pt x="-3626" y="62583"/>
                  <a:pt x="1219" y="96377"/>
                </a:cubicBezTo>
                <a:cubicBezTo>
                  <a:pt x="116" y="104192"/>
                  <a:pt x="-381" y="112228"/>
                  <a:pt x="335" y="120501"/>
                </a:cubicBezTo>
                <a:cubicBezTo>
                  <a:pt x="4833" y="172774"/>
                  <a:pt x="46973" y="195124"/>
                  <a:pt x="88519" y="196124"/>
                </a:cubicBezTo>
                <a:cubicBezTo>
                  <a:pt x="92133" y="196219"/>
                  <a:pt x="95805" y="195838"/>
                  <a:pt x="99446" y="195631"/>
                </a:cubicBezTo>
                <a:cubicBezTo>
                  <a:pt x="108760" y="207376"/>
                  <a:pt x="129470" y="203937"/>
                  <a:pt x="134645" y="188973"/>
                </a:cubicBezTo>
                <a:cubicBezTo>
                  <a:pt x="167097" y="178623"/>
                  <a:pt x="197441" y="157241"/>
                  <a:pt x="217104" y="126887"/>
                </a:cubicBezTo>
                <a:cubicBezTo>
                  <a:pt x="246756" y="81095"/>
                  <a:pt x="226651" y="41057"/>
                  <a:pt x="185091" y="21530"/>
                </a:cubicBezTo>
                <a:lnTo>
                  <a:pt x="185093" y="21530"/>
                </a:lnTo>
                <a:moveTo>
                  <a:pt x="93224" y="106743"/>
                </a:moveTo>
                <a:cubicBezTo>
                  <a:pt x="88836" y="102542"/>
                  <a:pt x="84863" y="98089"/>
                  <a:pt x="82047" y="92872"/>
                </a:cubicBezTo>
                <a:cubicBezTo>
                  <a:pt x="69919" y="70301"/>
                  <a:pt x="92630" y="50599"/>
                  <a:pt x="104318" y="74502"/>
                </a:cubicBezTo>
                <a:cubicBezTo>
                  <a:pt x="111271" y="88720"/>
                  <a:pt x="103779" y="100418"/>
                  <a:pt x="93224" y="106741"/>
                </a:cubicBezTo>
                <a:lnTo>
                  <a:pt x="93224" y="106743"/>
                </a:lnTo>
                <a:moveTo>
                  <a:pt x="176938" y="102082"/>
                </a:moveTo>
                <a:cubicBezTo>
                  <a:pt x="169458" y="115904"/>
                  <a:pt x="153372" y="126380"/>
                  <a:pt x="140856" y="133275"/>
                </a:cubicBezTo>
                <a:cubicBezTo>
                  <a:pt x="137695" y="135020"/>
                  <a:pt x="134328" y="136619"/>
                  <a:pt x="130881" y="138125"/>
                </a:cubicBezTo>
                <a:cubicBezTo>
                  <a:pt x="149108" y="119104"/>
                  <a:pt x="159277" y="92015"/>
                  <a:pt x="152019" y="63787"/>
                </a:cubicBezTo>
                <a:cubicBezTo>
                  <a:pt x="154350" y="64642"/>
                  <a:pt x="156752" y="65418"/>
                  <a:pt x="159041" y="66322"/>
                </a:cubicBezTo>
                <a:cubicBezTo>
                  <a:pt x="179532" y="74470"/>
                  <a:pt x="190074" y="77830"/>
                  <a:pt x="176938" y="102080"/>
                </a:cubicBezTo>
                <a:lnTo>
                  <a:pt x="176938" y="102082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433965" y="1454843"/>
            <a:ext cx="229331" cy="204886"/>
          </a:xfrm>
          <a:custGeom>
            <a:avLst/>
            <a:gdLst/>
            <a:ahLst/>
            <a:cxnLst/>
            <a:rect l="l" t="t" r="r" b="b"/>
            <a:pathLst>
              <a:path w="229331" h="204886">
                <a:moveTo>
                  <a:pt x="51604" y="25363"/>
                </a:moveTo>
                <a:cubicBezTo>
                  <a:pt x="44825" y="30815"/>
                  <a:pt x="39768" y="37265"/>
                  <a:pt x="35615" y="44098"/>
                </a:cubicBezTo>
                <a:cubicBezTo>
                  <a:pt x="7790" y="64277"/>
                  <a:pt x="-9671" y="103929"/>
                  <a:pt x="5765" y="142336"/>
                </a:cubicBezTo>
                <a:cubicBezTo>
                  <a:pt x="49636" y="251619"/>
                  <a:pt x="186570" y="202016"/>
                  <a:pt x="221362" y="113296"/>
                </a:cubicBezTo>
                <a:cubicBezTo>
                  <a:pt x="265217" y="1512"/>
                  <a:pt x="116785" y="-27037"/>
                  <a:pt x="51604" y="25361"/>
                </a:cubicBezTo>
                <a:lnTo>
                  <a:pt x="51604" y="25363"/>
                </a:lnTo>
                <a:moveTo>
                  <a:pt x="150861" y="101503"/>
                </a:moveTo>
                <a:cubicBezTo>
                  <a:pt x="140892" y="94131"/>
                  <a:pt x="130645" y="87159"/>
                  <a:pt x="120225" y="80449"/>
                </a:cubicBezTo>
                <a:cubicBezTo>
                  <a:pt x="137991" y="70190"/>
                  <a:pt x="158775" y="63109"/>
                  <a:pt x="165465" y="77808"/>
                </a:cubicBezTo>
                <a:cubicBezTo>
                  <a:pt x="168730" y="84948"/>
                  <a:pt x="160174" y="94209"/>
                  <a:pt x="150859" y="101503"/>
                </a:cubicBezTo>
                <a:lnTo>
                  <a:pt x="150861" y="101503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11290492" y="1805137"/>
            <a:ext cx="227837" cy="208542"/>
          </a:xfrm>
          <a:custGeom>
            <a:avLst/>
            <a:gdLst/>
            <a:ahLst/>
            <a:cxnLst/>
            <a:rect l="l" t="t" r="r" b="b"/>
            <a:pathLst>
              <a:path w="227837" h="208542">
                <a:moveTo>
                  <a:pt x="170844" y="26662"/>
                </a:moveTo>
                <a:cubicBezTo>
                  <a:pt x="139115" y="18533"/>
                  <a:pt x="86949" y="25822"/>
                  <a:pt x="67406" y="57923"/>
                </a:cubicBezTo>
                <a:cubicBezTo>
                  <a:pt x="50755" y="85256"/>
                  <a:pt x="62033" y="114198"/>
                  <a:pt x="82497" y="131807"/>
                </a:cubicBezTo>
                <a:cubicBezTo>
                  <a:pt x="84404" y="141734"/>
                  <a:pt x="88749" y="151502"/>
                  <a:pt x="95641" y="160646"/>
                </a:cubicBezTo>
                <a:cubicBezTo>
                  <a:pt x="74589" y="158254"/>
                  <a:pt x="54886" y="147748"/>
                  <a:pt x="44262" y="126472"/>
                </a:cubicBezTo>
                <a:cubicBezTo>
                  <a:pt x="26930" y="91792"/>
                  <a:pt x="39090" y="43154"/>
                  <a:pt x="72885" y="27588"/>
                </a:cubicBezTo>
                <a:cubicBezTo>
                  <a:pt x="86804" y="21167"/>
                  <a:pt x="76818" y="-4934"/>
                  <a:pt x="62500" y="820"/>
                </a:cubicBezTo>
                <a:cubicBezTo>
                  <a:pt x="-4678" y="27792"/>
                  <a:pt x="-22155" y="127096"/>
                  <a:pt x="32036" y="179154"/>
                </a:cubicBezTo>
                <a:cubicBezTo>
                  <a:pt x="92668" y="237415"/>
                  <a:pt x="210731" y="205531"/>
                  <a:pt x="226582" y="114531"/>
                </a:cubicBezTo>
                <a:cubicBezTo>
                  <a:pt x="233954" y="72256"/>
                  <a:pt x="207986" y="36197"/>
                  <a:pt x="170844" y="26662"/>
                </a:cubicBezTo>
                <a:lnTo>
                  <a:pt x="170844" y="26662"/>
                </a:lnTo>
                <a:moveTo>
                  <a:pt x="133396" y="161925"/>
                </a:moveTo>
                <a:cubicBezTo>
                  <a:pt x="134449" y="158117"/>
                  <a:pt x="135130" y="154006"/>
                  <a:pt x="135515" y="149754"/>
                </a:cubicBezTo>
                <a:cubicBezTo>
                  <a:pt x="140860" y="149546"/>
                  <a:pt x="146326" y="148778"/>
                  <a:pt x="151819" y="147431"/>
                </a:cubicBezTo>
                <a:cubicBezTo>
                  <a:pt x="150580" y="148801"/>
                  <a:pt x="149379" y="150056"/>
                  <a:pt x="148233" y="151147"/>
                </a:cubicBezTo>
                <a:cubicBezTo>
                  <a:pt x="143608" y="155537"/>
                  <a:pt x="138582" y="159022"/>
                  <a:pt x="133394" y="161925"/>
                </a:cubicBezTo>
                <a:lnTo>
                  <a:pt x="133396" y="161925"/>
                </a:lnTo>
              </a:path>
            </a:pathLst>
          </a:custGeom>
          <a:solidFill>
            <a:srgbClr val="FFD600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8889062" y="239194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6"/>
            <a:srcRect/>
            <a:stretch>
              <a:fillRect l="-20562" r="-20562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501502" y="4315963"/>
            <a:ext cx="1944793" cy="1444877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062135" y="2237290"/>
            <a:ext cx="2478740" cy="329960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359725" y="2237290"/>
            <a:ext cx="2478740" cy="3299607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75940" y="2237290"/>
            <a:ext cx="2478740" cy="3299607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931370" y="264286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2363157" y="960477"/>
                </a:moveTo>
                <a:cubicBezTo>
                  <a:pt x="2502457" y="797009"/>
                  <a:pt x="2492581" y="553468"/>
                  <a:pt x="2340663" y="401522"/>
                </a:cubicBezTo>
                <a:cubicBezTo>
                  <a:pt x="2188744" y="249576"/>
                  <a:pt x="1945807" y="239701"/>
                  <a:pt x="1781818" y="379028"/>
                </a:cubicBezTo>
                <a:cubicBezTo>
                  <a:pt x="1764810" y="165113"/>
                  <a:pt x="1586036" y="0"/>
                  <a:pt x="1371051" y="0"/>
                </a:cubicBezTo>
                <a:cubicBezTo>
                  <a:pt x="1156067" y="0"/>
                  <a:pt x="977292" y="165113"/>
                  <a:pt x="960285" y="379577"/>
                </a:cubicBezTo>
                <a:cubicBezTo>
                  <a:pt x="796845" y="240249"/>
                  <a:pt x="553358" y="250125"/>
                  <a:pt x="401440" y="402071"/>
                </a:cubicBezTo>
                <a:cubicBezTo>
                  <a:pt x="249521" y="554017"/>
                  <a:pt x="239646" y="797009"/>
                  <a:pt x="378946" y="961025"/>
                </a:cubicBezTo>
                <a:cubicBezTo>
                  <a:pt x="165058" y="977484"/>
                  <a:pt x="0" y="1156314"/>
                  <a:pt x="0" y="1371326"/>
                </a:cubicBezTo>
                <a:cubicBezTo>
                  <a:pt x="0" y="1586338"/>
                  <a:pt x="165086" y="1765167"/>
                  <a:pt x="379494" y="1782175"/>
                </a:cubicBezTo>
                <a:cubicBezTo>
                  <a:pt x="240195" y="1945642"/>
                  <a:pt x="250070" y="2189183"/>
                  <a:pt x="401989" y="2341129"/>
                </a:cubicBezTo>
                <a:cubicBezTo>
                  <a:pt x="553907" y="2493075"/>
                  <a:pt x="796845" y="2502951"/>
                  <a:pt x="960833" y="2363623"/>
                </a:cubicBezTo>
                <a:cubicBezTo>
                  <a:pt x="977841" y="2578087"/>
                  <a:pt x="1156615" y="2743200"/>
                  <a:pt x="1371600" y="2743200"/>
                </a:cubicBezTo>
                <a:cubicBezTo>
                  <a:pt x="1586585" y="2743200"/>
                  <a:pt x="1765359" y="2578087"/>
                  <a:pt x="1782367" y="2364172"/>
                </a:cubicBezTo>
                <a:cubicBezTo>
                  <a:pt x="1945807" y="2503499"/>
                  <a:pt x="2189293" y="2493624"/>
                  <a:pt x="2341211" y="2341678"/>
                </a:cubicBezTo>
                <a:cubicBezTo>
                  <a:pt x="2493130" y="2189732"/>
                  <a:pt x="2503005" y="1946739"/>
                  <a:pt x="2363706" y="1782723"/>
                </a:cubicBezTo>
                <a:cubicBezTo>
                  <a:pt x="2578142" y="1765716"/>
                  <a:pt x="2743200" y="1586886"/>
                  <a:pt x="2743200" y="1371874"/>
                </a:cubicBezTo>
                <a:cubicBezTo>
                  <a:pt x="2742103" y="1156314"/>
                  <a:pt x="2577017" y="977484"/>
                  <a:pt x="2363157" y="960477"/>
                </a:cubicBezTo>
                <a:lnTo>
                  <a:pt x="2363157" y="960477"/>
                </a:lnTo>
              </a:path>
            </a:pathLst>
          </a:custGeom>
          <a:solidFill>
            <a:srgbClr val="C99E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914777" y="500978"/>
            <a:ext cx="433466" cy="411480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85800" y="457200"/>
            <a:ext cx="1089964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04D2C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Behavior Expectations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6290735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Cooperate with peers by working together during group activities and supporting each other’s learning.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Example: Sharing ideas and helping classmates when needed.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290735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Cooperation with Peers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602568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Take responsibility by completing assignments on time and taking care of classroom materials.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Example: Bringing your homework and supplies every day.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602568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Responsibility in Learning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399" y="3046356"/>
            <a:ext cx="201168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Show respect by listening when others speak, using kind words, and respecting personal space.</a:t>
            </a:r>
            <a:endParaRPr lang="en-US" sz="1200" dirty="0"/>
          </a:p>
          <a:p>
            <a:pPr algn="ctr" marL="0" indent="0">
              <a:lnSpc>
                <a:spcPct val="97222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Example: Waiting your turn to talk during discussions.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914399" y="2520153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Fredoka Bold" pitchFamily="34" charset="0"/>
                <a:ea typeface="Fredoka Bold" pitchFamily="34" charset="-122"/>
                <a:cs typeface="Fredoka Bold" pitchFamily="34" charset="-120"/>
              </a:rPr>
              <a:t>Respect in the Classroom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842242" y="248270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1371051" y="0"/>
                </a:moveTo>
                <a:cubicBezTo>
                  <a:pt x="1586036" y="0"/>
                  <a:pt x="1764810" y="165113"/>
                  <a:pt x="1781818" y="379028"/>
                </a:cubicBezTo>
                <a:cubicBezTo>
                  <a:pt x="1945807" y="239701"/>
                  <a:pt x="2188744" y="249576"/>
                  <a:pt x="2340663" y="401522"/>
                </a:cubicBezTo>
                <a:cubicBezTo>
                  <a:pt x="2492581" y="553468"/>
                  <a:pt x="2502457" y="797009"/>
                  <a:pt x="2363157" y="960477"/>
                </a:cubicBezTo>
                <a:cubicBezTo>
                  <a:pt x="2577044" y="977484"/>
                  <a:pt x="2742103" y="1156314"/>
                  <a:pt x="2743200" y="1371874"/>
                </a:cubicBezTo>
                <a:cubicBezTo>
                  <a:pt x="2743200" y="1586886"/>
                  <a:pt x="2578114" y="1765716"/>
                  <a:pt x="2363706" y="1782723"/>
                </a:cubicBezTo>
                <a:cubicBezTo>
                  <a:pt x="2503005" y="1946739"/>
                  <a:pt x="2493130" y="2189732"/>
                  <a:pt x="2341211" y="2341678"/>
                </a:cubicBezTo>
                <a:cubicBezTo>
                  <a:pt x="2189293" y="2493624"/>
                  <a:pt x="1945807" y="2503499"/>
                  <a:pt x="1782367" y="2364172"/>
                </a:cubicBezTo>
                <a:cubicBezTo>
                  <a:pt x="1765359" y="2578087"/>
                  <a:pt x="1586585" y="2743200"/>
                  <a:pt x="1371600" y="2743200"/>
                </a:cubicBezTo>
                <a:cubicBezTo>
                  <a:pt x="1156615" y="2743200"/>
                  <a:pt x="977841" y="2578087"/>
                  <a:pt x="960833" y="2363623"/>
                </a:cubicBezTo>
                <a:cubicBezTo>
                  <a:pt x="796845" y="2502951"/>
                  <a:pt x="553907" y="2493075"/>
                  <a:pt x="401989" y="2341129"/>
                </a:cubicBezTo>
                <a:cubicBezTo>
                  <a:pt x="250070" y="2189183"/>
                  <a:pt x="240195" y="1945642"/>
                  <a:pt x="379494" y="1782175"/>
                </a:cubicBezTo>
                <a:cubicBezTo>
                  <a:pt x="165058" y="1765167"/>
                  <a:pt x="0" y="1586338"/>
                  <a:pt x="0" y="1371326"/>
                </a:cubicBezTo>
                <a:cubicBezTo>
                  <a:pt x="0" y="1156314"/>
                  <a:pt x="165086" y="977484"/>
                  <a:pt x="378946" y="961025"/>
                </a:cubicBezTo>
                <a:cubicBezTo>
                  <a:pt x="239646" y="797009"/>
                  <a:pt x="249521" y="554017"/>
                  <a:pt x="401440" y="402071"/>
                </a:cubicBezTo>
                <a:cubicBezTo>
                  <a:pt x="553358" y="250125"/>
                  <a:pt x="796845" y="240249"/>
                  <a:pt x="960285" y="379577"/>
                </a:cubicBezTo>
                <a:cubicBezTo>
                  <a:pt x="977292" y="165113"/>
                  <a:pt x="1156067" y="0"/>
                  <a:pt x="1371051" y="0"/>
                </a:cubicBezTo>
                <a:lnTo>
                  <a:pt x="1371051" y="0"/>
                </a:lnTo>
              </a:path>
            </a:pathLst>
          </a:custGeom>
          <a:blipFill>
            <a:blip r:embed="rId7"/>
            <a:srcRect/>
            <a:stretch>
              <a:fillRect l="-25029" r="-25029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384878" y="692305"/>
            <a:ext cx="342340" cy="324976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5</a:t>
            </a:r>
            <a:endParaRPr lang="en-US" sz="650" dirty="0"/>
          </a:p>
        </p:txBody>
      </p:sp>
      <p:sp>
        <p:nvSpPr>
          <p:cNvPr id="21" name="Text 19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Building a Positive and Engaged Classroom Community</a:t>
            </a:r>
            <a:endParaRPr lang="en-US" sz="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4E00A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294122" y="2598633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Positive behavior is encouraged through a system of rewards.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Verbal praise and recognition in class are given for good actions.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Students can earn points or tokens toward a class reward.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Special privileges or certificates, such as a 'Star Student' certificate, are awarded for consistent positive behavior.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85800" y="2598633"/>
            <a:ext cx="52120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To maintain a positive and fair classroom environment, a structured system of consequences is implemented.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Level 1 involves a verbal reminder and explanation of the rule.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Level 2 includes a private discussion and reflection time.</a:t>
            </a:r>
            <a:endParaRPr lang="en-US" sz="1400" dirty="0"/>
          </a:p>
          <a:p>
            <a:pPr algn="l" marL="182880" indent="-18288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Level 3 escalates to contacting parents and possibly revoking privileges.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11160387" y="1333287"/>
            <a:ext cx="192437" cy="145921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1366580" y="1114352"/>
            <a:ext cx="214165" cy="182781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1047519" y="1040244"/>
            <a:ext cx="193558" cy="194597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1347288" y="855895"/>
            <a:ext cx="233423" cy="177020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1155971" y="708200"/>
            <a:ext cx="161706" cy="114580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590452" y="573069"/>
            <a:ext cx="191836" cy="190266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1752197" y="811778"/>
            <a:ext cx="212684" cy="162286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1688306" y="1089324"/>
            <a:ext cx="199699" cy="169329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1557668" y="1354774"/>
            <a:ext cx="216907" cy="182628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6</a:t>
            </a:r>
            <a:endParaRPr lang="en-US" sz="650" dirty="0"/>
          </a:p>
        </p:txBody>
      </p:sp>
      <p:sp>
        <p:nvSpPr>
          <p:cNvPr id="17" name="Text 1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Building a Positive and Engaged Classroom Community</a:t>
            </a:r>
            <a:endParaRPr lang="en-US" sz="650" dirty="0"/>
          </a:p>
        </p:txBody>
      </p:sp>
      <p:sp>
        <p:nvSpPr>
          <p:cNvPr id="18" name="Text 16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Consequences and Rewards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396622" y="6060034"/>
            <a:ext cx="252747" cy="239932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9369" y="5799167"/>
            <a:ext cx="192460" cy="182698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294122" y="1871457"/>
            <a:ext cx="5212078" cy="589949"/>
          </a:xfrm>
          <a:custGeom>
            <a:avLst/>
            <a:gdLst/>
            <a:ahLst/>
            <a:cxnLst/>
            <a:rect l="l" t="t" r="r" b="b"/>
            <a:pathLst>
              <a:path w="5212078" h="589949">
                <a:moveTo>
                  <a:pt x="106170" y="589949"/>
                </a:moveTo>
                <a:cubicBezTo>
                  <a:pt x="47534" y="589949"/>
                  <a:pt x="0" y="542405"/>
                  <a:pt x="0" y="483758"/>
                </a:cubicBezTo>
                <a:lnTo>
                  <a:pt x="0" y="106191"/>
                </a:lnTo>
                <a:cubicBezTo>
                  <a:pt x="0" y="47544"/>
                  <a:pt x="47534" y="0"/>
                  <a:pt x="106170" y="0"/>
                </a:cubicBezTo>
                <a:lnTo>
                  <a:pt x="5105856" y="0"/>
                </a:lnTo>
                <a:cubicBezTo>
                  <a:pt x="5164492" y="0"/>
                  <a:pt x="5212026" y="47544"/>
                  <a:pt x="5212026" y="106191"/>
                </a:cubicBezTo>
                <a:lnTo>
                  <a:pt x="5212026" y="483758"/>
                </a:lnTo>
                <a:cubicBezTo>
                  <a:pt x="5212026" y="542405"/>
                  <a:pt x="5164492" y="589949"/>
                  <a:pt x="5105856" y="589949"/>
                </a:cubicBezTo>
                <a:lnTo>
                  <a:pt x="106170" y="589949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294122" y="2008617"/>
            <a:ext cx="5212078" cy="31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Rewards for Positive Behavior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85794" y="1871457"/>
            <a:ext cx="5212080" cy="589949"/>
          </a:xfrm>
          <a:custGeom>
            <a:avLst/>
            <a:gdLst/>
            <a:ahLst/>
            <a:cxnLst/>
            <a:rect l="l" t="t" r="r" b="b"/>
            <a:pathLst>
              <a:path w="5212080" h="589949">
                <a:moveTo>
                  <a:pt x="106170" y="589949"/>
                </a:moveTo>
                <a:cubicBezTo>
                  <a:pt x="47534" y="589949"/>
                  <a:pt x="0" y="542405"/>
                  <a:pt x="0" y="483758"/>
                </a:cubicBezTo>
                <a:lnTo>
                  <a:pt x="0" y="106191"/>
                </a:lnTo>
                <a:cubicBezTo>
                  <a:pt x="0" y="47544"/>
                  <a:pt x="47534" y="0"/>
                  <a:pt x="106170" y="0"/>
                </a:cubicBezTo>
                <a:lnTo>
                  <a:pt x="5105858" y="0"/>
                </a:lnTo>
                <a:cubicBezTo>
                  <a:pt x="5164494" y="0"/>
                  <a:pt x="5212028" y="47544"/>
                  <a:pt x="5212028" y="106191"/>
                </a:cubicBezTo>
                <a:lnTo>
                  <a:pt x="5212028" y="483758"/>
                </a:lnTo>
                <a:cubicBezTo>
                  <a:pt x="5212028" y="542405"/>
                  <a:pt x="5164494" y="589949"/>
                  <a:pt x="5105858" y="589949"/>
                </a:cubicBezTo>
                <a:lnTo>
                  <a:pt x="106170" y="589949"/>
                </a:lnTo>
              </a:path>
            </a:pathLst>
          </a:cu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685794" y="2008617"/>
            <a:ext cx="5212080" cy="315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00046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Consequences for Rule Violations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1E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 flipH="1">
            <a:off x="4717142" y="0"/>
            <a:ext cx="7474855" cy="6858000"/>
          </a:xfrm>
          <a:custGeom>
            <a:avLst/>
            <a:gdLst/>
            <a:ahLst/>
            <a:cxnLst/>
            <a:rect l="l" t="t" r="r" b="b"/>
            <a:pathLst>
              <a:path w="7474855" h="6858000">
                <a:moveTo>
                  <a:pt x="0" y="6858000"/>
                </a:moveTo>
                <a:lnTo>
                  <a:pt x="0" y="0"/>
                </a:lnTo>
                <a:lnTo>
                  <a:pt x="6240383" y="0"/>
                </a:lnTo>
                <a:cubicBezTo>
                  <a:pt x="6922164" y="0"/>
                  <a:pt x="7474855" y="552686"/>
                  <a:pt x="7474855" y="1234440"/>
                </a:cubicBezTo>
                <a:lnTo>
                  <a:pt x="7474855" y="6858000"/>
                </a:lnTo>
                <a:lnTo>
                  <a:pt x="0" y="685800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1304970"/>
            <a:ext cx="3603231" cy="383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Daily Routines and Procedures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002507" y="5454110"/>
            <a:ext cx="585078" cy="555402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04481" y="5675693"/>
            <a:ext cx="462079" cy="438642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7</a:t>
            </a:r>
            <a:endParaRPr lang="en-US" sz="650" dirty="0"/>
          </a:p>
        </p:txBody>
      </p:sp>
      <p:sp>
        <p:nvSpPr>
          <p:cNvPr id="9" name="Text 7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Building a Positive and Engaged Classroom Community</a:t>
            </a:r>
            <a:endParaRPr lang="en-US" sz="650" dirty="0"/>
          </a:p>
        </p:txBody>
      </p:sp>
      <p:sp>
        <p:nvSpPr>
          <p:cNvPr id="10" name="Text 8"/>
          <p:cNvSpPr/>
          <p:nvPr/>
        </p:nvSpPr>
        <p:spPr>
          <a:xfrm>
            <a:off x="6543113" y="4907782"/>
            <a:ext cx="496229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Raise your hand or use the help card on your desk.</a:t>
            </a:r>
            <a:endParaRPr lang="en-US" sz="1000" dirty="0"/>
          </a:p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allows for orderly and effective communication.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6543113" y="4565619"/>
            <a:ext cx="496229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Asking for Help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543906" y="3119231"/>
            <a:ext cx="496229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Place completed work in the designated tray before the bell.</a:t>
            </a:r>
            <a:endParaRPr lang="en-US" sz="1000" dirty="0"/>
          </a:p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helps keep track of submissions efficiently.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543904" y="2777068"/>
            <a:ext cx="496229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Turning in Assignments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543906" y="1295682"/>
            <a:ext cx="4961131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Enter quietly, hang up your coat, and prepare your materials.</a:t>
            </a:r>
            <a:endParaRPr lang="en-US" sz="1000" dirty="0"/>
          </a:p>
          <a:p>
            <a:pPr algn="l" marL="0" indent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ensures a calm and organized start to the day.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543906" y="979570"/>
            <a:ext cx="496112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Entering the Classroom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991596" y="809791"/>
            <a:ext cx="1188720" cy="1188720"/>
          </a:xfrm>
          <a:custGeom>
            <a:avLst/>
            <a:gdLst/>
            <a:ahLst/>
            <a:cxnLst/>
            <a:rect l="l" t="t" r="r" b="b"/>
            <a:pathLst>
              <a:path w="1188720" h="1188720">
                <a:moveTo>
                  <a:pt x="0" y="594360"/>
                </a:moveTo>
                <a:cubicBezTo>
                  <a:pt x="0" y="266107"/>
                  <a:pt x="266107" y="0"/>
                  <a:pt x="594360" y="0"/>
                </a:cubicBezTo>
                <a:cubicBezTo>
                  <a:pt x="922613" y="0"/>
                  <a:pt x="1188720" y="266107"/>
                  <a:pt x="1188720" y="594360"/>
                </a:cubicBezTo>
                <a:cubicBezTo>
                  <a:pt x="1188720" y="922613"/>
                  <a:pt x="922613" y="1188720"/>
                  <a:pt x="594360" y="1188720"/>
                </a:cubicBezTo>
                <a:cubicBezTo>
                  <a:pt x="266107" y="1188720"/>
                  <a:pt x="0" y="922613"/>
                  <a:pt x="0" y="594360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5081596" y="856591"/>
            <a:ext cx="1008720" cy="109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01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4991596" y="2576459"/>
            <a:ext cx="1188720" cy="1188720"/>
          </a:xfrm>
          <a:custGeom>
            <a:avLst/>
            <a:gdLst/>
            <a:ahLst/>
            <a:cxnLst/>
            <a:rect l="l" t="t" r="r" b="b"/>
            <a:pathLst>
              <a:path w="1188720" h="1188720">
                <a:moveTo>
                  <a:pt x="0" y="594360"/>
                </a:moveTo>
                <a:cubicBezTo>
                  <a:pt x="0" y="266107"/>
                  <a:pt x="266107" y="0"/>
                  <a:pt x="594360" y="0"/>
                </a:cubicBezTo>
                <a:cubicBezTo>
                  <a:pt x="922613" y="0"/>
                  <a:pt x="1188720" y="266107"/>
                  <a:pt x="1188720" y="594360"/>
                </a:cubicBezTo>
                <a:cubicBezTo>
                  <a:pt x="1188720" y="922613"/>
                  <a:pt x="922613" y="1188720"/>
                  <a:pt x="594360" y="1188720"/>
                </a:cubicBezTo>
                <a:cubicBezTo>
                  <a:pt x="266107" y="1188720"/>
                  <a:pt x="0" y="922613"/>
                  <a:pt x="0" y="594360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5081596" y="2623259"/>
            <a:ext cx="1008720" cy="109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02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4991596" y="4404003"/>
            <a:ext cx="1188720" cy="1188720"/>
          </a:xfrm>
          <a:custGeom>
            <a:avLst/>
            <a:gdLst/>
            <a:ahLst/>
            <a:cxnLst/>
            <a:rect l="l" t="t" r="r" b="b"/>
            <a:pathLst>
              <a:path w="1188720" h="1188720">
                <a:moveTo>
                  <a:pt x="0" y="594360"/>
                </a:moveTo>
                <a:cubicBezTo>
                  <a:pt x="0" y="266107"/>
                  <a:pt x="266107" y="0"/>
                  <a:pt x="594360" y="0"/>
                </a:cubicBezTo>
                <a:cubicBezTo>
                  <a:pt x="922613" y="0"/>
                  <a:pt x="1188720" y="266107"/>
                  <a:pt x="1188720" y="594360"/>
                </a:cubicBezTo>
                <a:cubicBezTo>
                  <a:pt x="1188720" y="922613"/>
                  <a:pt x="922613" y="1188720"/>
                  <a:pt x="594360" y="1188720"/>
                </a:cubicBezTo>
                <a:cubicBezTo>
                  <a:pt x="266107" y="1188720"/>
                  <a:pt x="0" y="922613"/>
                  <a:pt x="0" y="594360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5081596" y="4450803"/>
            <a:ext cx="1008720" cy="109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03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85800" y="1668857"/>
            <a:ext cx="2560542" cy="219456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032049"/>
            <a:ext cx="2560542" cy="2194560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20004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1663380"/>
            <a:ext cx="2560542" cy="2103302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429000" y="1663380"/>
            <a:ext cx="2560542" cy="2103302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172200" y="1663380"/>
            <a:ext cx="2560542" cy="2103302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85800" y="3886872"/>
            <a:ext cx="2560542" cy="2103302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429000" y="3886872"/>
            <a:ext cx="2560542" cy="2103302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985829" y="1023169"/>
            <a:ext cx="338292" cy="296480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0445547" y="1080779"/>
            <a:ext cx="255065" cy="236712"/>
          </a:xfrm>
          <a:prstGeom prst="rect">
            <a:avLst/>
          </a:prstGeom>
          <a:blipFill>
            <a:blip r:embed="rId9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0286250" y="633178"/>
            <a:ext cx="318590" cy="295654"/>
          </a:xfrm>
          <a:prstGeom prst="rect">
            <a:avLst/>
          </a:prstGeom>
          <a:blipFill>
            <a:blip r:embed="rId10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10637898" y="362111"/>
            <a:ext cx="195575" cy="181495"/>
          </a:xfrm>
          <a:prstGeom prst="rect">
            <a:avLst/>
          </a:prstGeom>
          <a:blipFill>
            <a:blip r:embed="rId1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0647762" y="1342106"/>
            <a:ext cx="255334" cy="236956"/>
          </a:xfrm>
          <a:prstGeom prst="rect">
            <a:avLst/>
          </a:prstGeom>
          <a:blipFill>
            <a:blip r:embed="rId1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0874162" y="995889"/>
            <a:ext cx="321726" cy="298565"/>
          </a:xfrm>
          <a:prstGeom prst="rect">
            <a:avLst/>
          </a:prstGeom>
          <a:blipFill>
            <a:blip r:embed="rId1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694931" y="683625"/>
            <a:ext cx="277083" cy="257138"/>
          </a:xfrm>
          <a:prstGeom prst="rect">
            <a:avLst/>
          </a:prstGeom>
          <a:blipFill>
            <a:blip r:embed="rId1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0209373" y="1397664"/>
            <a:ext cx="257177" cy="236196"/>
          </a:xfrm>
          <a:prstGeom prst="rect">
            <a:avLst/>
          </a:prstGeom>
          <a:blipFill>
            <a:blip r:embed="rId1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9144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Active participation makes learning more meaningful.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Engaging actively in lessons enhances understanding and retention.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9144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Importance of Active Participation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6576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Raise your hand to share ideas or ask questions.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Join group work with a positive attitude and listen to others.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6576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Ways to Engage in Learning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400800" y="2377129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Stay focused during lessons and take notes when needed.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Concentration helps in grasping concepts effectively.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00800" y="1920209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Maintaining Focus During Lessons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9144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Asking thoughtful questions that deepen understanding.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Encouraging classmates during group projects.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9144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Examples of Positive Engagement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0" y="4600621"/>
            <a:ext cx="21031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Volunteering to lead a class activity or presentation.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80808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Taking initiative fosters confidence and leadership skills.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3657600" y="4143701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80808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Leadership Opportunities in Class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-370768" y="6238726"/>
            <a:ext cx="1001955" cy="777875"/>
          </a:xfrm>
          <a:custGeom>
            <a:avLst/>
            <a:gdLst/>
            <a:ahLst/>
            <a:cxnLst/>
            <a:rect l="l" t="t" r="r" b="b"/>
            <a:pathLst>
              <a:path w="1001955" h="777875">
                <a:moveTo>
                  <a:pt x="486800" y="148"/>
                </a:moveTo>
                <a:cubicBezTo>
                  <a:pt x="-62773" y="10532"/>
                  <a:pt x="-12935" y="557651"/>
                  <a:pt x="15841" y="728013"/>
                </a:cubicBezTo>
                <a:cubicBezTo>
                  <a:pt x="20750" y="757098"/>
                  <a:pt x="46721" y="777875"/>
                  <a:pt x="76199" y="777875"/>
                </a:cubicBezTo>
                <a:lnTo>
                  <a:pt x="935295" y="761252"/>
                </a:lnTo>
                <a:cubicBezTo>
                  <a:pt x="965474" y="760560"/>
                  <a:pt x="990743" y="738398"/>
                  <a:pt x="994250" y="708621"/>
                </a:cubicBezTo>
                <a:cubicBezTo>
                  <a:pt x="1014609" y="536174"/>
                  <a:pt x="1034959" y="-10245"/>
                  <a:pt x="486790" y="148"/>
                </a:cubicBezTo>
                <a:lnTo>
                  <a:pt x="486800" y="148"/>
                </a:lnTo>
                <a:moveTo>
                  <a:pt x="822996" y="653220"/>
                </a:moveTo>
                <a:lnTo>
                  <a:pt x="202535" y="664990"/>
                </a:lnTo>
                <a:cubicBezTo>
                  <a:pt x="172356" y="665682"/>
                  <a:pt x="146386" y="644213"/>
                  <a:pt x="142177" y="615128"/>
                </a:cubicBezTo>
                <a:cubicBezTo>
                  <a:pt x="119714" y="478004"/>
                  <a:pt x="97260" y="111648"/>
                  <a:pt x="495226" y="104025"/>
                </a:cubicBezTo>
                <a:cubicBezTo>
                  <a:pt x="891790" y="96410"/>
                  <a:pt x="895297" y="460689"/>
                  <a:pt x="881961" y="599197"/>
                </a:cubicBezTo>
                <a:cubicBezTo>
                  <a:pt x="879155" y="629667"/>
                  <a:pt x="853886" y="652521"/>
                  <a:pt x="823006" y="653213"/>
                </a:cubicBezTo>
                <a:lnTo>
                  <a:pt x="822996" y="653220"/>
                </a:lnTo>
              </a:path>
            </a:pathLst>
          </a:custGeom>
          <a:solidFill>
            <a:srgbClr val="FF7B4D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8</a:t>
            </a:r>
            <a:endParaRPr lang="en-US" sz="650" dirty="0"/>
          </a:p>
        </p:txBody>
      </p:sp>
      <p:sp>
        <p:nvSpPr>
          <p:cNvPr id="32" name="Text 30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Building a Positive and Engaged Classroom Community</a:t>
            </a:r>
            <a:endParaRPr lang="en-US" sz="650" dirty="0"/>
          </a:p>
        </p:txBody>
      </p:sp>
      <p:sp>
        <p:nvSpPr>
          <p:cNvPr id="33" name="Text 31"/>
          <p:cNvSpPr/>
          <p:nvPr/>
        </p:nvSpPr>
        <p:spPr>
          <a:xfrm>
            <a:off x="685800" y="462963"/>
            <a:ext cx="10820400" cy="790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Participation and Engagement</a:t>
            </a:r>
            <a:endParaRPr lang="en-US" sz="2800" dirty="0"/>
          </a:p>
        </p:txBody>
      </p:sp>
      <p:sp>
        <p:nvSpPr>
          <p:cNvPr id="34" name="Text 32"/>
          <p:cNvSpPr/>
          <p:nvPr/>
        </p:nvSpPr>
        <p:spPr>
          <a:xfrm>
            <a:off x="8913404" y="1663380"/>
            <a:ext cx="2743200" cy="4071383"/>
          </a:xfrm>
          <a:custGeom>
            <a:avLst/>
            <a:gdLst/>
            <a:ahLst/>
            <a:cxnLst/>
            <a:rect l="l" t="t" r="r" b="b"/>
            <a:pathLst>
              <a:path w="2743200" h="4071383">
                <a:moveTo>
                  <a:pt x="493776" y="4071383"/>
                </a:moveTo>
                <a:cubicBezTo>
                  <a:pt x="221074" y="4071383"/>
                  <a:pt x="0" y="3850307"/>
                  <a:pt x="0" y="3577606"/>
                </a:cubicBezTo>
                <a:lnTo>
                  <a:pt x="0" y="493777"/>
                </a:lnTo>
                <a:cubicBezTo>
                  <a:pt x="0" y="221076"/>
                  <a:pt x="221074" y="0"/>
                  <a:pt x="493776" y="0"/>
                </a:cubicBezTo>
                <a:lnTo>
                  <a:pt x="2249424" y="0"/>
                </a:lnTo>
                <a:cubicBezTo>
                  <a:pt x="2522126" y="0"/>
                  <a:pt x="2743200" y="221076"/>
                  <a:pt x="2743200" y="493777"/>
                </a:cubicBezTo>
                <a:lnTo>
                  <a:pt x="2743200" y="3577606"/>
                </a:lnTo>
                <a:cubicBezTo>
                  <a:pt x="2743200" y="3850307"/>
                  <a:pt x="2522126" y="4071383"/>
                  <a:pt x="2249424" y="4071383"/>
                </a:cubicBezTo>
                <a:lnTo>
                  <a:pt x="493776" y="4071383"/>
                </a:lnTo>
              </a:path>
            </a:pathLst>
          </a:custGeom>
          <a:blipFill>
            <a:blip r:embed="rId16"/>
            <a:srcRect/>
            <a:stretch>
              <a:fillRect l="-61356" r="-61356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01A059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85800" y="457200"/>
            <a:ext cx="10384206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Examples of Positive Behavior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0591800" y="611149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85800" y="6427832"/>
            <a:ext cx="274320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9</a:t>
            </a:r>
            <a:endParaRPr lang="en-US" sz="650" dirty="0"/>
          </a:p>
        </p:txBody>
      </p:sp>
      <p:sp>
        <p:nvSpPr>
          <p:cNvPr id="7" name="Text 5"/>
          <p:cNvSpPr/>
          <p:nvPr/>
        </p:nvSpPr>
        <p:spPr>
          <a:xfrm>
            <a:off x="685800" y="6567120"/>
            <a:ext cx="6309360" cy="99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812"/>
              </a:spcBef>
              <a:buNone/>
            </a:pPr>
            <a:r>
              <a:rPr lang="en-US" sz="65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Building a Positive and Engaged Classroom Community</a:t>
            </a:r>
            <a:endParaRPr lang="en-US" sz="650" dirty="0"/>
          </a:p>
        </p:txBody>
      </p:sp>
      <p:sp>
        <p:nvSpPr>
          <p:cNvPr id="8" name="Text 6"/>
          <p:cNvSpPr/>
          <p:nvPr/>
        </p:nvSpPr>
        <p:spPr>
          <a:xfrm>
            <a:off x="7412406" y="2538830"/>
            <a:ext cx="3657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During group activities, [Student Name] actively listened to others.</a:t>
            </a:r>
            <a:endParaRPr lang="en-US" sz="14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They ensured that everyone's ideas were considered and valued.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412406" y="2033569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Encouraging Collaboration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693012" y="2530510"/>
            <a:ext cx="3657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[Student Name] assisted a peer in understanding a challenging math problem.</a:t>
            </a:r>
            <a:endParaRPr lang="en-US" sz="14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was achieved through clear and patient explanations.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693012" y="202525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Helping a Classmate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85800" y="202525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75800" y="2072050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01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6398531" y="2024925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488531" y="2071725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02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1693012" y="4830710"/>
            <a:ext cx="3657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[Student Name] consistently arrives ready to learn and participate.</a:t>
            </a:r>
            <a:endParaRPr lang="en-US" sz="14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Fredoka Regular" pitchFamily="34" charset="0"/>
                <a:ea typeface="Fredoka Regular" pitchFamily="34" charset="-122"/>
                <a:cs typeface="Fredoka Regular" pitchFamily="34" charset="-120"/>
              </a:rPr>
              <a:t>This behavior sets a positive example for their peers.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693012" y="432545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Exemplary Preparation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85800" y="4325450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8"/>
                  <a:pt x="163758" y="0"/>
                  <a:pt x="365760" y="0"/>
                </a:cubicBezTo>
                <a:cubicBezTo>
                  <a:pt x="567762" y="0"/>
                  <a:pt x="731520" y="163758"/>
                  <a:pt x="731520" y="365760"/>
                </a:cubicBezTo>
                <a:cubicBezTo>
                  <a:pt x="731520" y="567762"/>
                  <a:pt x="567762" y="731520"/>
                  <a:pt x="365760" y="731520"/>
                </a:cubicBezTo>
                <a:cubicBezTo>
                  <a:pt x="163758" y="731520"/>
                  <a:pt x="0" y="567762"/>
                  <a:pt x="0" y="365760"/>
                </a:cubicBezTo>
              </a:path>
            </a:pathLst>
          </a:custGeom>
          <a:solidFill>
            <a:srgbClr val="F474B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775800" y="4372250"/>
            <a:ext cx="551520" cy="637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ynaPuff Medium" pitchFamily="34" charset="0"/>
                <a:ea typeface="DynaPuff Medium" pitchFamily="34" charset="-122"/>
                <a:cs typeface="DynaPuff Medium" pitchFamily="34" charset="-120"/>
              </a:rPr>
              <a:t>03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7444740" y="3783686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>
                <a:moveTo>
                  <a:pt x="0" y="1371600"/>
                </a:moveTo>
                <a:cubicBezTo>
                  <a:pt x="0" y="614093"/>
                  <a:pt x="614093" y="0"/>
                  <a:pt x="1371600" y="0"/>
                </a:cubicBezTo>
                <a:cubicBezTo>
                  <a:pt x="2129107" y="0"/>
                  <a:pt x="2743200" y="614093"/>
                  <a:pt x="2743200" y="1371600"/>
                </a:cubicBezTo>
                <a:cubicBezTo>
                  <a:pt x="2743200" y="2129107"/>
                  <a:pt x="2129107" y="2743200"/>
                  <a:pt x="1371600" y="2743200"/>
                </a:cubicBezTo>
                <a:cubicBezTo>
                  <a:pt x="614093" y="2743200"/>
                  <a:pt x="0" y="2129107"/>
                  <a:pt x="0" y="1371600"/>
                </a:cubicBezTo>
              </a:path>
            </a:pathLst>
          </a:custGeom>
          <a:blipFill>
            <a:blip r:embed="rId1"/>
            <a:srcRect/>
            <a:stretch>
              <a:fillRect l="-25294" r="-2529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-317303" y="4974212"/>
            <a:ext cx="1926503" cy="1426588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2025-07-04T16:33:18Z</dcterms:created>
  <dcterms:modified xsi:type="dcterms:W3CDTF">2025-07-04T16:33:18Z</dcterms:modified>
</cp:coreProperties>
</file>