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notesMasterIdLst>
    <p:notesMasterId r:id="rId13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6d73699eb46c71f767d9e626a3a2d444f4e9ae84.png"/><Relationship Id="rId2" Type="http://schemas.openxmlformats.org/officeDocument/2006/relationships/image" Target="../media/3e4704dda8a6efa7391425b50b24692269c2b0c4.png"/><Relationship Id="rId3" Type="http://schemas.openxmlformats.org/officeDocument/2006/relationships/image" Target="../media/7a604b2c69759e740ab5f7526adff7cc8c4bad58.png"/><Relationship Id="rId4" Type="http://schemas.openxmlformats.org/officeDocument/2006/relationships/image" Target="../media/f52d6f6af8416b85345b726dd4689baa26a2e2c3.png"/><Relationship Id="rId5" Type="http://schemas.openxmlformats.org/officeDocument/2006/relationships/image" Target="../media/02054881c1fce8c3f10d5240d2909cf1562cfe32.jp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b91980375c6d70dce6b678aadff75eda2fe6c2d8.png"/><Relationship Id="rId2" Type="http://schemas.openxmlformats.org/officeDocument/2006/relationships/image" Target="../media/713ce151decebceb11625e8282727c8a935aab11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95efdc05fac2e465c8c448366f4344e3e2cae723.jpg"/><Relationship Id="rId2" Type="http://schemas.openxmlformats.org/officeDocument/2006/relationships/image" Target="../media/e486eb4ed9f940686c60171e92644a0877fe41ea.png"/><Relationship Id="rId3" Type="http://schemas.openxmlformats.org/officeDocument/2006/relationships/image" Target="../media/ffdb7cbd54a798addeef58a86e6939165ea5ab21.png"/><Relationship Id="rId4" Type="http://schemas.openxmlformats.org/officeDocument/2006/relationships/image" Target="../media/e92b9f646a984617677183a19f28d468a1452c34.png"/><Relationship Id="rId5" Type="http://schemas.openxmlformats.org/officeDocument/2006/relationships/image" Target="../media/c5c196e31e93c1036a0bd970334a659a69c8f61b.png"/><Relationship Id="rId6" Type="http://schemas.openxmlformats.org/officeDocument/2006/relationships/image" Target="../media/a181cc451ccef9cd323a7afd29d883073d0f34c9.png"/><Relationship Id="rId7" Type="http://schemas.openxmlformats.org/officeDocument/2006/relationships/image" Target="../media/83b871838dc556a213bda2efdd33c767d34effb6.png"/><Relationship Id="rId8" Type="http://schemas.openxmlformats.org/officeDocument/2006/relationships/image" Target="../media/12fb36b203daa997deace89ef8d31958ebf7308d.png"/><Relationship Id="rId9" Type="http://schemas.openxmlformats.org/officeDocument/2006/relationships/image" Target="../media/c60a22a53b66900d7c7ab83ee0fc981ebd772c7d.png"/><Relationship Id="rId10" Type="http://schemas.openxmlformats.org/officeDocument/2006/relationships/slideLayout" Target="../slideLayouts/slideLayout1.xml"/><Relationship Id="rId11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154dc42a48de7137cf3c1f1549faddcff18d3305.png"/><Relationship Id="rId2" Type="http://schemas.openxmlformats.org/officeDocument/2006/relationships/image" Target="../media/dfc8da7d4b75b5116b0364ce4847fe9df21db16f.png"/><Relationship Id="rId3" Type="http://schemas.openxmlformats.org/officeDocument/2006/relationships/image" Target="../media/d2c496cd6ddd4bce63b995761320df61a341cf2e.png"/><Relationship Id="rId4" Type="http://schemas.openxmlformats.org/officeDocument/2006/relationships/image" Target="../media/f3e6194a29f945d14c0504c7dadf328e3fd67e41.png"/><Relationship Id="rId5" Type="http://schemas.openxmlformats.org/officeDocument/2006/relationships/image" Target="../media/cefbb7a146e7689ec1495ac4f968c7c233f9413c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b91980375c6d70dce6b678aadff75eda2fe6c2d8.png"/><Relationship Id="rId2" Type="http://schemas.openxmlformats.org/officeDocument/2006/relationships/image" Target="../media/9c6d01394cc97db2714a026388fb7cc9a6865b24.png"/><Relationship Id="rId3" Type="http://schemas.openxmlformats.org/officeDocument/2006/relationships/image" Target="../media/9c6d01394cc97db2714a026388fb7cc9a6865b24.png"/><Relationship Id="rId4" Type="http://schemas.openxmlformats.org/officeDocument/2006/relationships/image" Target="../media/9c6d01394cc97db2714a026388fb7cc9a6865b24.png"/><Relationship Id="rId5" Type="http://schemas.openxmlformats.org/officeDocument/2006/relationships/image" Target="../media/9c6d01394cc97db2714a026388fb7cc9a6865b24.png"/><Relationship Id="rId6" Type="http://schemas.openxmlformats.org/officeDocument/2006/relationships/image" Target="../media/4d5e3ad5c6e2200609fe21a0c3c80281d40af803.jp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b91980375c6d70dce6b678aadff75eda2fe6c2d8.png"/><Relationship Id="rId2" Type="http://schemas.openxmlformats.org/officeDocument/2006/relationships/image" Target="../media/b5fa4abe06c65622ba67061af4c0f549a77dfb70.png"/><Relationship Id="rId3" Type="http://schemas.openxmlformats.org/officeDocument/2006/relationships/image" Target="../media/6b4daa1eecf3eef4fa2c0791bbe8704220b8570b.png"/><Relationship Id="rId4" Type="http://schemas.openxmlformats.org/officeDocument/2006/relationships/image" Target="../media/6b4daa1eecf3eef4fa2c0791bbe8704220b8570b.png"/><Relationship Id="rId5" Type="http://schemas.openxmlformats.org/officeDocument/2006/relationships/image" Target="../media/6b4daa1eecf3eef4fa2c0791bbe8704220b8570b.png"/><Relationship Id="rId6" Type="http://schemas.openxmlformats.org/officeDocument/2006/relationships/image" Target="../media/5233b00944f399ffdb5d7396fe22d7f3085dcde3.png"/><Relationship Id="rId7" Type="http://schemas.openxmlformats.org/officeDocument/2006/relationships/image" Target="../media/124460663f79ec87e2c79c89a82a432e8d156613.jpg"/><Relationship Id="rId8" Type="http://schemas.openxmlformats.org/officeDocument/2006/relationships/image" Target="../media/5233b00944f399ffdb5d7396fe22d7f3085dcde3.png"/><Relationship Id="rId9" Type="http://schemas.openxmlformats.org/officeDocument/2006/relationships/slideLayout" Target="../slideLayouts/slideLayout1.xml"/><Relationship Id="rId10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b91980375c6d70dce6b678aadff75eda2fe6c2d8.png"/><Relationship Id="rId2" Type="http://schemas.openxmlformats.org/officeDocument/2006/relationships/image" Target="../media/ec2971ebdef541c955998df9f22859e39d71620c.png"/><Relationship Id="rId3" Type="http://schemas.openxmlformats.org/officeDocument/2006/relationships/image" Target="../media/ec2971ebdef541c955998df9f22859e39d71620c.png"/><Relationship Id="rId4" Type="http://schemas.openxmlformats.org/officeDocument/2006/relationships/image" Target="../media/ec2971ebdef541c955998df9f22859e39d71620c.png"/><Relationship Id="rId5" Type="http://schemas.openxmlformats.org/officeDocument/2006/relationships/image" Target="../media/ec2971ebdef541c955998df9f22859e39d71620c.png"/><Relationship Id="rId6" Type="http://schemas.openxmlformats.org/officeDocument/2006/relationships/image" Target="../media/ec2971ebdef541c955998df9f22859e39d71620c.png"/><Relationship Id="rId7" Type="http://schemas.openxmlformats.org/officeDocument/2006/relationships/image" Target="../media/e486eb4ed9f940686c60171e92644a0877fe41ea.png"/><Relationship Id="rId8" Type="http://schemas.openxmlformats.org/officeDocument/2006/relationships/image" Target="../media/ffdb7cbd54a798addeef58a86e6939165ea5ab21.png"/><Relationship Id="rId9" Type="http://schemas.openxmlformats.org/officeDocument/2006/relationships/image" Target="../media/e92b9f646a984617677183a19f28d468a1452c34.png"/><Relationship Id="rId10" Type="http://schemas.openxmlformats.org/officeDocument/2006/relationships/image" Target="../media/c5c196e31e93c1036a0bd970334a659a69c8f61b.png"/><Relationship Id="rId11" Type="http://schemas.openxmlformats.org/officeDocument/2006/relationships/image" Target="../media/a181cc451ccef9cd323a7afd29d883073d0f34c9.png"/><Relationship Id="rId12" Type="http://schemas.openxmlformats.org/officeDocument/2006/relationships/image" Target="../media/83b871838dc556a213bda2efdd33c767d34effb6.png"/><Relationship Id="rId13" Type="http://schemas.openxmlformats.org/officeDocument/2006/relationships/image" Target="../media/12fb36b203daa997deace89ef8d31958ebf7308d.png"/><Relationship Id="rId14" Type="http://schemas.openxmlformats.org/officeDocument/2006/relationships/image" Target="../media/c60a22a53b66900d7c7ab83ee0fc981ebd772c7d.png"/><Relationship Id="rId15" Type="http://schemas.openxmlformats.org/officeDocument/2006/relationships/image" Target="../media/5fd49499b783713824191f8bf91e075d9e4d5f09.jpg"/><Relationship Id="rId16" Type="http://schemas.openxmlformats.org/officeDocument/2006/relationships/slideLayout" Target="../slideLayouts/slideLayout1.xml"/><Relationship Id="rId17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e486eb4ed9f940686c60171e92644a0877fe41ea.png"/><Relationship Id="rId2" Type="http://schemas.openxmlformats.org/officeDocument/2006/relationships/image" Target="../media/ffdb7cbd54a798addeef58a86e6939165ea5ab21.png"/><Relationship Id="rId3" Type="http://schemas.openxmlformats.org/officeDocument/2006/relationships/image" Target="../media/e92b9f646a984617677183a19f28d468a1452c34.png"/><Relationship Id="rId4" Type="http://schemas.openxmlformats.org/officeDocument/2006/relationships/image" Target="../media/c5c196e31e93c1036a0bd970334a659a69c8f61b.png"/><Relationship Id="rId5" Type="http://schemas.openxmlformats.org/officeDocument/2006/relationships/image" Target="../media/a181cc451ccef9cd323a7afd29d883073d0f34c9.png"/><Relationship Id="rId6" Type="http://schemas.openxmlformats.org/officeDocument/2006/relationships/image" Target="../media/83b871838dc556a213bda2efdd33c767d34effb6.png"/><Relationship Id="rId7" Type="http://schemas.openxmlformats.org/officeDocument/2006/relationships/image" Target="../media/12fb36b203daa997deace89ef8d31958ebf7308d.png"/><Relationship Id="rId8" Type="http://schemas.openxmlformats.org/officeDocument/2006/relationships/image" Target="../media/c60a22a53b66900d7c7ab83ee0fc981ebd772c7d.png"/><Relationship Id="rId9" Type="http://schemas.openxmlformats.org/officeDocument/2006/relationships/slideLayout" Target="../slideLayouts/slideLayout1.xml"/><Relationship Id="rId10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b91980375c6d70dce6b678aadff75eda2fe6c2d8.png"/><Relationship Id="rId2" Type="http://schemas.openxmlformats.org/officeDocument/2006/relationships/image" Target="../media/b2de3c3c8aa1bbbadee8425e1ea236d73e0b4bfb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b91980375c6d70dce6b678aadff75eda2fe6c2d8.png"/><Relationship Id="rId2" Type="http://schemas.openxmlformats.org/officeDocument/2006/relationships/image" Target="../media/9c6d01394cc97db2714a026388fb7cc9a6865b24.png"/><Relationship Id="rId3" Type="http://schemas.openxmlformats.org/officeDocument/2006/relationships/image" Target="../media/9c6d01394cc97db2714a026388fb7cc9a6865b24.png"/><Relationship Id="rId4" Type="http://schemas.openxmlformats.org/officeDocument/2006/relationships/image" Target="../media/9c6d01394cc97db2714a026388fb7cc9a6865b24.png"/><Relationship Id="rId5" Type="http://schemas.openxmlformats.org/officeDocument/2006/relationships/image" Target="../media/9c6d01394cc97db2714a026388fb7cc9a6865b24.png"/><Relationship Id="rId6" Type="http://schemas.openxmlformats.org/officeDocument/2006/relationships/image" Target="../media/60595b55b49313c0ef43ba3d8f27055e9248d481.jpg"/><Relationship Id="rId7" Type="http://schemas.openxmlformats.org/officeDocument/2006/relationships/image" Target="../media/80c45caa7ff5773a5198692da00100d416de17ef.png"/><Relationship Id="rId8" Type="http://schemas.openxmlformats.org/officeDocument/2006/relationships/slideLayout" Target="../slideLayouts/slideLayout1.xml"/><Relationship Id="rId9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9630350386d7193a0e72813f4b3875c4643f66e0.jp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3" name="Tex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600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4" name="Text 2"/>
          <p:cNvSpPr/>
          <p:nvPr/>
        </p:nvSpPr>
        <p:spPr>
          <a:xfrm>
            <a:off x="974916" y="841023"/>
            <a:ext cx="10242168" cy="5175953"/>
          </a:xfrm>
          <a:prstGeom prst="rect">
            <a:avLst/>
          </a:prstGeom>
          <a:blipFill>
            <a:blip r:embed="rId1"/>
            <a:srcRect l="0" t="0" r="0" b="0"/>
            <a:stretch>
              <a:fillRect l="0" t="0" r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5" name="Text 3"/>
          <p:cNvSpPr/>
          <p:nvPr/>
        </p:nvSpPr>
        <p:spPr>
          <a:xfrm>
            <a:off x="452353" y="5306349"/>
            <a:ext cx="1048949" cy="1073880"/>
          </a:xfrm>
          <a:custGeom>
            <a:avLst/>
            <a:gdLst/>
            <a:ahLst/>
            <a:cxnLst/>
            <a:rect l="l" t="t" r="r" b="b"/>
            <a:pathLst>
              <a:path w="1048949" h="1073880">
                <a:moveTo>
                  <a:pt x="559163" y="1073654"/>
                </a:moveTo>
                <a:cubicBezTo>
                  <a:pt x="689516" y="1068446"/>
                  <a:pt x="801366" y="980216"/>
                  <a:pt x="868047" y="872936"/>
                </a:cubicBezTo>
                <a:cubicBezTo>
                  <a:pt x="951376" y="739087"/>
                  <a:pt x="981921" y="573656"/>
                  <a:pt x="1008355" y="420521"/>
                </a:cubicBezTo>
                <a:cubicBezTo>
                  <a:pt x="1023124" y="335018"/>
                  <a:pt x="1034232" y="248882"/>
                  <a:pt x="1041543" y="162371"/>
                </a:cubicBezTo>
                <a:cubicBezTo>
                  <a:pt x="1045267" y="118138"/>
                  <a:pt x="1068827" y="33559"/>
                  <a:pt x="1006099" y="22058"/>
                </a:cubicBezTo>
                <a:cubicBezTo>
                  <a:pt x="968946" y="15206"/>
                  <a:pt x="925572" y="21284"/>
                  <a:pt x="887872" y="21284"/>
                </a:cubicBezTo>
                <a:cubicBezTo>
                  <a:pt x="841866" y="21359"/>
                  <a:pt x="795775" y="20737"/>
                  <a:pt x="749757" y="21359"/>
                </a:cubicBezTo>
                <a:cubicBezTo>
                  <a:pt x="688268" y="22283"/>
                  <a:pt x="678009" y="51675"/>
                  <a:pt x="674978" y="108344"/>
                </a:cubicBezTo>
                <a:cubicBezTo>
                  <a:pt x="670090" y="199677"/>
                  <a:pt x="675922" y="291172"/>
                  <a:pt x="677160" y="382516"/>
                </a:cubicBezTo>
                <a:cubicBezTo>
                  <a:pt x="678324" y="468792"/>
                  <a:pt x="681439" y="567449"/>
                  <a:pt x="652446" y="649837"/>
                </a:cubicBezTo>
                <a:cubicBezTo>
                  <a:pt x="639785" y="685909"/>
                  <a:pt x="597272" y="683031"/>
                  <a:pt x="574730" y="657923"/>
                </a:cubicBezTo>
                <a:cubicBezTo>
                  <a:pt x="556384" y="637477"/>
                  <a:pt x="540597" y="615408"/>
                  <a:pt x="526919" y="591611"/>
                </a:cubicBezTo>
                <a:cubicBezTo>
                  <a:pt x="504230" y="552200"/>
                  <a:pt x="487898" y="509599"/>
                  <a:pt x="475772" y="465838"/>
                </a:cubicBezTo>
                <a:cubicBezTo>
                  <a:pt x="447880" y="365409"/>
                  <a:pt x="443517" y="260781"/>
                  <a:pt x="432796" y="157624"/>
                </a:cubicBezTo>
                <a:cubicBezTo>
                  <a:pt x="426429" y="96681"/>
                  <a:pt x="429062" y="34192"/>
                  <a:pt x="355615" y="27416"/>
                </a:cubicBezTo>
                <a:cubicBezTo>
                  <a:pt x="250374" y="17858"/>
                  <a:pt x="143884" y="15603"/>
                  <a:pt x="38329" y="9697"/>
                </a:cubicBezTo>
                <a:cubicBezTo>
                  <a:pt x="33745" y="9386"/>
                  <a:pt x="30021" y="10320"/>
                  <a:pt x="26832" y="11877"/>
                </a:cubicBezTo>
                <a:cubicBezTo>
                  <a:pt x="24493" y="-4059"/>
                  <a:pt x="-378" y="-4210"/>
                  <a:pt x="10" y="12962"/>
                </a:cubicBezTo>
                <a:cubicBezTo>
                  <a:pt x="6619" y="314346"/>
                  <a:pt x="51703" y="642534"/>
                  <a:pt x="239412" y="889505"/>
                </a:cubicBezTo>
                <a:cubicBezTo>
                  <a:pt x="315671" y="989784"/>
                  <a:pt x="426345" y="1078959"/>
                  <a:pt x="559174" y="1073665"/>
                </a:cubicBezTo>
                <a:lnTo>
                  <a:pt x="559163" y="1073654"/>
                </a:lnTo>
              </a:path>
            </a:pathLst>
          </a:custGeom>
          <a:solidFill>
            <a:srgbClr val="FF7B4D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6" name="Text 4"/>
          <p:cNvSpPr/>
          <p:nvPr/>
        </p:nvSpPr>
        <p:spPr>
          <a:xfrm>
            <a:off x="641752" y="522662"/>
            <a:ext cx="1321086" cy="1242373"/>
          </a:xfrm>
          <a:prstGeom prst="rect">
            <a:avLst/>
          </a:prstGeom>
          <a:blipFill>
            <a:blip r:embed="rId2"/>
            <a:srcRect l="0" t="0" r="0" b="0"/>
            <a:stretch>
              <a:fillRect l="0" t="0" r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7" name="Text 5"/>
          <p:cNvSpPr/>
          <p:nvPr/>
        </p:nvSpPr>
        <p:spPr>
          <a:xfrm>
            <a:off x="1236950" y="1071763"/>
            <a:ext cx="360883" cy="343098"/>
          </a:xfrm>
          <a:prstGeom prst="rect">
            <a:avLst/>
          </a:prstGeom>
          <a:blipFill>
            <a:blip r:embed="rId3"/>
            <a:srcRect l="0" t="0" r="0" b="0"/>
            <a:stretch>
              <a:fillRect l="0" t="0" r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8" name="Text 6"/>
          <p:cNvSpPr/>
          <p:nvPr/>
        </p:nvSpPr>
        <p:spPr>
          <a:xfrm>
            <a:off x="1981200" y="4635990"/>
            <a:ext cx="5372100" cy="887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0" indent="0">
              <a:lnSpc>
                <a:spcPct val="120000"/>
              </a:lnSpc>
              <a:spcBef>
                <a:spcPts val="1000"/>
              </a:spcBef>
              <a:buNone/>
            </a:pPr>
            <a:r>
              <a:rPr lang="en-US" sz="1800" dirty="0">
                <a:solidFill>
                  <a:srgbClr val="080808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Essential Strategies and Best Practices for Successful Project Execution</a:t>
            </a:r>
            <a:endParaRPr lang="en-US" sz="1800" dirty="0"/>
          </a:p>
        </p:txBody>
      </p:sp>
      <p:sp>
        <p:nvSpPr>
          <p:cNvPr id="9" name="Text 7"/>
          <p:cNvSpPr/>
          <p:nvPr/>
        </p:nvSpPr>
        <p:spPr>
          <a:xfrm>
            <a:off x="1981200" y="2216480"/>
            <a:ext cx="5372100" cy="227932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algn="l" marL="0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sz="3200" dirty="0">
                <a:solidFill>
                  <a:srgbClr val="080808"/>
                </a:solidFill>
                <a:latin typeface="DynaPuff Medium" pitchFamily="34" charset="0"/>
                <a:ea typeface="DynaPuff Medium" pitchFamily="34" charset="-122"/>
                <a:cs typeface="DynaPuff Medium" pitchFamily="34" charset="-120"/>
              </a:rPr>
              <a:t>Comprehensive Guide to Student Project Management</a:t>
            </a:r>
            <a:endParaRPr lang="en-US" sz="3200" dirty="0"/>
          </a:p>
        </p:txBody>
      </p:sp>
      <p:sp>
        <p:nvSpPr>
          <p:cNvPr id="10" name="Text 8"/>
          <p:cNvSpPr/>
          <p:nvPr/>
        </p:nvSpPr>
        <p:spPr>
          <a:xfrm>
            <a:off x="1981200" y="1064260"/>
            <a:ext cx="9144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1" name="Text 9"/>
          <p:cNvSpPr/>
          <p:nvPr/>
        </p:nvSpPr>
        <p:spPr>
          <a:xfrm>
            <a:off x="802379" y="676127"/>
            <a:ext cx="999831" cy="1012024"/>
          </a:xfrm>
          <a:prstGeom prst="rect">
            <a:avLst/>
          </a:prstGeom>
          <a:blipFill>
            <a:blip r:embed="rId4"/>
            <a:srcRect l="0" t="0" r="0" b="0"/>
            <a:stretch>
              <a:fillRect l="0" t="0" r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2" name="Text 10"/>
          <p:cNvSpPr/>
          <p:nvPr/>
        </p:nvSpPr>
        <p:spPr>
          <a:xfrm>
            <a:off x="7449831" y="1182504"/>
            <a:ext cx="4487170" cy="4492990"/>
          </a:xfrm>
          <a:custGeom>
            <a:avLst/>
            <a:gdLst/>
            <a:ahLst/>
            <a:cxnLst/>
            <a:rect l="l" t="t" r="r" b="b"/>
            <a:pathLst>
              <a:path w="4487170" h="4492990">
                <a:moveTo>
                  <a:pt x="0" y="2246495"/>
                </a:moveTo>
                <a:cubicBezTo>
                  <a:pt x="0" y="1005801"/>
                  <a:pt x="1004498" y="0"/>
                  <a:pt x="2243585" y="0"/>
                </a:cubicBezTo>
                <a:cubicBezTo>
                  <a:pt x="3482672" y="0"/>
                  <a:pt x="4487170" y="1005801"/>
                  <a:pt x="4487170" y="2246495"/>
                </a:cubicBezTo>
                <a:cubicBezTo>
                  <a:pt x="4487170" y="3487189"/>
                  <a:pt x="3482672" y="4492990"/>
                  <a:pt x="2243585" y="4492990"/>
                </a:cubicBezTo>
                <a:cubicBezTo>
                  <a:pt x="1004498" y="4492990"/>
                  <a:pt x="0" y="3487189"/>
                  <a:pt x="0" y="2246495"/>
                </a:cubicBezTo>
              </a:path>
            </a:pathLst>
          </a:custGeom>
          <a:blipFill>
            <a:blip r:embed="rId5"/>
            <a:srcRect/>
            <a:stretch>
              <a:fillRect l="0" r="0" t="-24903" b="-24903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3" name="Tex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rcRect l="0" t="0" r="0" b="0"/>
            <a:stretch>
              <a:fillRect l="0" t="0" r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4" name="Text 2"/>
          <p:cNvSpPr/>
          <p:nvPr/>
        </p:nvSpPr>
        <p:spPr>
          <a:xfrm>
            <a:off x="8991600" y="0"/>
            <a:ext cx="3200400" cy="6858000"/>
          </a:xfrm>
          <a:prstGeom prst="rect">
            <a:avLst/>
          </a:prstGeom>
          <a:blipFill>
            <a:blip r:embed="rId2"/>
            <a:srcRect/>
            <a:stretch>
              <a:fillRect l="-100047" r="-100047" t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5" name="Text 3"/>
          <p:cNvSpPr/>
          <p:nvPr/>
        </p:nvSpPr>
        <p:spPr>
          <a:xfrm>
            <a:off x="3378704" y="4939625"/>
            <a:ext cx="237744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0" indent="0">
              <a:lnSpc>
                <a:spcPct val="100000"/>
              </a:lnSpc>
              <a:spcBef>
                <a:spcPts val="1043"/>
              </a:spcBef>
              <a:buNone/>
            </a:pPr>
            <a:r>
              <a:rPr lang="en-US" sz="1043" dirty="0">
                <a:solidFill>
                  <a:srgbClr val="FFFFFF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Submit all deliverables via the designated submission platform or email.</a:t>
            </a:r>
            <a:endParaRPr lang="en-US" sz="1043" dirty="0"/>
          </a:p>
          <a:p>
            <a:pPr algn="l" marL="0" indent="0">
              <a:lnSpc>
                <a:spcPct val="100000"/>
              </a:lnSpc>
              <a:spcBef>
                <a:spcPts val="1043"/>
              </a:spcBef>
              <a:buNone/>
            </a:pPr>
            <a:r>
              <a:rPr lang="en-US" sz="1043" dirty="0">
                <a:solidFill>
                  <a:srgbClr val="FFFFFF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Verify the submission process to ensure all files are successfully uploaded.</a:t>
            </a:r>
            <a:endParaRPr lang="en-US" sz="1043" dirty="0"/>
          </a:p>
        </p:txBody>
      </p:sp>
      <p:sp>
        <p:nvSpPr>
          <p:cNvPr id="6" name="Text 4"/>
          <p:cNvSpPr/>
          <p:nvPr/>
        </p:nvSpPr>
        <p:spPr>
          <a:xfrm>
            <a:off x="3378704" y="4461867"/>
            <a:ext cx="23774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0" indent="0">
              <a:lnSpc>
                <a:spcPct val="900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DynaPuff Medium" pitchFamily="34" charset="0"/>
                <a:ea typeface="DynaPuff Medium" pitchFamily="34" charset="-122"/>
                <a:cs typeface="DynaPuff Medium" pitchFamily="34" charset="-120"/>
              </a:rPr>
              <a:t>Submission Method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645055" y="4939625"/>
            <a:ext cx="237744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0" indent="0">
              <a:lnSpc>
                <a:spcPct val="100000"/>
              </a:lnSpc>
              <a:spcBef>
                <a:spcPts val="1130"/>
              </a:spcBef>
              <a:buNone/>
            </a:pPr>
            <a:r>
              <a:rPr lang="en-US" sz="1130" dirty="0">
                <a:solidFill>
                  <a:srgbClr val="FFFFFF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Ensure all references and appendices are included in the submission.</a:t>
            </a:r>
            <a:endParaRPr lang="en-US" sz="1130" dirty="0"/>
          </a:p>
          <a:p>
            <a:pPr algn="l" marL="0" indent="0">
              <a:lnSpc>
                <a:spcPct val="100000"/>
              </a:lnSpc>
              <a:spcBef>
                <a:spcPts val="1130"/>
              </a:spcBef>
              <a:buNone/>
            </a:pPr>
            <a:r>
              <a:rPr lang="en-US" sz="1130" dirty="0">
                <a:solidFill>
                  <a:srgbClr val="FFFFFF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Follow the formatting guidelines as specified in the project instructions.</a:t>
            </a:r>
            <a:endParaRPr lang="en-US" sz="1130" dirty="0"/>
          </a:p>
        </p:txBody>
      </p:sp>
      <p:sp>
        <p:nvSpPr>
          <p:cNvPr id="8" name="Text 6"/>
          <p:cNvSpPr/>
          <p:nvPr/>
        </p:nvSpPr>
        <p:spPr>
          <a:xfrm>
            <a:off x="645055" y="4461867"/>
            <a:ext cx="23774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0" indent="0">
              <a:lnSpc>
                <a:spcPct val="900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DynaPuff Medium" pitchFamily="34" charset="0"/>
                <a:ea typeface="DynaPuff Medium" pitchFamily="34" charset="-122"/>
                <a:cs typeface="DynaPuff Medium" pitchFamily="34" charset="-120"/>
              </a:rPr>
              <a:t>Formatting and References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6112353" y="2636001"/>
            <a:ext cx="237744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1200" dirty="0">
                <a:solidFill>
                  <a:srgbClr val="FFFFFF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All materials must be submitted by the specified date and time.</a:t>
            </a:r>
            <a:endParaRPr lang="en-US" sz="1200" dirty="0"/>
          </a:p>
          <a:p>
            <a:pPr algn="l"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1200" dirty="0">
                <a:solidFill>
                  <a:srgbClr val="FFFFFF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Late submissions may not be accepted, so plan accordingly.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6112353" y="2158243"/>
            <a:ext cx="23774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0" indent="0">
              <a:lnSpc>
                <a:spcPct val="900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DynaPuff Medium" pitchFamily="34" charset="0"/>
                <a:ea typeface="DynaPuff Medium" pitchFamily="34" charset="-122"/>
                <a:cs typeface="DynaPuff Medium" pitchFamily="34" charset="-120"/>
              </a:rPr>
              <a:t>Submission Deadline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3378704" y="2636001"/>
            <a:ext cx="237744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0" indent="0">
              <a:lnSpc>
                <a:spcPct val="100000"/>
              </a:lnSpc>
              <a:spcBef>
                <a:spcPts val="1098"/>
              </a:spcBef>
              <a:buNone/>
            </a:pPr>
            <a:r>
              <a:rPr lang="en-US" sz="1098" dirty="0">
                <a:solidFill>
                  <a:srgbClr val="FFFFFF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If applicable, include a prototype or project artifact as part of the deliverables.</a:t>
            </a:r>
            <a:endParaRPr lang="en-US" sz="1098" dirty="0"/>
          </a:p>
          <a:p>
            <a:pPr algn="l" marL="0" indent="0">
              <a:lnSpc>
                <a:spcPct val="100000"/>
              </a:lnSpc>
              <a:spcBef>
                <a:spcPts val="1098"/>
              </a:spcBef>
              <a:buNone/>
            </a:pPr>
            <a:r>
              <a:rPr lang="en-US" sz="1098" dirty="0">
                <a:solidFill>
                  <a:srgbClr val="FFFFFF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Ensure the prototype is functional and aligns with the project objectives.</a:t>
            </a:r>
            <a:endParaRPr lang="en-US" sz="1098" dirty="0"/>
          </a:p>
        </p:txBody>
      </p:sp>
      <p:sp>
        <p:nvSpPr>
          <p:cNvPr id="12" name="Text 10"/>
          <p:cNvSpPr/>
          <p:nvPr/>
        </p:nvSpPr>
        <p:spPr>
          <a:xfrm>
            <a:off x="3378704" y="2158243"/>
            <a:ext cx="23774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0" indent="0">
              <a:lnSpc>
                <a:spcPct val="900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DynaPuff Medium" pitchFamily="34" charset="0"/>
                <a:ea typeface="DynaPuff Medium" pitchFamily="34" charset="-122"/>
                <a:cs typeface="DynaPuff Medium" pitchFamily="34" charset="-120"/>
              </a:rPr>
              <a:t>Prototype Submission</a:t>
            </a:r>
            <a:endParaRPr lang="en-US" sz="1200" dirty="0"/>
          </a:p>
        </p:txBody>
      </p:sp>
      <p:sp>
        <p:nvSpPr>
          <p:cNvPr id="13" name="Text 11"/>
          <p:cNvSpPr/>
          <p:nvPr/>
        </p:nvSpPr>
        <p:spPr>
          <a:xfrm>
            <a:off x="645055" y="2636001"/>
            <a:ext cx="237744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0" indent="0">
              <a:lnSpc>
                <a:spcPct val="100000"/>
              </a:lnSpc>
              <a:spcBef>
                <a:spcPts val="970"/>
              </a:spcBef>
              <a:buNone/>
            </a:pPr>
            <a:r>
              <a:rPr lang="en-US" sz="970" dirty="0">
                <a:solidFill>
                  <a:srgbClr val="FFFFFF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The submission must include a final report in the specified format, such as PDF or Word.</a:t>
            </a:r>
            <a:endParaRPr lang="en-US" sz="970" dirty="0"/>
          </a:p>
          <a:p>
            <a:pPr algn="l" marL="0" indent="0">
              <a:lnSpc>
                <a:spcPct val="100000"/>
              </a:lnSpc>
              <a:spcBef>
                <a:spcPts val="970"/>
              </a:spcBef>
              <a:buNone/>
            </a:pPr>
            <a:r>
              <a:rPr lang="en-US" sz="970" dirty="0">
                <a:solidFill>
                  <a:srgbClr val="FFFFFF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Additionally, presentation slides should be provided in formats like PowerPoint or PDF.</a:t>
            </a:r>
            <a:endParaRPr lang="en-US" sz="970" dirty="0"/>
          </a:p>
        </p:txBody>
      </p:sp>
      <p:sp>
        <p:nvSpPr>
          <p:cNvPr id="14" name="Text 12"/>
          <p:cNvSpPr/>
          <p:nvPr/>
        </p:nvSpPr>
        <p:spPr>
          <a:xfrm>
            <a:off x="645055" y="2158243"/>
            <a:ext cx="23774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0" indent="0">
              <a:lnSpc>
                <a:spcPct val="900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DynaPuff Medium" pitchFamily="34" charset="0"/>
                <a:ea typeface="DynaPuff Medium" pitchFamily="34" charset="-122"/>
                <a:cs typeface="DynaPuff Medium" pitchFamily="34" charset="-120"/>
              </a:rPr>
              <a:t>Deliverables Overview</a:t>
            </a:r>
            <a:endParaRPr lang="en-US" sz="1200" dirty="0"/>
          </a:p>
        </p:txBody>
      </p:sp>
      <p:sp>
        <p:nvSpPr>
          <p:cNvPr id="15" name="Text 13"/>
          <p:cNvSpPr/>
          <p:nvPr/>
        </p:nvSpPr>
        <p:spPr>
          <a:xfrm>
            <a:off x="685800" y="462963"/>
            <a:ext cx="7803993" cy="7901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0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sz="2800" dirty="0">
                <a:solidFill>
                  <a:srgbClr val="FFFFFF"/>
                </a:solidFill>
                <a:latin typeface="DynaPuff Medium" pitchFamily="34" charset="0"/>
                <a:ea typeface="DynaPuff Medium" pitchFamily="34" charset="-122"/>
                <a:cs typeface="DynaPuff Medium" pitchFamily="34" charset="-120"/>
              </a:rPr>
              <a:t>Submission Guidelines</a:t>
            </a:r>
            <a:endParaRPr lang="en-US" sz="2800" dirty="0"/>
          </a:p>
        </p:txBody>
      </p:sp>
      <p:sp>
        <p:nvSpPr>
          <p:cNvPr id="16" name="Text 14"/>
          <p:cNvSpPr/>
          <p:nvPr/>
        </p:nvSpPr>
        <p:spPr>
          <a:xfrm>
            <a:off x="10591800" y="6111491"/>
            <a:ext cx="9144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7" name="Text 15"/>
          <p:cNvSpPr/>
          <p:nvPr/>
        </p:nvSpPr>
        <p:spPr>
          <a:xfrm>
            <a:off x="685800" y="6427832"/>
            <a:ext cx="2743200" cy="990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marL="0" indent="0">
              <a:lnSpc>
                <a:spcPct val="100000"/>
              </a:lnSpc>
              <a:spcBef>
                <a:spcPts val="812"/>
              </a:spcBef>
              <a:buNone/>
            </a:pPr>
            <a:r>
              <a:rPr lang="en-US" sz="650" dirty="0">
                <a:solidFill>
                  <a:srgbClr val="FFFFFF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10</a:t>
            </a:r>
            <a:endParaRPr lang="en-US" sz="650" dirty="0"/>
          </a:p>
        </p:txBody>
      </p:sp>
      <p:sp>
        <p:nvSpPr>
          <p:cNvPr id="18" name="Text 16"/>
          <p:cNvSpPr/>
          <p:nvPr/>
        </p:nvSpPr>
        <p:spPr>
          <a:xfrm>
            <a:off x="685800" y="6567120"/>
            <a:ext cx="6309360" cy="990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marL="0" indent="0">
              <a:lnSpc>
                <a:spcPct val="100000"/>
              </a:lnSpc>
              <a:spcBef>
                <a:spcPts val="812"/>
              </a:spcBef>
              <a:buNone/>
            </a:pPr>
            <a:r>
              <a:rPr lang="en-US" sz="650" dirty="0">
                <a:solidFill>
                  <a:srgbClr val="FFFFFF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Comprehensive Guide to Student Project Management</a:t>
            </a:r>
            <a:endParaRPr lang="en-US" sz="650" dirty="0"/>
          </a:p>
        </p:txBody>
      </p:sp>
      <p:sp>
        <p:nvSpPr>
          <p:cNvPr id="19" name="Text 17"/>
          <p:cNvSpPr/>
          <p:nvPr/>
        </p:nvSpPr>
        <p:spPr>
          <a:xfrm>
            <a:off x="6135212" y="1602731"/>
            <a:ext cx="320040" cy="365760"/>
          </a:xfrm>
          <a:custGeom>
            <a:avLst/>
            <a:gdLst/>
            <a:ahLst/>
            <a:cxnLst/>
            <a:rect l="l" t="t" r="r" b="b"/>
            <a:pathLst>
              <a:path w="320040" h="365760">
                <a:moveTo>
                  <a:pt x="108586" y="17147"/>
                </a:moveTo>
                <a:cubicBezTo>
                  <a:pt x="108586" y="7644"/>
                  <a:pt x="100944" y="4"/>
                  <a:pt x="91442" y="4"/>
                </a:cubicBezTo>
                <a:cubicBezTo>
                  <a:pt x="81940" y="4"/>
                  <a:pt x="74297" y="7648"/>
                  <a:pt x="74297" y="17150"/>
                </a:cubicBezTo>
                <a:lnTo>
                  <a:pt x="74297" y="45727"/>
                </a:lnTo>
                <a:lnTo>
                  <a:pt x="45721" y="45727"/>
                </a:lnTo>
                <a:cubicBezTo>
                  <a:pt x="20505" y="45727"/>
                  <a:pt x="0" y="66228"/>
                  <a:pt x="0" y="91447"/>
                </a:cubicBezTo>
                <a:lnTo>
                  <a:pt x="0" y="102877"/>
                </a:lnTo>
                <a:lnTo>
                  <a:pt x="0" y="137167"/>
                </a:lnTo>
                <a:lnTo>
                  <a:pt x="0" y="320047"/>
                </a:lnTo>
                <a:cubicBezTo>
                  <a:pt x="0" y="345266"/>
                  <a:pt x="20502" y="365767"/>
                  <a:pt x="45721" y="365767"/>
                </a:cubicBezTo>
                <a:lnTo>
                  <a:pt x="274322" y="365767"/>
                </a:lnTo>
                <a:cubicBezTo>
                  <a:pt x="299538" y="365767"/>
                  <a:pt x="320043" y="345266"/>
                  <a:pt x="320043" y="320047"/>
                </a:cubicBezTo>
                <a:lnTo>
                  <a:pt x="320043" y="137167"/>
                </a:lnTo>
                <a:lnTo>
                  <a:pt x="320043" y="102877"/>
                </a:lnTo>
                <a:lnTo>
                  <a:pt x="320043" y="91447"/>
                </a:lnTo>
                <a:cubicBezTo>
                  <a:pt x="320043" y="66228"/>
                  <a:pt x="299541" y="45727"/>
                  <a:pt x="274322" y="45727"/>
                </a:cubicBezTo>
                <a:lnTo>
                  <a:pt x="245746" y="45727"/>
                </a:lnTo>
                <a:lnTo>
                  <a:pt x="245746" y="17154"/>
                </a:lnTo>
                <a:cubicBezTo>
                  <a:pt x="245746" y="7652"/>
                  <a:pt x="238103" y="11"/>
                  <a:pt x="228601" y="11"/>
                </a:cubicBezTo>
                <a:cubicBezTo>
                  <a:pt x="219099" y="11"/>
                  <a:pt x="211457" y="7655"/>
                  <a:pt x="211457" y="17158"/>
                </a:cubicBezTo>
                <a:lnTo>
                  <a:pt x="211457" y="45734"/>
                </a:lnTo>
                <a:lnTo>
                  <a:pt x="108586" y="45734"/>
                </a:lnTo>
                <a:lnTo>
                  <a:pt x="108586" y="17147"/>
                </a:lnTo>
                <a:moveTo>
                  <a:pt x="34289" y="137160"/>
                </a:moveTo>
                <a:lnTo>
                  <a:pt x="285748" y="137160"/>
                </a:lnTo>
                <a:lnTo>
                  <a:pt x="285748" y="320040"/>
                </a:lnTo>
                <a:cubicBezTo>
                  <a:pt x="285748" y="326327"/>
                  <a:pt x="280605" y="331470"/>
                  <a:pt x="274319" y="331470"/>
                </a:cubicBezTo>
                <a:lnTo>
                  <a:pt x="45718" y="331470"/>
                </a:lnTo>
                <a:cubicBezTo>
                  <a:pt x="39432" y="331470"/>
                  <a:pt x="34289" y="326327"/>
                  <a:pt x="34289" y="320040"/>
                </a:cubicBezTo>
                <a:lnTo>
                  <a:pt x="34289" y="137160"/>
                </a:lnTo>
              </a:path>
            </a:pathLst>
          </a:custGeom>
          <a:solidFill>
            <a:srgbClr val="FF7B4D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0" name="Text 18"/>
          <p:cNvSpPr/>
          <p:nvPr/>
        </p:nvSpPr>
        <p:spPr>
          <a:xfrm>
            <a:off x="3402210" y="1602731"/>
            <a:ext cx="318749" cy="365760"/>
          </a:xfrm>
          <a:custGeom>
            <a:avLst/>
            <a:gdLst/>
            <a:ahLst/>
            <a:cxnLst/>
            <a:rect l="l" t="t" r="r" b="b"/>
            <a:pathLst>
              <a:path w="318749" h="365760">
                <a:moveTo>
                  <a:pt x="269186" y="49560"/>
                </a:moveTo>
                <a:cubicBezTo>
                  <a:pt x="250103" y="30479"/>
                  <a:pt x="219203" y="30479"/>
                  <a:pt x="200120" y="49560"/>
                </a:cubicBezTo>
                <a:lnTo>
                  <a:pt x="59268" y="190484"/>
                </a:lnTo>
                <a:cubicBezTo>
                  <a:pt x="27192" y="222485"/>
                  <a:pt x="27192" y="274452"/>
                  <a:pt x="59268" y="306452"/>
                </a:cubicBezTo>
                <a:cubicBezTo>
                  <a:pt x="91344" y="338452"/>
                  <a:pt x="143236" y="338452"/>
                  <a:pt x="175312" y="306452"/>
                </a:cubicBezTo>
                <a:lnTo>
                  <a:pt x="286804" y="194888"/>
                </a:lnTo>
                <a:cubicBezTo>
                  <a:pt x="293705" y="187990"/>
                  <a:pt x="304861" y="187990"/>
                  <a:pt x="311685" y="194888"/>
                </a:cubicBezTo>
                <a:cubicBezTo>
                  <a:pt x="318513" y="201786"/>
                  <a:pt x="318586" y="212945"/>
                  <a:pt x="311685" y="219771"/>
                </a:cubicBezTo>
                <a:lnTo>
                  <a:pt x="200193" y="331408"/>
                </a:lnTo>
                <a:cubicBezTo>
                  <a:pt x="154392" y="377208"/>
                  <a:pt x="80188" y="377208"/>
                  <a:pt x="34386" y="331408"/>
                </a:cubicBezTo>
                <a:cubicBezTo>
                  <a:pt x="-11414" y="285607"/>
                  <a:pt x="-11488" y="211329"/>
                  <a:pt x="34313" y="165528"/>
                </a:cubicBezTo>
                <a:lnTo>
                  <a:pt x="175238" y="24605"/>
                </a:lnTo>
                <a:cubicBezTo>
                  <a:pt x="208047" y="-8204"/>
                  <a:pt x="261336" y="-8204"/>
                  <a:pt x="294144" y="24605"/>
                </a:cubicBezTo>
                <a:cubicBezTo>
                  <a:pt x="326953" y="57413"/>
                  <a:pt x="326953" y="110628"/>
                  <a:pt x="294144" y="143436"/>
                </a:cubicBezTo>
                <a:lnTo>
                  <a:pt x="159240" y="278343"/>
                </a:lnTo>
                <a:cubicBezTo>
                  <a:pt x="136048" y="301536"/>
                  <a:pt x="97881" y="299408"/>
                  <a:pt x="77402" y="273793"/>
                </a:cubicBezTo>
                <a:cubicBezTo>
                  <a:pt x="59934" y="251921"/>
                  <a:pt x="61620" y="220359"/>
                  <a:pt x="81437" y="200542"/>
                </a:cubicBezTo>
                <a:lnTo>
                  <a:pt x="192856" y="89198"/>
                </a:lnTo>
                <a:cubicBezTo>
                  <a:pt x="199756" y="82300"/>
                  <a:pt x="210913" y="82300"/>
                  <a:pt x="217737" y="89198"/>
                </a:cubicBezTo>
                <a:cubicBezTo>
                  <a:pt x="224565" y="96096"/>
                  <a:pt x="224638" y="107255"/>
                  <a:pt x="217737" y="114080"/>
                </a:cubicBezTo>
                <a:lnTo>
                  <a:pt x="106392" y="225498"/>
                </a:lnTo>
                <a:cubicBezTo>
                  <a:pt x="99271" y="232620"/>
                  <a:pt x="98611" y="243922"/>
                  <a:pt x="104922" y="251775"/>
                </a:cubicBezTo>
                <a:cubicBezTo>
                  <a:pt x="112263" y="260948"/>
                  <a:pt x="125988" y="261756"/>
                  <a:pt x="134282" y="253387"/>
                </a:cubicBezTo>
                <a:lnTo>
                  <a:pt x="269186" y="118557"/>
                </a:lnTo>
                <a:cubicBezTo>
                  <a:pt x="288270" y="99476"/>
                  <a:pt x="288270" y="68573"/>
                  <a:pt x="269186" y="49491"/>
                </a:cubicBezTo>
                <a:lnTo>
                  <a:pt x="269186" y="49560"/>
                </a:lnTo>
              </a:path>
            </a:pathLst>
          </a:custGeom>
          <a:solidFill>
            <a:srgbClr val="FF7B4D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1" name="Text 19"/>
          <p:cNvSpPr/>
          <p:nvPr/>
        </p:nvSpPr>
        <p:spPr>
          <a:xfrm>
            <a:off x="690774" y="1603693"/>
            <a:ext cx="274320" cy="365760"/>
          </a:xfrm>
          <a:custGeom>
            <a:avLst/>
            <a:gdLst/>
            <a:ahLst/>
            <a:cxnLst/>
            <a:rect l="l" t="t" r="r" b="b"/>
            <a:pathLst>
              <a:path w="274320" h="365760">
                <a:moveTo>
                  <a:pt x="200026" y="45720"/>
                </a:moveTo>
                <a:lnTo>
                  <a:pt x="228602" y="45720"/>
                </a:lnTo>
                <a:cubicBezTo>
                  <a:pt x="253820" y="45720"/>
                  <a:pt x="274323" y="66221"/>
                  <a:pt x="274323" y="91440"/>
                </a:cubicBezTo>
                <a:lnTo>
                  <a:pt x="274323" y="320040"/>
                </a:lnTo>
                <a:cubicBezTo>
                  <a:pt x="274323" y="345259"/>
                  <a:pt x="253820" y="365760"/>
                  <a:pt x="228602" y="365760"/>
                </a:cubicBezTo>
                <a:lnTo>
                  <a:pt x="45721" y="365760"/>
                </a:lnTo>
                <a:cubicBezTo>
                  <a:pt x="20503" y="365760"/>
                  <a:pt x="0" y="345259"/>
                  <a:pt x="0" y="320040"/>
                </a:cubicBezTo>
                <a:lnTo>
                  <a:pt x="0" y="91440"/>
                </a:lnTo>
                <a:cubicBezTo>
                  <a:pt x="0" y="66221"/>
                  <a:pt x="20503" y="45720"/>
                  <a:pt x="45721" y="45720"/>
                </a:cubicBezTo>
                <a:lnTo>
                  <a:pt x="74297" y="45720"/>
                </a:lnTo>
                <a:lnTo>
                  <a:pt x="81155" y="45720"/>
                </a:lnTo>
                <a:cubicBezTo>
                  <a:pt x="86441" y="19645"/>
                  <a:pt x="109517" y="0"/>
                  <a:pt x="137163" y="0"/>
                </a:cubicBezTo>
                <a:cubicBezTo>
                  <a:pt x="164809" y="0"/>
                  <a:pt x="187885" y="19645"/>
                  <a:pt x="193171" y="45720"/>
                </a:cubicBezTo>
                <a:lnTo>
                  <a:pt x="200026" y="45720"/>
                </a:lnTo>
                <a:moveTo>
                  <a:pt x="45721" y="80010"/>
                </a:moveTo>
                <a:cubicBezTo>
                  <a:pt x="39434" y="80010"/>
                  <a:pt x="34290" y="85153"/>
                  <a:pt x="34290" y="91440"/>
                </a:cubicBezTo>
                <a:lnTo>
                  <a:pt x="34290" y="320040"/>
                </a:lnTo>
                <a:cubicBezTo>
                  <a:pt x="34290" y="326327"/>
                  <a:pt x="39434" y="331470"/>
                  <a:pt x="45721" y="331470"/>
                </a:cubicBezTo>
                <a:lnTo>
                  <a:pt x="228602" y="331470"/>
                </a:lnTo>
                <a:cubicBezTo>
                  <a:pt x="234889" y="331470"/>
                  <a:pt x="240033" y="326327"/>
                  <a:pt x="240033" y="320040"/>
                </a:cubicBezTo>
                <a:lnTo>
                  <a:pt x="240033" y="91440"/>
                </a:lnTo>
                <a:cubicBezTo>
                  <a:pt x="240033" y="85153"/>
                  <a:pt x="234889" y="80010"/>
                  <a:pt x="228602" y="80010"/>
                </a:cubicBezTo>
                <a:lnTo>
                  <a:pt x="217171" y="80010"/>
                </a:lnTo>
                <a:lnTo>
                  <a:pt x="217171" y="97157"/>
                </a:lnTo>
                <a:cubicBezTo>
                  <a:pt x="217171" y="106659"/>
                  <a:pt x="209528" y="114304"/>
                  <a:pt x="200026" y="114304"/>
                </a:cubicBezTo>
                <a:lnTo>
                  <a:pt x="137160" y="114304"/>
                </a:lnTo>
                <a:lnTo>
                  <a:pt x="74294" y="114304"/>
                </a:lnTo>
                <a:cubicBezTo>
                  <a:pt x="64792" y="114304"/>
                  <a:pt x="57149" y="106659"/>
                  <a:pt x="57149" y="97160"/>
                </a:cubicBezTo>
                <a:lnTo>
                  <a:pt x="57149" y="80017"/>
                </a:lnTo>
                <a:lnTo>
                  <a:pt x="45721" y="80010"/>
                </a:lnTo>
                <a:moveTo>
                  <a:pt x="137160" y="74297"/>
                </a:moveTo>
                <a:cubicBezTo>
                  <a:pt x="146630" y="74297"/>
                  <a:pt x="154305" y="66619"/>
                  <a:pt x="154305" y="57154"/>
                </a:cubicBezTo>
                <a:cubicBezTo>
                  <a:pt x="154305" y="47684"/>
                  <a:pt x="146630" y="40010"/>
                  <a:pt x="137160" y="40010"/>
                </a:cubicBezTo>
                <a:cubicBezTo>
                  <a:pt x="127690" y="40010"/>
                  <a:pt x="120015" y="47688"/>
                  <a:pt x="120015" y="57157"/>
                </a:cubicBezTo>
                <a:cubicBezTo>
                  <a:pt x="120015" y="66627"/>
                  <a:pt x="127690" y="74304"/>
                  <a:pt x="137160" y="74304"/>
                </a:cubicBezTo>
                <a:lnTo>
                  <a:pt x="137160" y="74297"/>
                </a:lnTo>
              </a:path>
            </a:pathLst>
          </a:custGeom>
          <a:solidFill>
            <a:srgbClr val="FF7B4D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2" name="Text 20"/>
          <p:cNvSpPr/>
          <p:nvPr/>
        </p:nvSpPr>
        <p:spPr>
          <a:xfrm>
            <a:off x="667914" y="3906355"/>
            <a:ext cx="320040" cy="365760"/>
          </a:xfrm>
          <a:custGeom>
            <a:avLst/>
            <a:gdLst/>
            <a:ahLst/>
            <a:cxnLst/>
            <a:rect l="l" t="t" r="r" b="b"/>
            <a:pathLst>
              <a:path w="320040" h="365760">
                <a:moveTo>
                  <a:pt x="0" y="62867"/>
                </a:moveTo>
                <a:cubicBezTo>
                  <a:pt x="0" y="28149"/>
                  <a:pt x="28148" y="4"/>
                  <a:pt x="62865" y="4"/>
                </a:cubicBezTo>
                <a:lnTo>
                  <a:pt x="280035" y="4"/>
                </a:lnTo>
                <a:cubicBezTo>
                  <a:pt x="302108" y="4"/>
                  <a:pt x="320040" y="17933"/>
                  <a:pt x="320040" y="40010"/>
                </a:cubicBezTo>
                <a:lnTo>
                  <a:pt x="320040" y="245750"/>
                </a:lnTo>
                <a:cubicBezTo>
                  <a:pt x="320040" y="261679"/>
                  <a:pt x="310682" y="275468"/>
                  <a:pt x="297180" y="281898"/>
                </a:cubicBezTo>
                <a:lnTo>
                  <a:pt x="297180" y="331477"/>
                </a:lnTo>
                <a:lnTo>
                  <a:pt x="302895" y="331477"/>
                </a:lnTo>
                <a:cubicBezTo>
                  <a:pt x="312397" y="331477"/>
                  <a:pt x="320040" y="339122"/>
                  <a:pt x="320040" y="348624"/>
                </a:cubicBezTo>
                <a:cubicBezTo>
                  <a:pt x="320040" y="358126"/>
                  <a:pt x="312397" y="365771"/>
                  <a:pt x="302895" y="365771"/>
                </a:cubicBezTo>
                <a:lnTo>
                  <a:pt x="57150" y="365771"/>
                </a:lnTo>
                <a:cubicBezTo>
                  <a:pt x="25574" y="365771"/>
                  <a:pt x="0" y="340197"/>
                  <a:pt x="0" y="308621"/>
                </a:cubicBezTo>
                <a:cubicBezTo>
                  <a:pt x="0" y="306693"/>
                  <a:pt x="70" y="304762"/>
                  <a:pt x="285" y="302908"/>
                </a:cubicBezTo>
                <a:lnTo>
                  <a:pt x="0" y="302908"/>
                </a:lnTo>
                <a:lnTo>
                  <a:pt x="0" y="62867"/>
                </a:lnTo>
                <a:moveTo>
                  <a:pt x="57150" y="285750"/>
                </a:moveTo>
                <a:cubicBezTo>
                  <a:pt x="44505" y="285750"/>
                  <a:pt x="34289" y="295966"/>
                  <a:pt x="34289" y="308610"/>
                </a:cubicBezTo>
                <a:cubicBezTo>
                  <a:pt x="34289" y="321254"/>
                  <a:pt x="44505" y="331470"/>
                  <a:pt x="57150" y="331470"/>
                </a:cubicBezTo>
                <a:lnTo>
                  <a:pt x="262890" y="331470"/>
                </a:lnTo>
                <a:lnTo>
                  <a:pt x="262890" y="285750"/>
                </a:lnTo>
                <a:lnTo>
                  <a:pt x="57150" y="285750"/>
                </a:lnTo>
                <a:moveTo>
                  <a:pt x="34289" y="256248"/>
                </a:moveTo>
                <a:cubicBezTo>
                  <a:pt x="41288" y="253175"/>
                  <a:pt x="49005" y="251460"/>
                  <a:pt x="57150" y="251460"/>
                </a:cubicBezTo>
                <a:lnTo>
                  <a:pt x="280035" y="251460"/>
                </a:lnTo>
                <a:cubicBezTo>
                  <a:pt x="283178" y="251460"/>
                  <a:pt x="285751" y="248889"/>
                  <a:pt x="285751" y="245747"/>
                </a:cubicBezTo>
                <a:lnTo>
                  <a:pt x="285751" y="40007"/>
                </a:lnTo>
                <a:cubicBezTo>
                  <a:pt x="285751" y="36865"/>
                  <a:pt x="283178" y="34294"/>
                  <a:pt x="280035" y="34294"/>
                </a:cubicBezTo>
                <a:lnTo>
                  <a:pt x="62865" y="34294"/>
                </a:lnTo>
                <a:cubicBezTo>
                  <a:pt x="47078" y="34294"/>
                  <a:pt x="34289" y="47081"/>
                  <a:pt x="34289" y="62870"/>
                </a:cubicBezTo>
                <a:lnTo>
                  <a:pt x="34289" y="256248"/>
                </a:lnTo>
                <a:moveTo>
                  <a:pt x="108586" y="80010"/>
                </a:moveTo>
                <a:lnTo>
                  <a:pt x="234317" y="80010"/>
                </a:lnTo>
                <a:cubicBezTo>
                  <a:pt x="243819" y="80010"/>
                  <a:pt x="251462" y="87654"/>
                  <a:pt x="251462" y="97157"/>
                </a:cubicBezTo>
                <a:cubicBezTo>
                  <a:pt x="251462" y="106659"/>
                  <a:pt x="243819" y="114304"/>
                  <a:pt x="234317" y="114304"/>
                </a:cubicBezTo>
                <a:lnTo>
                  <a:pt x="108586" y="114304"/>
                </a:lnTo>
                <a:cubicBezTo>
                  <a:pt x="99084" y="114304"/>
                  <a:pt x="91442" y="106659"/>
                  <a:pt x="91442" y="97160"/>
                </a:cubicBezTo>
                <a:cubicBezTo>
                  <a:pt x="91442" y="87658"/>
                  <a:pt x="99084" y="80017"/>
                  <a:pt x="108586" y="80017"/>
                </a:cubicBezTo>
                <a:lnTo>
                  <a:pt x="108586" y="80010"/>
                </a:lnTo>
                <a:moveTo>
                  <a:pt x="108586" y="137160"/>
                </a:moveTo>
                <a:lnTo>
                  <a:pt x="234317" y="137160"/>
                </a:lnTo>
                <a:cubicBezTo>
                  <a:pt x="243819" y="137160"/>
                  <a:pt x="251462" y="144804"/>
                  <a:pt x="251462" y="154307"/>
                </a:cubicBezTo>
                <a:cubicBezTo>
                  <a:pt x="251462" y="163809"/>
                  <a:pt x="243819" y="171454"/>
                  <a:pt x="234317" y="171454"/>
                </a:cubicBezTo>
                <a:lnTo>
                  <a:pt x="108586" y="171454"/>
                </a:lnTo>
                <a:cubicBezTo>
                  <a:pt x="99084" y="171454"/>
                  <a:pt x="91442" y="163809"/>
                  <a:pt x="91442" y="154310"/>
                </a:cubicBezTo>
                <a:cubicBezTo>
                  <a:pt x="91442" y="144808"/>
                  <a:pt x="99084" y="137167"/>
                  <a:pt x="108586" y="137167"/>
                </a:cubicBezTo>
                <a:lnTo>
                  <a:pt x="108586" y="137160"/>
                </a:lnTo>
              </a:path>
            </a:pathLst>
          </a:custGeom>
          <a:solidFill>
            <a:srgbClr val="FF7B4D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3" name="Text 21"/>
          <p:cNvSpPr/>
          <p:nvPr/>
        </p:nvSpPr>
        <p:spPr>
          <a:xfrm>
            <a:off x="3374946" y="3952075"/>
            <a:ext cx="365760" cy="274320"/>
          </a:xfrm>
          <a:custGeom>
            <a:avLst/>
            <a:gdLst/>
            <a:ahLst/>
            <a:cxnLst/>
            <a:rect l="l" t="t" r="r" b="b"/>
            <a:pathLst>
              <a:path w="365760" h="274320">
                <a:moveTo>
                  <a:pt x="45720" y="34290"/>
                </a:moveTo>
                <a:cubicBezTo>
                  <a:pt x="39433" y="34290"/>
                  <a:pt x="34290" y="39434"/>
                  <a:pt x="34290" y="45721"/>
                </a:cubicBezTo>
                <a:lnTo>
                  <a:pt x="34290" y="61508"/>
                </a:lnTo>
                <a:lnTo>
                  <a:pt x="157518" y="162664"/>
                </a:lnTo>
                <a:cubicBezTo>
                  <a:pt x="172306" y="174808"/>
                  <a:pt x="193524" y="174808"/>
                  <a:pt x="208311" y="162664"/>
                </a:cubicBezTo>
                <a:lnTo>
                  <a:pt x="331470" y="61508"/>
                </a:lnTo>
                <a:lnTo>
                  <a:pt x="331470" y="45721"/>
                </a:lnTo>
                <a:cubicBezTo>
                  <a:pt x="331470" y="39434"/>
                  <a:pt x="326327" y="34290"/>
                  <a:pt x="320040" y="34290"/>
                </a:cubicBezTo>
                <a:lnTo>
                  <a:pt x="45720" y="34290"/>
                </a:lnTo>
                <a:moveTo>
                  <a:pt x="34290" y="105871"/>
                </a:moveTo>
                <a:lnTo>
                  <a:pt x="34290" y="228602"/>
                </a:lnTo>
                <a:cubicBezTo>
                  <a:pt x="34290" y="234889"/>
                  <a:pt x="39433" y="240033"/>
                  <a:pt x="45720" y="240033"/>
                </a:cubicBezTo>
                <a:lnTo>
                  <a:pt x="320040" y="240033"/>
                </a:lnTo>
                <a:cubicBezTo>
                  <a:pt x="326327" y="240033"/>
                  <a:pt x="331470" y="234889"/>
                  <a:pt x="331470" y="228602"/>
                </a:cubicBezTo>
                <a:lnTo>
                  <a:pt x="331470" y="105871"/>
                </a:lnTo>
                <a:lnTo>
                  <a:pt x="230030" y="189168"/>
                </a:lnTo>
                <a:cubicBezTo>
                  <a:pt x="202598" y="211671"/>
                  <a:pt x="163092" y="211671"/>
                  <a:pt x="135734" y="189168"/>
                </a:cubicBezTo>
                <a:lnTo>
                  <a:pt x="34290" y="105871"/>
                </a:lnTo>
                <a:moveTo>
                  <a:pt x="0" y="45721"/>
                </a:moveTo>
                <a:cubicBezTo>
                  <a:pt x="0" y="20503"/>
                  <a:pt x="20501" y="0"/>
                  <a:pt x="45720" y="0"/>
                </a:cubicBezTo>
                <a:lnTo>
                  <a:pt x="320040" y="0"/>
                </a:lnTo>
                <a:cubicBezTo>
                  <a:pt x="345259" y="0"/>
                  <a:pt x="365760" y="20503"/>
                  <a:pt x="365760" y="45721"/>
                </a:cubicBezTo>
                <a:lnTo>
                  <a:pt x="365760" y="228602"/>
                </a:lnTo>
                <a:cubicBezTo>
                  <a:pt x="365760" y="253820"/>
                  <a:pt x="345259" y="274323"/>
                  <a:pt x="320040" y="274323"/>
                </a:cubicBezTo>
                <a:lnTo>
                  <a:pt x="45720" y="274323"/>
                </a:lnTo>
                <a:cubicBezTo>
                  <a:pt x="20501" y="274323"/>
                  <a:pt x="0" y="253820"/>
                  <a:pt x="0" y="228602"/>
                </a:cubicBezTo>
                <a:lnTo>
                  <a:pt x="0" y="45721"/>
                </a:lnTo>
              </a:path>
            </a:pathLst>
          </a:custGeom>
          <a:solidFill>
            <a:srgbClr val="FF7B4D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3" name="Text 1"/>
          <p:cNvSpPr/>
          <p:nvPr/>
        </p:nvSpPr>
        <p:spPr>
          <a:xfrm>
            <a:off x="8991600" y="0"/>
            <a:ext cx="3200400" cy="6858000"/>
          </a:xfrm>
          <a:prstGeom prst="rect">
            <a:avLst/>
          </a:prstGeom>
          <a:blipFill>
            <a:blip r:embed="rId1"/>
            <a:srcRect/>
            <a:stretch>
              <a:fillRect l="-111725" r="-111725" t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4" name="Text 2"/>
          <p:cNvSpPr/>
          <p:nvPr/>
        </p:nvSpPr>
        <p:spPr>
          <a:xfrm>
            <a:off x="685800" y="462963"/>
            <a:ext cx="7803993" cy="7901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0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sz="2800" dirty="0">
                <a:solidFill>
                  <a:srgbClr val="200046"/>
                </a:solidFill>
                <a:latin typeface="DynaPuff Medium" pitchFamily="34" charset="0"/>
                <a:ea typeface="DynaPuff Medium" pitchFamily="34" charset="-122"/>
                <a:cs typeface="DynaPuff Medium" pitchFamily="34" charset="-120"/>
              </a:rPr>
              <a:t>Questions &amp; Next Steps</a:t>
            </a:r>
            <a:endParaRPr lang="en-US" sz="2800" dirty="0"/>
          </a:p>
        </p:txBody>
      </p:sp>
      <p:sp>
        <p:nvSpPr>
          <p:cNvPr id="5" name="Text 3"/>
          <p:cNvSpPr/>
          <p:nvPr/>
        </p:nvSpPr>
        <p:spPr>
          <a:xfrm>
            <a:off x="10591800" y="6111491"/>
            <a:ext cx="9144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6" name="Text 4"/>
          <p:cNvSpPr/>
          <p:nvPr/>
        </p:nvSpPr>
        <p:spPr>
          <a:xfrm>
            <a:off x="685800" y="6427832"/>
            <a:ext cx="2743200" cy="990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marL="0" indent="0">
              <a:lnSpc>
                <a:spcPct val="100000"/>
              </a:lnSpc>
              <a:spcBef>
                <a:spcPts val="812"/>
              </a:spcBef>
              <a:buNone/>
            </a:pPr>
            <a:r>
              <a:rPr lang="en-US" sz="650" dirty="0">
                <a:solidFill>
                  <a:srgbClr val="080808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11</a:t>
            </a:r>
            <a:endParaRPr lang="en-US" sz="650" dirty="0"/>
          </a:p>
        </p:txBody>
      </p:sp>
      <p:sp>
        <p:nvSpPr>
          <p:cNvPr id="7" name="Text 5"/>
          <p:cNvSpPr/>
          <p:nvPr/>
        </p:nvSpPr>
        <p:spPr>
          <a:xfrm>
            <a:off x="685800" y="6567120"/>
            <a:ext cx="6309360" cy="990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marL="0" indent="0">
              <a:lnSpc>
                <a:spcPct val="100000"/>
              </a:lnSpc>
              <a:spcBef>
                <a:spcPts val="812"/>
              </a:spcBef>
              <a:buNone/>
            </a:pPr>
            <a:r>
              <a:rPr lang="en-US" sz="650" dirty="0">
                <a:solidFill>
                  <a:srgbClr val="080808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Comprehensive Guide to Student Project Management</a:t>
            </a:r>
            <a:endParaRPr lang="en-US" sz="650" dirty="0"/>
          </a:p>
        </p:txBody>
      </p:sp>
      <p:sp>
        <p:nvSpPr>
          <p:cNvPr id="8" name="Text 6"/>
          <p:cNvSpPr/>
          <p:nvPr/>
        </p:nvSpPr>
        <p:spPr>
          <a:xfrm>
            <a:off x="5431675" y="3608357"/>
            <a:ext cx="301752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200" dirty="0">
                <a:solidFill>
                  <a:srgbClr val="200046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We look forward to your successful project completion.</a:t>
            </a:r>
            <a:endParaRPr lang="en-US" sz="1200" dirty="0"/>
          </a:p>
          <a:p>
            <a:pPr algn="l"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200" dirty="0">
                <a:solidFill>
                  <a:srgbClr val="200046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Your engagement is key to achieving project goals.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5431675" y="3146999"/>
            <a:ext cx="30175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400" dirty="0">
                <a:solidFill>
                  <a:srgbClr val="200046"/>
                </a:solidFill>
                <a:latin typeface="Fredoka Bold" pitchFamily="34" charset="0"/>
                <a:ea typeface="Fredoka Bold" pitchFamily="34" charset="-122"/>
                <a:cs typeface="Fredoka Bold" pitchFamily="34" charset="-120"/>
              </a:rPr>
              <a:t>Looking Forward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4764125" y="3179670"/>
            <a:ext cx="457200" cy="391861"/>
          </a:xfrm>
          <a:custGeom>
            <a:avLst/>
            <a:gdLst/>
            <a:ahLst/>
            <a:cxnLst/>
            <a:rect l="l" t="t" r="r" b="b"/>
            <a:pathLst>
              <a:path w="457200" h="391861">
                <a:moveTo>
                  <a:pt x="449647" y="213760"/>
                </a:moveTo>
                <a:cubicBezTo>
                  <a:pt x="454443" y="209168"/>
                  <a:pt x="457200" y="202737"/>
                  <a:pt x="457200" y="196001"/>
                </a:cubicBezTo>
                <a:cubicBezTo>
                  <a:pt x="457200" y="189265"/>
                  <a:pt x="454443" y="182936"/>
                  <a:pt x="449647" y="178242"/>
                </a:cubicBezTo>
                <a:lnTo>
                  <a:pt x="270031" y="6791"/>
                </a:lnTo>
                <a:cubicBezTo>
                  <a:pt x="260234" y="-2598"/>
                  <a:pt x="244721" y="-2191"/>
                  <a:pt x="235435" y="7606"/>
                </a:cubicBezTo>
                <a:cubicBezTo>
                  <a:pt x="226149" y="17402"/>
                  <a:pt x="226456" y="32916"/>
                  <a:pt x="236254" y="42203"/>
                </a:cubicBezTo>
                <a:lnTo>
                  <a:pt x="371576" y="171506"/>
                </a:lnTo>
                <a:lnTo>
                  <a:pt x="24492" y="171506"/>
                </a:lnTo>
                <a:cubicBezTo>
                  <a:pt x="10918" y="171506"/>
                  <a:pt x="0" y="182427"/>
                  <a:pt x="0" y="195997"/>
                </a:cubicBezTo>
                <a:cubicBezTo>
                  <a:pt x="0" y="209571"/>
                  <a:pt x="10918" y="220488"/>
                  <a:pt x="24492" y="220488"/>
                </a:cubicBezTo>
                <a:lnTo>
                  <a:pt x="371576" y="220488"/>
                </a:lnTo>
                <a:lnTo>
                  <a:pt x="236148" y="349689"/>
                </a:lnTo>
                <a:cubicBezTo>
                  <a:pt x="226351" y="359078"/>
                  <a:pt x="226044" y="374490"/>
                  <a:pt x="235330" y="384286"/>
                </a:cubicBezTo>
                <a:cubicBezTo>
                  <a:pt x="244616" y="394083"/>
                  <a:pt x="260129" y="394388"/>
                  <a:pt x="269926" y="385101"/>
                </a:cubicBezTo>
                <a:lnTo>
                  <a:pt x="449542" y="213650"/>
                </a:lnTo>
                <a:lnTo>
                  <a:pt x="449647" y="213760"/>
                </a:lnTo>
              </a:path>
            </a:pathLst>
          </a:custGeom>
          <a:solidFill>
            <a:srgbClr val="FF7B4D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1" name="Text 9"/>
          <p:cNvSpPr/>
          <p:nvPr/>
        </p:nvSpPr>
        <p:spPr>
          <a:xfrm>
            <a:off x="5431676" y="2167206"/>
            <a:ext cx="301752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200" dirty="0">
                <a:solidFill>
                  <a:srgbClr val="200046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Contact [Your Name] for further inquiries.</a:t>
            </a:r>
            <a:endParaRPr lang="en-US" sz="1200" dirty="0"/>
          </a:p>
          <a:p>
            <a:pPr algn="l"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200" dirty="0">
                <a:solidFill>
                  <a:srgbClr val="200046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Email: [Your Email].</a:t>
            </a:r>
            <a:endParaRPr lang="en-US" sz="1200" dirty="0"/>
          </a:p>
        </p:txBody>
      </p:sp>
      <p:sp>
        <p:nvSpPr>
          <p:cNvPr id="12" name="Text 10"/>
          <p:cNvSpPr/>
          <p:nvPr/>
        </p:nvSpPr>
        <p:spPr>
          <a:xfrm>
            <a:off x="5431676" y="1709543"/>
            <a:ext cx="30175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400" dirty="0">
                <a:solidFill>
                  <a:srgbClr val="200046"/>
                </a:solidFill>
                <a:latin typeface="Fredoka Bold" pitchFamily="34" charset="0"/>
                <a:ea typeface="Fredoka Bold" pitchFamily="34" charset="-122"/>
                <a:cs typeface="Fredoka Bold" pitchFamily="34" charset="-120"/>
              </a:rPr>
              <a:t>Contact Information</a:t>
            </a:r>
            <a:endParaRPr lang="en-US" sz="1400" dirty="0"/>
          </a:p>
        </p:txBody>
      </p:sp>
      <p:sp>
        <p:nvSpPr>
          <p:cNvPr id="13" name="Text 11"/>
          <p:cNvSpPr/>
          <p:nvPr/>
        </p:nvSpPr>
        <p:spPr>
          <a:xfrm>
            <a:off x="4764125" y="1739524"/>
            <a:ext cx="457200" cy="342900"/>
          </a:xfrm>
          <a:custGeom>
            <a:avLst/>
            <a:gdLst/>
            <a:ahLst/>
            <a:cxnLst/>
            <a:rect l="l" t="t" r="r" b="b"/>
            <a:pathLst>
              <a:path w="457200" h="342900">
                <a:moveTo>
                  <a:pt x="57150" y="42863"/>
                </a:moveTo>
                <a:cubicBezTo>
                  <a:pt x="49291" y="42863"/>
                  <a:pt x="42863" y="49292"/>
                  <a:pt x="42863" y="57151"/>
                </a:cubicBezTo>
                <a:lnTo>
                  <a:pt x="42863" y="76885"/>
                </a:lnTo>
                <a:lnTo>
                  <a:pt x="196898" y="203329"/>
                </a:lnTo>
                <a:cubicBezTo>
                  <a:pt x="215382" y="218510"/>
                  <a:pt x="241905" y="218510"/>
                  <a:pt x="260389" y="203329"/>
                </a:cubicBezTo>
                <a:lnTo>
                  <a:pt x="414338" y="76885"/>
                </a:lnTo>
                <a:lnTo>
                  <a:pt x="414338" y="57151"/>
                </a:lnTo>
                <a:cubicBezTo>
                  <a:pt x="414338" y="49292"/>
                  <a:pt x="407909" y="42863"/>
                  <a:pt x="400050" y="42863"/>
                </a:cubicBezTo>
                <a:lnTo>
                  <a:pt x="57150" y="42863"/>
                </a:lnTo>
                <a:moveTo>
                  <a:pt x="42863" y="132339"/>
                </a:moveTo>
                <a:lnTo>
                  <a:pt x="42863" y="285752"/>
                </a:lnTo>
                <a:cubicBezTo>
                  <a:pt x="42863" y="293612"/>
                  <a:pt x="49291" y="300041"/>
                  <a:pt x="57150" y="300041"/>
                </a:cubicBezTo>
                <a:lnTo>
                  <a:pt x="400050" y="300041"/>
                </a:lnTo>
                <a:cubicBezTo>
                  <a:pt x="407909" y="300041"/>
                  <a:pt x="414338" y="293612"/>
                  <a:pt x="414338" y="285752"/>
                </a:cubicBezTo>
                <a:lnTo>
                  <a:pt x="414338" y="132339"/>
                </a:lnTo>
                <a:lnTo>
                  <a:pt x="287538" y="236460"/>
                </a:lnTo>
                <a:cubicBezTo>
                  <a:pt x="253248" y="264588"/>
                  <a:pt x="203865" y="264588"/>
                  <a:pt x="169667" y="236460"/>
                </a:cubicBezTo>
                <a:lnTo>
                  <a:pt x="42863" y="132339"/>
                </a:lnTo>
                <a:moveTo>
                  <a:pt x="0" y="57151"/>
                </a:moveTo>
                <a:cubicBezTo>
                  <a:pt x="0" y="25628"/>
                  <a:pt x="25626" y="0"/>
                  <a:pt x="57150" y="0"/>
                </a:cubicBezTo>
                <a:lnTo>
                  <a:pt x="400050" y="0"/>
                </a:lnTo>
                <a:cubicBezTo>
                  <a:pt x="431574" y="0"/>
                  <a:pt x="457200" y="25628"/>
                  <a:pt x="457200" y="57151"/>
                </a:cubicBezTo>
                <a:lnTo>
                  <a:pt x="457200" y="285752"/>
                </a:lnTo>
                <a:cubicBezTo>
                  <a:pt x="457200" y="317275"/>
                  <a:pt x="431574" y="342903"/>
                  <a:pt x="400050" y="342903"/>
                </a:cubicBezTo>
                <a:lnTo>
                  <a:pt x="57150" y="342903"/>
                </a:lnTo>
                <a:cubicBezTo>
                  <a:pt x="25626" y="342903"/>
                  <a:pt x="0" y="317275"/>
                  <a:pt x="0" y="285752"/>
                </a:cubicBezTo>
                <a:lnTo>
                  <a:pt x="0" y="57151"/>
                </a:lnTo>
              </a:path>
            </a:pathLst>
          </a:custGeom>
          <a:solidFill>
            <a:srgbClr val="FF7B4D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4" name="Text 12"/>
          <p:cNvSpPr/>
          <p:nvPr/>
        </p:nvSpPr>
        <p:spPr>
          <a:xfrm>
            <a:off x="1326023" y="5023180"/>
            <a:ext cx="301752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200" dirty="0">
                <a:solidFill>
                  <a:srgbClr val="200046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Begin initial research and resource gathering.</a:t>
            </a:r>
            <a:endParaRPr lang="en-US" sz="1200" dirty="0"/>
          </a:p>
          <a:p>
            <a:pPr algn="l"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200" dirty="0">
                <a:solidFill>
                  <a:srgbClr val="200046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Prepare necessary materials for project initiation.</a:t>
            </a:r>
            <a:endParaRPr lang="en-US" sz="1200" dirty="0"/>
          </a:p>
        </p:txBody>
      </p:sp>
      <p:sp>
        <p:nvSpPr>
          <p:cNvPr id="15" name="Text 13"/>
          <p:cNvSpPr/>
          <p:nvPr/>
        </p:nvSpPr>
        <p:spPr>
          <a:xfrm>
            <a:off x="1326024" y="4584577"/>
            <a:ext cx="30175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400" dirty="0">
                <a:solidFill>
                  <a:srgbClr val="200046"/>
                </a:solidFill>
                <a:latin typeface="Fredoka Bold" pitchFamily="34" charset="0"/>
                <a:ea typeface="Fredoka Bold" pitchFamily="34" charset="-122"/>
                <a:cs typeface="Fredoka Bold" pitchFamily="34" charset="-120"/>
              </a:rPr>
              <a:t>Initial Actions</a:t>
            </a:r>
            <a:endParaRPr lang="en-US" sz="1400" dirty="0"/>
          </a:p>
        </p:txBody>
      </p:sp>
      <p:sp>
        <p:nvSpPr>
          <p:cNvPr id="16" name="Text 14"/>
          <p:cNvSpPr/>
          <p:nvPr/>
        </p:nvSpPr>
        <p:spPr>
          <a:xfrm>
            <a:off x="751210" y="4582004"/>
            <a:ext cx="342900" cy="457200"/>
          </a:xfrm>
          <a:custGeom>
            <a:avLst/>
            <a:gdLst/>
            <a:ahLst/>
            <a:cxnLst/>
            <a:rect l="l" t="t" r="r" b="b"/>
            <a:pathLst>
              <a:path w="342900" h="457200">
                <a:moveTo>
                  <a:pt x="250032" y="57150"/>
                </a:moveTo>
                <a:lnTo>
                  <a:pt x="285752" y="57150"/>
                </a:lnTo>
                <a:cubicBezTo>
                  <a:pt x="317275" y="57150"/>
                  <a:pt x="342903" y="82776"/>
                  <a:pt x="342903" y="114300"/>
                </a:cubicBezTo>
                <a:lnTo>
                  <a:pt x="342903" y="400050"/>
                </a:lnTo>
                <a:cubicBezTo>
                  <a:pt x="342903" y="431574"/>
                  <a:pt x="317275" y="457200"/>
                  <a:pt x="285752" y="457200"/>
                </a:cubicBezTo>
                <a:lnTo>
                  <a:pt x="57151" y="457200"/>
                </a:lnTo>
                <a:cubicBezTo>
                  <a:pt x="25628" y="457200"/>
                  <a:pt x="0" y="431574"/>
                  <a:pt x="0" y="400050"/>
                </a:cubicBezTo>
                <a:lnTo>
                  <a:pt x="0" y="114300"/>
                </a:lnTo>
                <a:cubicBezTo>
                  <a:pt x="0" y="82776"/>
                  <a:pt x="25628" y="57150"/>
                  <a:pt x="57151" y="57150"/>
                </a:cubicBezTo>
                <a:lnTo>
                  <a:pt x="92871" y="57150"/>
                </a:lnTo>
                <a:lnTo>
                  <a:pt x="101444" y="57150"/>
                </a:lnTo>
                <a:cubicBezTo>
                  <a:pt x="108051" y="24556"/>
                  <a:pt x="136896" y="0"/>
                  <a:pt x="171453" y="0"/>
                </a:cubicBezTo>
                <a:cubicBezTo>
                  <a:pt x="206011" y="0"/>
                  <a:pt x="234856" y="24556"/>
                  <a:pt x="241463" y="57150"/>
                </a:cubicBezTo>
                <a:lnTo>
                  <a:pt x="250032" y="57150"/>
                </a:lnTo>
                <a:moveTo>
                  <a:pt x="57151" y="100013"/>
                </a:moveTo>
                <a:cubicBezTo>
                  <a:pt x="49292" y="100013"/>
                  <a:pt x="42863" y="106441"/>
                  <a:pt x="42863" y="114300"/>
                </a:cubicBezTo>
                <a:lnTo>
                  <a:pt x="42863" y="400050"/>
                </a:lnTo>
                <a:cubicBezTo>
                  <a:pt x="42863" y="407909"/>
                  <a:pt x="49292" y="414338"/>
                  <a:pt x="57151" y="414338"/>
                </a:cubicBezTo>
                <a:lnTo>
                  <a:pt x="285752" y="414338"/>
                </a:lnTo>
                <a:cubicBezTo>
                  <a:pt x="293612" y="414338"/>
                  <a:pt x="300041" y="407909"/>
                  <a:pt x="300041" y="400050"/>
                </a:cubicBezTo>
                <a:lnTo>
                  <a:pt x="300041" y="114300"/>
                </a:lnTo>
                <a:cubicBezTo>
                  <a:pt x="300041" y="106441"/>
                  <a:pt x="293612" y="100013"/>
                  <a:pt x="285752" y="100013"/>
                </a:cubicBezTo>
                <a:lnTo>
                  <a:pt x="271464" y="100013"/>
                </a:lnTo>
                <a:lnTo>
                  <a:pt x="271464" y="121446"/>
                </a:lnTo>
                <a:cubicBezTo>
                  <a:pt x="271464" y="133324"/>
                  <a:pt x="261910" y="142880"/>
                  <a:pt x="250032" y="142880"/>
                </a:cubicBezTo>
                <a:lnTo>
                  <a:pt x="171450" y="142880"/>
                </a:lnTo>
                <a:lnTo>
                  <a:pt x="92868" y="142880"/>
                </a:lnTo>
                <a:cubicBezTo>
                  <a:pt x="80990" y="142880"/>
                  <a:pt x="71436" y="133324"/>
                  <a:pt x="71436" y="121451"/>
                </a:cubicBezTo>
                <a:lnTo>
                  <a:pt x="71436" y="100022"/>
                </a:lnTo>
                <a:lnTo>
                  <a:pt x="57151" y="100013"/>
                </a:lnTo>
                <a:moveTo>
                  <a:pt x="171450" y="92871"/>
                </a:moveTo>
                <a:cubicBezTo>
                  <a:pt x="183287" y="92871"/>
                  <a:pt x="192881" y="83274"/>
                  <a:pt x="192881" y="71442"/>
                </a:cubicBezTo>
                <a:cubicBezTo>
                  <a:pt x="192881" y="59605"/>
                  <a:pt x="183287" y="50013"/>
                  <a:pt x="171450" y="50013"/>
                </a:cubicBezTo>
                <a:cubicBezTo>
                  <a:pt x="159613" y="50013"/>
                  <a:pt x="150019" y="59610"/>
                  <a:pt x="150019" y="71447"/>
                </a:cubicBezTo>
                <a:cubicBezTo>
                  <a:pt x="150019" y="83284"/>
                  <a:pt x="159613" y="92880"/>
                  <a:pt x="171450" y="92880"/>
                </a:cubicBezTo>
                <a:lnTo>
                  <a:pt x="171450" y="92871"/>
                </a:lnTo>
              </a:path>
            </a:pathLst>
          </a:custGeom>
          <a:solidFill>
            <a:srgbClr val="FF7B4D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7" name="Text 15"/>
          <p:cNvSpPr/>
          <p:nvPr/>
        </p:nvSpPr>
        <p:spPr>
          <a:xfrm>
            <a:off x="1335278" y="3608357"/>
            <a:ext cx="301752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200" dirty="0">
                <a:solidFill>
                  <a:srgbClr val="200046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Review project plan and timeline.</a:t>
            </a:r>
            <a:endParaRPr lang="en-US" sz="1200" dirty="0"/>
          </a:p>
          <a:p>
            <a:pPr algn="l"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200" dirty="0">
                <a:solidFill>
                  <a:srgbClr val="200046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Schedule team meetings and check-ins.</a:t>
            </a:r>
            <a:endParaRPr lang="en-US" sz="1200" dirty="0"/>
          </a:p>
        </p:txBody>
      </p:sp>
      <p:sp>
        <p:nvSpPr>
          <p:cNvPr id="18" name="Text 16"/>
          <p:cNvSpPr/>
          <p:nvPr/>
        </p:nvSpPr>
        <p:spPr>
          <a:xfrm>
            <a:off x="1335278" y="3146999"/>
            <a:ext cx="30175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400" dirty="0">
                <a:solidFill>
                  <a:srgbClr val="200046"/>
                </a:solidFill>
                <a:latin typeface="Fredoka Bold" pitchFamily="34" charset="0"/>
                <a:ea typeface="Fredoka Bold" pitchFamily="34" charset="-122"/>
                <a:cs typeface="Fredoka Bold" pitchFamily="34" charset="-120"/>
              </a:rPr>
              <a:t>Next Steps Overview</a:t>
            </a:r>
            <a:endParaRPr lang="en-US" sz="1400" dirty="0"/>
          </a:p>
        </p:txBody>
      </p:sp>
      <p:sp>
        <p:nvSpPr>
          <p:cNvPr id="19" name="Text 17"/>
          <p:cNvSpPr/>
          <p:nvPr/>
        </p:nvSpPr>
        <p:spPr>
          <a:xfrm>
            <a:off x="714375" y="3151229"/>
            <a:ext cx="400050" cy="457200"/>
          </a:xfrm>
          <a:custGeom>
            <a:avLst/>
            <a:gdLst/>
            <a:ahLst/>
            <a:cxnLst/>
            <a:rect l="l" t="t" r="r" b="b"/>
            <a:pathLst>
              <a:path w="400050" h="457200">
                <a:moveTo>
                  <a:pt x="135733" y="21434"/>
                </a:moveTo>
                <a:cubicBezTo>
                  <a:pt x="135733" y="9555"/>
                  <a:pt x="126180" y="5"/>
                  <a:pt x="114302" y="5"/>
                </a:cubicBezTo>
                <a:cubicBezTo>
                  <a:pt x="102425" y="5"/>
                  <a:pt x="92872" y="9560"/>
                  <a:pt x="92872" y="21438"/>
                </a:cubicBezTo>
                <a:lnTo>
                  <a:pt x="92872" y="57159"/>
                </a:lnTo>
                <a:lnTo>
                  <a:pt x="57151" y="57159"/>
                </a:lnTo>
                <a:cubicBezTo>
                  <a:pt x="25631" y="57159"/>
                  <a:pt x="0" y="82785"/>
                  <a:pt x="0" y="114309"/>
                </a:cubicBezTo>
                <a:lnTo>
                  <a:pt x="0" y="128597"/>
                </a:lnTo>
                <a:lnTo>
                  <a:pt x="0" y="171459"/>
                </a:lnTo>
                <a:lnTo>
                  <a:pt x="0" y="400059"/>
                </a:lnTo>
                <a:cubicBezTo>
                  <a:pt x="0" y="431583"/>
                  <a:pt x="25627" y="457209"/>
                  <a:pt x="57151" y="457209"/>
                </a:cubicBezTo>
                <a:lnTo>
                  <a:pt x="342903" y="457209"/>
                </a:lnTo>
                <a:cubicBezTo>
                  <a:pt x="374423" y="457209"/>
                  <a:pt x="400054" y="431583"/>
                  <a:pt x="400054" y="400059"/>
                </a:cubicBezTo>
                <a:lnTo>
                  <a:pt x="400054" y="171459"/>
                </a:lnTo>
                <a:lnTo>
                  <a:pt x="400054" y="128597"/>
                </a:lnTo>
                <a:lnTo>
                  <a:pt x="400054" y="114309"/>
                </a:lnTo>
                <a:cubicBezTo>
                  <a:pt x="400054" y="82785"/>
                  <a:pt x="374427" y="57159"/>
                  <a:pt x="342903" y="57159"/>
                </a:cubicBezTo>
                <a:lnTo>
                  <a:pt x="307182" y="57159"/>
                </a:lnTo>
                <a:lnTo>
                  <a:pt x="307182" y="21443"/>
                </a:lnTo>
                <a:cubicBezTo>
                  <a:pt x="307182" y="9565"/>
                  <a:pt x="297629" y="14"/>
                  <a:pt x="285752" y="14"/>
                </a:cubicBezTo>
                <a:cubicBezTo>
                  <a:pt x="273874" y="14"/>
                  <a:pt x="264321" y="9569"/>
                  <a:pt x="264321" y="21447"/>
                </a:cubicBezTo>
                <a:lnTo>
                  <a:pt x="264321" y="57168"/>
                </a:lnTo>
                <a:lnTo>
                  <a:pt x="135733" y="57168"/>
                </a:lnTo>
                <a:lnTo>
                  <a:pt x="135733" y="21434"/>
                </a:lnTo>
                <a:moveTo>
                  <a:pt x="42861" y="171450"/>
                </a:moveTo>
                <a:lnTo>
                  <a:pt x="357185" y="171450"/>
                </a:lnTo>
                <a:lnTo>
                  <a:pt x="357185" y="400050"/>
                </a:lnTo>
                <a:cubicBezTo>
                  <a:pt x="357185" y="407909"/>
                  <a:pt x="350756" y="414338"/>
                  <a:pt x="342899" y="414338"/>
                </a:cubicBezTo>
                <a:lnTo>
                  <a:pt x="57147" y="414338"/>
                </a:lnTo>
                <a:cubicBezTo>
                  <a:pt x="49290" y="414338"/>
                  <a:pt x="42861" y="407909"/>
                  <a:pt x="42861" y="400050"/>
                </a:cubicBezTo>
                <a:lnTo>
                  <a:pt x="42861" y="171450"/>
                </a:lnTo>
              </a:path>
            </a:pathLst>
          </a:custGeom>
          <a:solidFill>
            <a:srgbClr val="FF7B4D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0" name="Text 18"/>
          <p:cNvSpPr/>
          <p:nvPr/>
        </p:nvSpPr>
        <p:spPr>
          <a:xfrm>
            <a:off x="1326024" y="2161474"/>
            <a:ext cx="301752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200" dirty="0">
                <a:solidFill>
                  <a:srgbClr val="200046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Thank you for your attention!</a:t>
            </a:r>
            <a:endParaRPr lang="en-US" sz="1200" dirty="0"/>
          </a:p>
          <a:p>
            <a:pPr algn="l"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200" dirty="0">
                <a:solidFill>
                  <a:srgbClr val="200046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Questions? Please feel free to ask.</a:t>
            </a:r>
            <a:endParaRPr lang="en-US" sz="1200" dirty="0"/>
          </a:p>
        </p:txBody>
      </p:sp>
      <p:sp>
        <p:nvSpPr>
          <p:cNvPr id="21" name="Text 19"/>
          <p:cNvSpPr/>
          <p:nvPr/>
        </p:nvSpPr>
        <p:spPr>
          <a:xfrm>
            <a:off x="1326024" y="1709543"/>
            <a:ext cx="30175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400" dirty="0">
                <a:solidFill>
                  <a:srgbClr val="200046"/>
                </a:solidFill>
                <a:latin typeface="Fredoka Bold" pitchFamily="34" charset="0"/>
                <a:ea typeface="Fredoka Bold" pitchFamily="34" charset="-122"/>
                <a:cs typeface="Fredoka Bold" pitchFamily="34" charset="-120"/>
              </a:rPr>
              <a:t>Acknowledgment and Invitation</a:t>
            </a:r>
            <a:endParaRPr lang="en-US" sz="1400" dirty="0"/>
          </a:p>
        </p:txBody>
      </p:sp>
      <p:sp>
        <p:nvSpPr>
          <p:cNvPr id="22" name="Text 20"/>
          <p:cNvSpPr/>
          <p:nvPr/>
        </p:nvSpPr>
        <p:spPr>
          <a:xfrm>
            <a:off x="767461" y="1682374"/>
            <a:ext cx="293878" cy="457200"/>
          </a:xfrm>
          <a:custGeom>
            <a:avLst/>
            <a:gdLst/>
            <a:ahLst/>
            <a:cxnLst/>
            <a:rect l="l" t="t" r="r" b="b"/>
            <a:pathLst>
              <a:path w="293878" h="457200">
                <a:moveTo>
                  <a:pt x="48995" y="130558"/>
                </a:moveTo>
                <a:cubicBezTo>
                  <a:pt x="48995" y="85442"/>
                  <a:pt x="85539" y="48898"/>
                  <a:pt x="130655" y="48898"/>
                </a:cubicBezTo>
                <a:lnTo>
                  <a:pt x="163320" y="48898"/>
                </a:lnTo>
                <a:cubicBezTo>
                  <a:pt x="208439" y="48898"/>
                  <a:pt x="244979" y="85442"/>
                  <a:pt x="244979" y="130558"/>
                </a:cubicBezTo>
                <a:lnTo>
                  <a:pt x="244979" y="135253"/>
                </a:lnTo>
                <a:cubicBezTo>
                  <a:pt x="244979" y="159855"/>
                  <a:pt x="232731" y="182821"/>
                  <a:pt x="212212" y="196399"/>
                </a:cubicBezTo>
                <a:lnTo>
                  <a:pt x="158826" y="232024"/>
                </a:lnTo>
                <a:cubicBezTo>
                  <a:pt x="136165" y="247130"/>
                  <a:pt x="122488" y="272651"/>
                  <a:pt x="122488" y="300005"/>
                </a:cubicBezTo>
                <a:lnTo>
                  <a:pt x="122488" y="302049"/>
                </a:lnTo>
                <a:cubicBezTo>
                  <a:pt x="122488" y="315623"/>
                  <a:pt x="133412" y="326546"/>
                  <a:pt x="146986" y="326546"/>
                </a:cubicBezTo>
                <a:cubicBezTo>
                  <a:pt x="160563" y="326546"/>
                  <a:pt x="171484" y="315623"/>
                  <a:pt x="171484" y="302049"/>
                </a:cubicBezTo>
                <a:lnTo>
                  <a:pt x="171484" y="300005"/>
                </a:lnTo>
                <a:cubicBezTo>
                  <a:pt x="171484" y="289083"/>
                  <a:pt x="176894" y="278874"/>
                  <a:pt x="185978" y="272852"/>
                </a:cubicBezTo>
                <a:lnTo>
                  <a:pt x="239364" y="237227"/>
                </a:lnTo>
                <a:cubicBezTo>
                  <a:pt x="273456" y="214463"/>
                  <a:pt x="293872" y="176287"/>
                  <a:pt x="293872" y="135354"/>
                </a:cubicBezTo>
                <a:lnTo>
                  <a:pt x="293872" y="130659"/>
                </a:lnTo>
                <a:cubicBezTo>
                  <a:pt x="293872" y="58490"/>
                  <a:pt x="235382" y="0"/>
                  <a:pt x="163214" y="0"/>
                </a:cubicBezTo>
                <a:lnTo>
                  <a:pt x="130549" y="0"/>
                </a:lnTo>
                <a:cubicBezTo>
                  <a:pt x="58485" y="-101"/>
                  <a:pt x="-6" y="58389"/>
                  <a:pt x="-6" y="130553"/>
                </a:cubicBezTo>
                <a:cubicBezTo>
                  <a:pt x="-6" y="144128"/>
                  <a:pt x="10918" y="155050"/>
                  <a:pt x="24492" y="155050"/>
                </a:cubicBezTo>
                <a:cubicBezTo>
                  <a:pt x="38069" y="155050"/>
                  <a:pt x="48989" y="144128"/>
                  <a:pt x="48989" y="130553"/>
                </a:cubicBezTo>
                <a:lnTo>
                  <a:pt x="48995" y="130558"/>
                </a:lnTo>
                <a:moveTo>
                  <a:pt x="146989" y="457200"/>
                </a:moveTo>
                <a:cubicBezTo>
                  <a:pt x="165030" y="457200"/>
                  <a:pt x="179653" y="442574"/>
                  <a:pt x="179653" y="424538"/>
                </a:cubicBezTo>
                <a:cubicBezTo>
                  <a:pt x="179653" y="406497"/>
                  <a:pt x="165030" y="391875"/>
                  <a:pt x="146989" y="391875"/>
                </a:cubicBezTo>
                <a:cubicBezTo>
                  <a:pt x="128948" y="391875"/>
                  <a:pt x="114324" y="406501"/>
                  <a:pt x="114324" y="424538"/>
                </a:cubicBezTo>
                <a:cubicBezTo>
                  <a:pt x="114324" y="442579"/>
                  <a:pt x="128948" y="457200"/>
                  <a:pt x="146989" y="457200"/>
                </a:cubicBezTo>
                <a:lnTo>
                  <a:pt x="146989" y="457200"/>
                </a:lnTo>
              </a:path>
            </a:pathLst>
          </a:custGeom>
          <a:solidFill>
            <a:srgbClr val="FF7B4D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3" name="Text 21"/>
          <p:cNvSpPr/>
          <p:nvPr/>
        </p:nvSpPr>
        <p:spPr>
          <a:xfrm>
            <a:off x="6981441" y="5892158"/>
            <a:ext cx="338292" cy="296480"/>
          </a:xfrm>
          <a:prstGeom prst="rect">
            <a:avLst/>
          </a:prstGeom>
          <a:blipFill>
            <a:blip r:embed="rId2"/>
            <a:srcRect l="0" t="0" r="0" b="0"/>
            <a:stretch>
              <a:fillRect l="0" t="0" r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4" name="Text 22"/>
          <p:cNvSpPr/>
          <p:nvPr/>
        </p:nvSpPr>
        <p:spPr>
          <a:xfrm>
            <a:off x="7441159" y="5949768"/>
            <a:ext cx="255065" cy="236712"/>
          </a:xfrm>
          <a:prstGeom prst="rect">
            <a:avLst/>
          </a:prstGeom>
          <a:blipFill>
            <a:blip r:embed="rId3"/>
            <a:srcRect l="0" t="0" r="0" b="0"/>
            <a:stretch>
              <a:fillRect l="0" t="0" r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5" name="Text 23"/>
          <p:cNvSpPr/>
          <p:nvPr/>
        </p:nvSpPr>
        <p:spPr>
          <a:xfrm>
            <a:off x="7281862" y="5502167"/>
            <a:ext cx="318590" cy="295654"/>
          </a:xfrm>
          <a:prstGeom prst="rect">
            <a:avLst/>
          </a:prstGeom>
          <a:blipFill>
            <a:blip r:embed="rId4"/>
            <a:srcRect l="0" t="0" r="0" b="0"/>
            <a:stretch>
              <a:fillRect l="0" t="0" r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6" name="Text 24"/>
          <p:cNvSpPr/>
          <p:nvPr/>
        </p:nvSpPr>
        <p:spPr>
          <a:xfrm>
            <a:off x="7633510" y="5231100"/>
            <a:ext cx="195575" cy="181495"/>
          </a:xfrm>
          <a:prstGeom prst="rect">
            <a:avLst/>
          </a:prstGeom>
          <a:blipFill>
            <a:blip r:embed="rId5"/>
            <a:srcRect l="0" t="0" r="0" b="0"/>
            <a:stretch>
              <a:fillRect l="0" t="0" r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7" name="Text 25"/>
          <p:cNvSpPr/>
          <p:nvPr/>
        </p:nvSpPr>
        <p:spPr>
          <a:xfrm>
            <a:off x="7643374" y="6211095"/>
            <a:ext cx="255334" cy="236956"/>
          </a:xfrm>
          <a:prstGeom prst="rect">
            <a:avLst/>
          </a:prstGeom>
          <a:blipFill>
            <a:blip r:embed="rId6"/>
            <a:srcRect l="0" t="0" r="0" b="0"/>
            <a:stretch>
              <a:fillRect l="0" t="0" r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8" name="Text 26"/>
          <p:cNvSpPr/>
          <p:nvPr/>
        </p:nvSpPr>
        <p:spPr>
          <a:xfrm>
            <a:off x="7869774" y="5864878"/>
            <a:ext cx="321726" cy="298565"/>
          </a:xfrm>
          <a:prstGeom prst="rect">
            <a:avLst/>
          </a:prstGeom>
          <a:blipFill>
            <a:blip r:embed="rId7"/>
            <a:srcRect l="0" t="0" r="0" b="0"/>
            <a:stretch>
              <a:fillRect l="0" t="0" r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9" name="Text 27"/>
          <p:cNvSpPr/>
          <p:nvPr/>
        </p:nvSpPr>
        <p:spPr>
          <a:xfrm>
            <a:off x="7690543" y="5552614"/>
            <a:ext cx="277083" cy="257138"/>
          </a:xfrm>
          <a:prstGeom prst="rect">
            <a:avLst/>
          </a:prstGeom>
          <a:blipFill>
            <a:blip r:embed="rId8"/>
            <a:srcRect l="0" t="0" r="0" b="0"/>
            <a:stretch>
              <a:fillRect l="0" t="0" r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30" name="Text 28"/>
          <p:cNvSpPr/>
          <p:nvPr/>
        </p:nvSpPr>
        <p:spPr>
          <a:xfrm>
            <a:off x="7204985" y="6266653"/>
            <a:ext cx="257177" cy="236196"/>
          </a:xfrm>
          <a:prstGeom prst="rect">
            <a:avLst/>
          </a:prstGeom>
          <a:blipFill>
            <a:blip r:embed="rId9"/>
            <a:srcRect l="0" t="0" r="0" b="0"/>
            <a:stretch>
              <a:fillRect l="0" t="0" r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D1E6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3" name="Text 1"/>
          <p:cNvSpPr/>
          <p:nvPr/>
        </p:nvSpPr>
        <p:spPr>
          <a:xfrm flipH="1">
            <a:off x="3302592" y="0"/>
            <a:ext cx="8889405" cy="6858000"/>
          </a:xfrm>
          <a:custGeom>
            <a:avLst/>
            <a:gdLst/>
            <a:ahLst/>
            <a:cxnLst/>
            <a:rect l="l" t="t" r="r" b="b"/>
            <a:pathLst>
              <a:path w="8889405" h="6858000">
                <a:moveTo>
                  <a:pt x="0" y="6858000"/>
                </a:moveTo>
                <a:lnTo>
                  <a:pt x="0" y="0"/>
                </a:lnTo>
                <a:lnTo>
                  <a:pt x="7654933" y="0"/>
                </a:lnTo>
                <a:cubicBezTo>
                  <a:pt x="8336662" y="0"/>
                  <a:pt x="8889405" y="552686"/>
                  <a:pt x="8889405" y="1234440"/>
                </a:cubicBezTo>
                <a:lnTo>
                  <a:pt x="8889405" y="6858000"/>
                </a:lnTo>
                <a:lnTo>
                  <a:pt x="0" y="6858000"/>
                </a:lnTo>
              </a:path>
            </a:pathLst>
          </a:custGeom>
          <a:solidFill>
            <a:srgbClr val="F474B4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4" name="Text 2"/>
          <p:cNvSpPr/>
          <p:nvPr/>
        </p:nvSpPr>
        <p:spPr>
          <a:xfrm>
            <a:off x="10465186" y="508948"/>
            <a:ext cx="389414" cy="387942"/>
          </a:xfrm>
          <a:prstGeom prst="rect">
            <a:avLst/>
          </a:prstGeom>
          <a:blipFill>
            <a:blip r:embed="rId1"/>
            <a:srcRect l="0" t="0" r="0" b="0"/>
            <a:stretch>
              <a:fillRect l="0" t="0" r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5" name="Text 3"/>
          <p:cNvSpPr/>
          <p:nvPr/>
        </p:nvSpPr>
        <p:spPr>
          <a:xfrm>
            <a:off x="11113837" y="1050907"/>
            <a:ext cx="392363" cy="392366"/>
          </a:xfrm>
          <a:prstGeom prst="rect">
            <a:avLst/>
          </a:prstGeom>
          <a:blipFill>
            <a:blip r:embed="rId2"/>
            <a:srcRect l="0" t="0" r="0" b="0"/>
            <a:stretch>
              <a:fillRect l="0" t="0" r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6" name="Text 4"/>
          <p:cNvSpPr/>
          <p:nvPr/>
        </p:nvSpPr>
        <p:spPr>
          <a:xfrm>
            <a:off x="10471188" y="1271305"/>
            <a:ext cx="207982" cy="207983"/>
          </a:xfrm>
          <a:prstGeom prst="rect">
            <a:avLst/>
          </a:prstGeom>
          <a:blipFill>
            <a:blip r:embed="rId3"/>
            <a:srcRect l="0" t="0" r="0" b="0"/>
            <a:stretch>
              <a:fillRect l="0" t="0" r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7" name="Text 5"/>
          <p:cNvSpPr/>
          <p:nvPr/>
        </p:nvSpPr>
        <p:spPr>
          <a:xfrm>
            <a:off x="11179598" y="395368"/>
            <a:ext cx="113578" cy="113580"/>
          </a:xfrm>
          <a:prstGeom prst="rect">
            <a:avLst/>
          </a:prstGeom>
          <a:blipFill>
            <a:blip r:embed="rId4"/>
            <a:srcRect l="0" t="0" r="0" b="0"/>
            <a:stretch>
              <a:fillRect l="0" t="0" r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8" name="Text 6"/>
          <p:cNvSpPr/>
          <p:nvPr/>
        </p:nvSpPr>
        <p:spPr>
          <a:xfrm>
            <a:off x="11045061" y="734268"/>
            <a:ext cx="548640" cy="52120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marL="0" indent="0">
              <a:lnSpc>
                <a:spcPct val="229167"/>
              </a:lnSpc>
              <a:buNone/>
            </a:pPr>
            <a:r>
              <a:rPr lang="en-US" sz="1600" dirty="0">
                <a:solidFill>
                  <a:srgbClr val="200046"/>
                </a:solidFill>
                <a:latin typeface="DynaPuff Medium" pitchFamily="34" charset="0"/>
                <a:ea typeface="DynaPuff Medium" pitchFamily="34" charset="-122"/>
                <a:cs typeface="DynaPuff Medium" pitchFamily="34" charset="-120"/>
              </a:rPr>
              <a:t>03</a:t>
            </a:r>
            <a:endParaRPr lang="en-US" sz="1600" dirty="0"/>
          </a:p>
          <a:p>
            <a:pPr algn="r" marL="0" indent="0">
              <a:lnSpc>
                <a:spcPct val="229167"/>
              </a:lnSpc>
              <a:buNone/>
            </a:pPr>
            <a:r>
              <a:rPr lang="en-US" sz="1600" dirty="0">
                <a:solidFill>
                  <a:srgbClr val="200046"/>
                </a:solidFill>
                <a:latin typeface="DynaPuff Medium" pitchFamily="34" charset="0"/>
                <a:ea typeface="DynaPuff Medium" pitchFamily="34" charset="-122"/>
                <a:cs typeface="DynaPuff Medium" pitchFamily="34" charset="-120"/>
              </a:rPr>
              <a:t>04</a:t>
            </a:r>
            <a:endParaRPr lang="en-US" sz="1600" dirty="0"/>
          </a:p>
          <a:p>
            <a:pPr algn="r" marL="0" indent="0">
              <a:lnSpc>
                <a:spcPct val="229167"/>
              </a:lnSpc>
              <a:buNone/>
            </a:pPr>
            <a:r>
              <a:rPr lang="en-US" sz="1600" dirty="0">
                <a:solidFill>
                  <a:srgbClr val="200046"/>
                </a:solidFill>
                <a:latin typeface="DynaPuff Medium" pitchFamily="34" charset="0"/>
                <a:ea typeface="DynaPuff Medium" pitchFamily="34" charset="-122"/>
                <a:cs typeface="DynaPuff Medium" pitchFamily="34" charset="-120"/>
              </a:rPr>
              <a:t>05</a:t>
            </a:r>
            <a:endParaRPr lang="en-US" sz="1600" dirty="0"/>
          </a:p>
          <a:p>
            <a:pPr algn="r" marL="0" indent="0">
              <a:lnSpc>
                <a:spcPct val="229167"/>
              </a:lnSpc>
              <a:buNone/>
            </a:pPr>
            <a:r>
              <a:rPr lang="en-US" sz="1600" dirty="0">
                <a:solidFill>
                  <a:srgbClr val="200046"/>
                </a:solidFill>
                <a:latin typeface="DynaPuff Medium" pitchFamily="34" charset="0"/>
                <a:ea typeface="DynaPuff Medium" pitchFamily="34" charset="-122"/>
                <a:cs typeface="DynaPuff Medium" pitchFamily="34" charset="-120"/>
              </a:rPr>
              <a:t>06</a:t>
            </a:r>
            <a:endParaRPr lang="en-US" sz="1600" dirty="0"/>
          </a:p>
          <a:p>
            <a:pPr algn="r" marL="0" indent="0">
              <a:lnSpc>
                <a:spcPct val="229167"/>
              </a:lnSpc>
              <a:buNone/>
            </a:pPr>
            <a:r>
              <a:rPr lang="en-US" sz="1600" dirty="0">
                <a:solidFill>
                  <a:srgbClr val="200046"/>
                </a:solidFill>
                <a:latin typeface="DynaPuff Medium" pitchFamily="34" charset="0"/>
                <a:ea typeface="DynaPuff Medium" pitchFamily="34" charset="-122"/>
                <a:cs typeface="DynaPuff Medium" pitchFamily="34" charset="-120"/>
              </a:rPr>
              <a:t>07</a:t>
            </a:r>
            <a:endParaRPr lang="en-US" sz="1600" dirty="0"/>
          </a:p>
          <a:p>
            <a:pPr algn="r" marL="0" indent="0">
              <a:lnSpc>
                <a:spcPct val="229167"/>
              </a:lnSpc>
              <a:buNone/>
            </a:pPr>
            <a:r>
              <a:rPr lang="en-US" sz="1600" dirty="0">
                <a:solidFill>
                  <a:srgbClr val="200046"/>
                </a:solidFill>
                <a:latin typeface="DynaPuff Medium" pitchFamily="34" charset="0"/>
                <a:ea typeface="DynaPuff Medium" pitchFamily="34" charset="-122"/>
                <a:cs typeface="DynaPuff Medium" pitchFamily="34" charset="-120"/>
              </a:rPr>
              <a:t>08</a:t>
            </a:r>
            <a:endParaRPr lang="en-US" sz="1600" dirty="0"/>
          </a:p>
          <a:p>
            <a:pPr algn="r" marL="0" indent="0">
              <a:lnSpc>
                <a:spcPct val="229167"/>
              </a:lnSpc>
              <a:buNone/>
            </a:pPr>
            <a:r>
              <a:rPr lang="en-US" sz="1600" dirty="0">
                <a:solidFill>
                  <a:srgbClr val="200046"/>
                </a:solidFill>
                <a:latin typeface="DynaPuff Medium" pitchFamily="34" charset="0"/>
                <a:ea typeface="DynaPuff Medium" pitchFamily="34" charset="-122"/>
                <a:cs typeface="DynaPuff Medium" pitchFamily="34" charset="-120"/>
              </a:rPr>
              <a:t>09</a:t>
            </a:r>
            <a:endParaRPr lang="en-US" sz="1600" dirty="0"/>
          </a:p>
          <a:p>
            <a:pPr algn="r" marL="0" indent="0">
              <a:lnSpc>
                <a:spcPct val="229167"/>
              </a:lnSpc>
              <a:buNone/>
            </a:pPr>
            <a:r>
              <a:rPr lang="en-US" sz="1600" dirty="0">
                <a:solidFill>
                  <a:srgbClr val="200046"/>
                </a:solidFill>
                <a:latin typeface="DynaPuff Medium" pitchFamily="34" charset="0"/>
                <a:ea typeface="DynaPuff Medium" pitchFamily="34" charset="-122"/>
                <a:cs typeface="DynaPuff Medium" pitchFamily="34" charset="-120"/>
              </a:rPr>
              <a:t>10</a:t>
            </a:r>
            <a:endParaRPr lang="en-US" sz="1600" dirty="0"/>
          </a:p>
          <a:p>
            <a:pPr algn="r" marL="0" indent="0">
              <a:lnSpc>
                <a:spcPct val="229167"/>
              </a:lnSpc>
              <a:buNone/>
            </a:pPr>
            <a:r>
              <a:rPr lang="en-US" sz="1600" dirty="0">
                <a:solidFill>
                  <a:srgbClr val="200046"/>
                </a:solidFill>
                <a:latin typeface="DynaPuff Medium" pitchFamily="34" charset="0"/>
                <a:ea typeface="DynaPuff Medium" pitchFamily="34" charset="-122"/>
                <a:cs typeface="DynaPuff Medium" pitchFamily="34" charset="-120"/>
              </a:rPr>
              <a:t>11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3851447" y="734267"/>
            <a:ext cx="6945422" cy="52120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0" indent="0">
              <a:lnSpc>
                <a:spcPct val="229167"/>
              </a:lnSpc>
              <a:buNone/>
            </a:pPr>
            <a:r>
              <a:rPr lang="en-US" sz="1600" dirty="0">
                <a:solidFill>
                  <a:srgbClr val="200046"/>
                </a:solidFill>
                <a:latin typeface="DynaPuff Medium" pitchFamily="34" charset="0"/>
                <a:ea typeface="DynaPuff Medium" pitchFamily="34" charset="-122"/>
                <a:cs typeface="DynaPuff Medium" pitchFamily="34" charset="-120"/>
              </a:rPr>
              <a:t>Student Project Guidelines</a:t>
            </a:r>
            <a:endParaRPr lang="en-US" sz="1600" dirty="0"/>
          </a:p>
          <a:p>
            <a:pPr algn="l" marL="0" indent="0">
              <a:lnSpc>
                <a:spcPct val="229167"/>
              </a:lnSpc>
              <a:buNone/>
            </a:pPr>
            <a:r>
              <a:rPr lang="en-US" sz="1600" dirty="0">
                <a:solidFill>
                  <a:srgbClr val="200046"/>
                </a:solidFill>
                <a:latin typeface="DynaPuff Medium" pitchFamily="34" charset="0"/>
                <a:ea typeface="DynaPuff Medium" pitchFamily="34" charset="-122"/>
                <a:cs typeface="DynaPuff Medium" pitchFamily="34" charset="-120"/>
              </a:rPr>
              <a:t>Project Overview</a:t>
            </a:r>
            <a:endParaRPr lang="en-US" sz="1600" dirty="0"/>
          </a:p>
          <a:p>
            <a:pPr algn="l" marL="0" indent="0">
              <a:lnSpc>
                <a:spcPct val="229167"/>
              </a:lnSpc>
              <a:buNone/>
            </a:pPr>
            <a:r>
              <a:rPr lang="en-US" sz="1600" dirty="0">
                <a:solidFill>
                  <a:srgbClr val="200046"/>
                </a:solidFill>
                <a:latin typeface="DynaPuff Medium" pitchFamily="34" charset="0"/>
                <a:ea typeface="DynaPuff Medium" pitchFamily="34" charset="-122"/>
                <a:cs typeface="DynaPuff Medium" pitchFamily="34" charset="-120"/>
              </a:rPr>
              <a:t>---Project Objectives---</a:t>
            </a:r>
            <a:endParaRPr lang="en-US" sz="1600" dirty="0"/>
          </a:p>
          <a:p>
            <a:pPr algn="l" marL="0" indent="0">
              <a:lnSpc>
                <a:spcPct val="229167"/>
              </a:lnSpc>
              <a:buNone/>
            </a:pPr>
            <a:r>
              <a:rPr lang="en-US" sz="1600" dirty="0">
                <a:solidFill>
                  <a:srgbClr val="200046"/>
                </a:solidFill>
                <a:latin typeface="DynaPuff Medium" pitchFamily="34" charset="0"/>
                <a:ea typeface="DynaPuff Medium" pitchFamily="34" charset="-122"/>
                <a:cs typeface="DynaPuff Medium" pitchFamily="34" charset="-120"/>
              </a:rPr>
              <a:t>Project Timeline</a:t>
            </a:r>
            <a:endParaRPr lang="en-US" sz="1600" dirty="0"/>
          </a:p>
          <a:p>
            <a:pPr algn="l" marL="0" indent="0">
              <a:lnSpc>
                <a:spcPct val="229167"/>
              </a:lnSpc>
              <a:buNone/>
            </a:pPr>
            <a:r>
              <a:rPr lang="en-US" sz="1600" dirty="0">
                <a:solidFill>
                  <a:srgbClr val="200046"/>
                </a:solidFill>
                <a:latin typeface="DynaPuff Medium" pitchFamily="34" charset="0"/>
                <a:ea typeface="DynaPuff Medium" pitchFamily="34" charset="-122"/>
                <a:cs typeface="DynaPuff Medium" pitchFamily="34" charset="-120"/>
              </a:rPr>
              <a:t>Roles and Responsibilities</a:t>
            </a:r>
            <a:endParaRPr lang="en-US" sz="1600" dirty="0"/>
          </a:p>
          <a:p>
            <a:pPr algn="l" marL="0" indent="0">
              <a:lnSpc>
                <a:spcPct val="229167"/>
              </a:lnSpc>
              <a:buNone/>
            </a:pPr>
            <a:r>
              <a:rPr lang="en-US" sz="1600" dirty="0">
                <a:solidFill>
                  <a:srgbClr val="200046"/>
                </a:solidFill>
                <a:latin typeface="DynaPuff Medium" pitchFamily="34" charset="0"/>
                <a:ea typeface="DynaPuff Medium" pitchFamily="34" charset="-122"/>
                <a:cs typeface="DynaPuff Medium" pitchFamily="34" charset="-120"/>
              </a:rPr>
              <a:t>Evaluation Criteria</a:t>
            </a:r>
            <a:endParaRPr lang="en-US" sz="1600" dirty="0"/>
          </a:p>
          <a:p>
            <a:pPr algn="l" marL="0" indent="0">
              <a:lnSpc>
                <a:spcPct val="229167"/>
              </a:lnSpc>
              <a:buNone/>
            </a:pPr>
            <a:r>
              <a:rPr lang="en-US" sz="1600" dirty="0">
                <a:solidFill>
                  <a:srgbClr val="200046"/>
                </a:solidFill>
                <a:latin typeface="DynaPuff Medium" pitchFamily="34" charset="0"/>
                <a:ea typeface="DynaPuff Medium" pitchFamily="34" charset="-122"/>
                <a:cs typeface="DynaPuff Medium" pitchFamily="34" charset="-120"/>
              </a:rPr>
              <a:t>Resources and Tools</a:t>
            </a:r>
            <a:endParaRPr lang="en-US" sz="1600" dirty="0"/>
          </a:p>
          <a:p>
            <a:pPr algn="l" marL="0" indent="0">
              <a:lnSpc>
                <a:spcPct val="229167"/>
              </a:lnSpc>
              <a:buNone/>
            </a:pPr>
            <a:r>
              <a:rPr lang="en-US" sz="1600" dirty="0">
                <a:solidFill>
                  <a:srgbClr val="200046"/>
                </a:solidFill>
                <a:latin typeface="DynaPuff Medium" pitchFamily="34" charset="0"/>
                <a:ea typeface="DynaPuff Medium" pitchFamily="34" charset="-122"/>
                <a:cs typeface="DynaPuff Medium" pitchFamily="34" charset="-120"/>
              </a:rPr>
              <a:t>Submission Guidelines</a:t>
            </a:r>
            <a:endParaRPr lang="en-US" sz="1600" dirty="0"/>
          </a:p>
          <a:p>
            <a:pPr algn="l" marL="0" indent="0">
              <a:lnSpc>
                <a:spcPct val="229167"/>
              </a:lnSpc>
              <a:buNone/>
            </a:pPr>
            <a:r>
              <a:rPr lang="en-US" sz="1600" dirty="0">
                <a:solidFill>
                  <a:srgbClr val="200046"/>
                </a:solidFill>
                <a:latin typeface="DynaPuff Medium" pitchFamily="34" charset="0"/>
                <a:ea typeface="DynaPuff Medium" pitchFamily="34" charset="-122"/>
                <a:cs typeface="DynaPuff Medium" pitchFamily="34" charset="-120"/>
              </a:rPr>
              <a:t>Questions &amp; Next Steps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693807" y="781069"/>
            <a:ext cx="2219739" cy="44247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3600" dirty="0">
                <a:solidFill>
                  <a:srgbClr val="200046"/>
                </a:solidFill>
                <a:latin typeface="DynaPuff Medium" pitchFamily="34" charset="0"/>
                <a:ea typeface="DynaPuff Medium" pitchFamily="34" charset="-122"/>
                <a:cs typeface="DynaPuff Medium" pitchFamily="34" charset="-120"/>
              </a:rPr>
              <a:t>Table of Contents</a:t>
            </a:r>
            <a:endParaRPr lang="en-US" sz="3600" dirty="0"/>
          </a:p>
        </p:txBody>
      </p:sp>
      <p:sp>
        <p:nvSpPr>
          <p:cNvPr id="11" name="Text 9"/>
          <p:cNvSpPr/>
          <p:nvPr/>
        </p:nvSpPr>
        <p:spPr>
          <a:xfrm>
            <a:off x="693807" y="6111491"/>
            <a:ext cx="9144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2" name="Text 10"/>
          <p:cNvSpPr/>
          <p:nvPr/>
        </p:nvSpPr>
        <p:spPr>
          <a:xfrm>
            <a:off x="2546306" y="5422560"/>
            <a:ext cx="914479" cy="963251"/>
          </a:xfrm>
          <a:prstGeom prst="rect">
            <a:avLst/>
          </a:prstGeom>
          <a:blipFill>
            <a:blip r:embed="rId5"/>
            <a:srcRect l="0" t="0" r="0" b="0"/>
            <a:stretch>
              <a:fillRect l="0" t="0" r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3" name="Text 11"/>
          <p:cNvSpPr/>
          <p:nvPr/>
        </p:nvSpPr>
        <p:spPr>
          <a:xfrm>
            <a:off x="11344108" y="5925827"/>
            <a:ext cx="1181730" cy="1236924"/>
          </a:xfrm>
          <a:custGeom>
            <a:avLst/>
            <a:gdLst/>
            <a:ahLst/>
            <a:cxnLst/>
            <a:rect l="l" t="t" r="r" b="b"/>
            <a:pathLst>
              <a:path w="1181730" h="1236924">
                <a:moveTo>
                  <a:pt x="1131660" y="685219"/>
                </a:moveTo>
                <a:cubicBezTo>
                  <a:pt x="1115943" y="652985"/>
                  <a:pt x="1095866" y="624251"/>
                  <a:pt x="1074039" y="595505"/>
                </a:cubicBezTo>
                <a:cubicBezTo>
                  <a:pt x="1063569" y="582443"/>
                  <a:pt x="1053961" y="568503"/>
                  <a:pt x="1042605" y="556307"/>
                </a:cubicBezTo>
                <a:cubicBezTo>
                  <a:pt x="1041730" y="555441"/>
                  <a:pt x="1041730" y="554563"/>
                  <a:pt x="1040856" y="553697"/>
                </a:cubicBezTo>
                <a:cubicBezTo>
                  <a:pt x="1053075" y="542379"/>
                  <a:pt x="1063557" y="524085"/>
                  <a:pt x="1072290" y="511023"/>
                </a:cubicBezTo>
                <a:cubicBezTo>
                  <a:pt x="1092367" y="479667"/>
                  <a:pt x="1106336" y="443091"/>
                  <a:pt x="1104598" y="404771"/>
                </a:cubicBezTo>
                <a:cubicBezTo>
                  <a:pt x="1101100" y="290677"/>
                  <a:pt x="976251" y="200963"/>
                  <a:pt x="858385" y="159167"/>
                </a:cubicBezTo>
                <a:cubicBezTo>
                  <a:pt x="827825" y="106041"/>
                  <a:pt x="784172" y="60745"/>
                  <a:pt x="723053" y="30267"/>
                </a:cubicBezTo>
                <a:cubicBezTo>
                  <a:pt x="661934" y="-223"/>
                  <a:pt x="585973" y="-18504"/>
                  <a:pt x="527477" y="29402"/>
                </a:cubicBezTo>
                <a:cubicBezTo>
                  <a:pt x="500415" y="52050"/>
                  <a:pt x="483824" y="81662"/>
                  <a:pt x="473342" y="115628"/>
                </a:cubicBezTo>
                <a:cubicBezTo>
                  <a:pt x="467232" y="134788"/>
                  <a:pt x="463734" y="153948"/>
                  <a:pt x="458499" y="173108"/>
                </a:cubicBezTo>
                <a:cubicBezTo>
                  <a:pt x="448017" y="171364"/>
                  <a:pt x="437547" y="168754"/>
                  <a:pt x="427065" y="167010"/>
                </a:cubicBezTo>
                <a:cubicBezTo>
                  <a:pt x="393882" y="160046"/>
                  <a:pt x="360711" y="151338"/>
                  <a:pt x="326654" y="145240"/>
                </a:cubicBezTo>
                <a:cubicBezTo>
                  <a:pt x="244583" y="131300"/>
                  <a:pt x="164260" y="139142"/>
                  <a:pt x="98769" y="194890"/>
                </a:cubicBezTo>
                <a:cubicBezTo>
                  <a:pt x="-5129" y="284604"/>
                  <a:pt x="-40061" y="467495"/>
                  <a:pt x="57728" y="573760"/>
                </a:cubicBezTo>
                <a:cubicBezTo>
                  <a:pt x="67335" y="584212"/>
                  <a:pt x="121458" y="626020"/>
                  <a:pt x="153767" y="643436"/>
                </a:cubicBezTo>
                <a:cubicBezTo>
                  <a:pt x="129317" y="674792"/>
                  <a:pt x="99632" y="700915"/>
                  <a:pt x="76056" y="733150"/>
                </a:cubicBezTo>
                <a:cubicBezTo>
                  <a:pt x="-9513" y="848109"/>
                  <a:pt x="-34826" y="1018817"/>
                  <a:pt x="75182" y="1127691"/>
                </a:cubicBezTo>
                <a:cubicBezTo>
                  <a:pt x="172095" y="1223503"/>
                  <a:pt x="355453" y="1252237"/>
                  <a:pt x="470695" y="1176463"/>
                </a:cubicBezTo>
                <a:cubicBezTo>
                  <a:pt x="472444" y="1175597"/>
                  <a:pt x="481165" y="1169499"/>
                  <a:pt x="489898" y="1162535"/>
                </a:cubicBezTo>
                <a:cubicBezTo>
                  <a:pt x="511725" y="1177341"/>
                  <a:pt x="536175" y="1194757"/>
                  <a:pt x="543159" y="1198245"/>
                </a:cubicBezTo>
                <a:cubicBezTo>
                  <a:pt x="613011" y="1234821"/>
                  <a:pt x="695082" y="1249627"/>
                  <a:pt x="771043" y="1224369"/>
                </a:cubicBezTo>
                <a:cubicBezTo>
                  <a:pt x="840021" y="1201721"/>
                  <a:pt x="897654" y="1149474"/>
                  <a:pt x="921218" y="1079798"/>
                </a:cubicBezTo>
                <a:cubicBezTo>
                  <a:pt x="924716" y="1070211"/>
                  <a:pt x="929076" y="1058894"/>
                  <a:pt x="929076" y="1049307"/>
                </a:cubicBezTo>
                <a:cubicBezTo>
                  <a:pt x="929076" y="1045819"/>
                  <a:pt x="929951" y="1044088"/>
                  <a:pt x="929951" y="1041465"/>
                </a:cubicBezTo>
                <a:cubicBezTo>
                  <a:pt x="943919" y="1038855"/>
                  <a:pt x="961385" y="1039721"/>
                  <a:pt x="976227" y="1038855"/>
                </a:cubicBezTo>
                <a:cubicBezTo>
                  <a:pt x="1060047" y="1032757"/>
                  <a:pt x="1149102" y="1008365"/>
                  <a:pt x="1175301" y="916041"/>
                </a:cubicBezTo>
                <a:cubicBezTo>
                  <a:pt x="1195379" y="842011"/>
                  <a:pt x="1164819" y="753175"/>
                  <a:pt x="1131648" y="685244"/>
                </a:cubicBezTo>
                <a:lnTo>
                  <a:pt x="1131660" y="685219"/>
                </a:lnTo>
              </a:path>
            </a:pathLst>
          </a:custGeom>
          <a:solidFill>
            <a:srgbClr val="4E00AC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3" name="Tex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rcRect l="0" t="0" r="0" b="0"/>
            <a:stretch>
              <a:fillRect l="0" t="0" r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4" name="Text 2"/>
          <p:cNvSpPr/>
          <p:nvPr/>
        </p:nvSpPr>
        <p:spPr>
          <a:xfrm>
            <a:off x="685801" y="1755846"/>
            <a:ext cx="3931920" cy="2103120"/>
          </a:xfrm>
          <a:prstGeom prst="rect">
            <a:avLst/>
          </a:prstGeom>
          <a:blipFill>
            <a:blip r:embed="rId2"/>
            <a:srcRect l="0" t="0" r="0" b="0"/>
            <a:stretch>
              <a:fillRect l="0" t="0" r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5" name="Text 3"/>
          <p:cNvSpPr/>
          <p:nvPr/>
        </p:nvSpPr>
        <p:spPr>
          <a:xfrm>
            <a:off x="4781186" y="1755846"/>
            <a:ext cx="3931920" cy="2103120"/>
          </a:xfrm>
          <a:prstGeom prst="rect">
            <a:avLst/>
          </a:prstGeom>
          <a:blipFill>
            <a:blip r:embed="rId3"/>
            <a:srcRect l="0" t="0" r="0" b="0"/>
            <a:stretch>
              <a:fillRect l="0" t="0" r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6" name="Text 4"/>
          <p:cNvSpPr/>
          <p:nvPr/>
        </p:nvSpPr>
        <p:spPr>
          <a:xfrm>
            <a:off x="685801" y="4040906"/>
            <a:ext cx="3931920" cy="2103120"/>
          </a:xfrm>
          <a:prstGeom prst="rect">
            <a:avLst/>
          </a:prstGeom>
          <a:blipFill>
            <a:blip r:embed="rId4"/>
            <a:srcRect l="0" t="0" r="0" b="0"/>
            <a:stretch>
              <a:fillRect l="0" t="0" r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7" name="Text 5"/>
          <p:cNvSpPr/>
          <p:nvPr/>
        </p:nvSpPr>
        <p:spPr>
          <a:xfrm>
            <a:off x="4781186" y="4040906"/>
            <a:ext cx="3931920" cy="2103120"/>
          </a:xfrm>
          <a:prstGeom prst="rect">
            <a:avLst/>
          </a:prstGeom>
          <a:blipFill>
            <a:blip r:embed="rId5"/>
            <a:srcRect l="0" t="0" r="0" b="0"/>
            <a:stretch>
              <a:fillRect l="0" t="0" r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8" name="Text 6"/>
          <p:cNvSpPr/>
          <p:nvPr/>
        </p:nvSpPr>
        <p:spPr>
          <a:xfrm>
            <a:off x="685800" y="463445"/>
            <a:ext cx="10820400" cy="7901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0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sz="2800" dirty="0">
                <a:solidFill>
                  <a:srgbClr val="FFFFFF"/>
                </a:solidFill>
                <a:latin typeface="DynaPuff Medium" pitchFamily="34" charset="0"/>
                <a:ea typeface="DynaPuff Medium" pitchFamily="34" charset="-122"/>
                <a:cs typeface="DynaPuff Medium" pitchFamily="34" charset="-120"/>
              </a:rPr>
              <a:t>Student Project Guidelines</a:t>
            </a:r>
            <a:endParaRPr lang="en-US" sz="2800" dirty="0"/>
          </a:p>
        </p:txBody>
      </p:sp>
      <p:sp>
        <p:nvSpPr>
          <p:cNvPr id="9" name="Text 7"/>
          <p:cNvSpPr/>
          <p:nvPr/>
        </p:nvSpPr>
        <p:spPr>
          <a:xfrm>
            <a:off x="5032646" y="4677986"/>
            <a:ext cx="3429000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1200" dirty="0">
                <a:solidFill>
                  <a:srgbClr val="080808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The session aims to provide a comprehensive understanding of student project management.</a:t>
            </a:r>
            <a:endParaRPr lang="en-US" sz="1200" dirty="0"/>
          </a:p>
          <a:p>
            <a:pPr algn="ctr"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1200" dirty="0">
                <a:solidFill>
                  <a:srgbClr val="080808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It focuses on the key aspects necessary for successful project execution.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5032646" y="4312659"/>
            <a:ext cx="34290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marL="0" indent="0">
              <a:lnSpc>
                <a:spcPct val="100000"/>
              </a:lnSpc>
              <a:buNone/>
            </a:pPr>
            <a:r>
              <a:rPr lang="en-US" sz="1200" dirty="0">
                <a:solidFill>
                  <a:srgbClr val="080808"/>
                </a:solidFill>
                <a:latin typeface="DynaPuff Medium" pitchFamily="34" charset="0"/>
                <a:ea typeface="DynaPuff Medium" pitchFamily="34" charset="-122"/>
                <a:cs typeface="DynaPuff Medium" pitchFamily="34" charset="-120"/>
              </a:rPr>
              <a:t>Purpose of the Session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937261" y="4677986"/>
            <a:ext cx="3429000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1200" dirty="0">
                <a:solidFill>
                  <a:srgbClr val="080808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Date: [Date].</a:t>
            </a:r>
            <a:endParaRPr lang="en-US" sz="1200" dirty="0"/>
          </a:p>
          <a:p>
            <a:pPr algn="ctr"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1200" dirty="0">
                <a:solidFill>
                  <a:srgbClr val="080808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Ensure to mark this date for attending the session.</a:t>
            </a:r>
            <a:endParaRPr lang="en-US" sz="1200" dirty="0"/>
          </a:p>
        </p:txBody>
      </p:sp>
      <p:sp>
        <p:nvSpPr>
          <p:cNvPr id="12" name="Text 10"/>
          <p:cNvSpPr/>
          <p:nvPr/>
        </p:nvSpPr>
        <p:spPr>
          <a:xfrm>
            <a:off x="937261" y="4312659"/>
            <a:ext cx="34290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marL="0" indent="0">
              <a:lnSpc>
                <a:spcPct val="100000"/>
              </a:lnSpc>
              <a:buNone/>
            </a:pPr>
            <a:r>
              <a:rPr lang="en-US" sz="1200" dirty="0">
                <a:solidFill>
                  <a:srgbClr val="080808"/>
                </a:solidFill>
                <a:latin typeface="DynaPuff Medium" pitchFamily="34" charset="0"/>
                <a:ea typeface="DynaPuff Medium" pitchFamily="34" charset="-122"/>
                <a:cs typeface="DynaPuff Medium" pitchFamily="34" charset="-120"/>
              </a:rPr>
              <a:t>Session Date</a:t>
            </a:r>
            <a:endParaRPr lang="en-US" sz="1200" dirty="0"/>
          </a:p>
        </p:txBody>
      </p:sp>
      <p:sp>
        <p:nvSpPr>
          <p:cNvPr id="13" name="Text 11"/>
          <p:cNvSpPr/>
          <p:nvPr/>
        </p:nvSpPr>
        <p:spPr>
          <a:xfrm>
            <a:off x="5032646" y="2387116"/>
            <a:ext cx="3429000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1200" dirty="0">
                <a:solidFill>
                  <a:srgbClr val="080808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Presented by: [Your Name].</a:t>
            </a:r>
            <a:endParaRPr lang="en-US" sz="1200" dirty="0"/>
          </a:p>
          <a:p>
            <a:pPr algn="ctr"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1200" dirty="0">
                <a:solidFill>
                  <a:srgbClr val="080808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Institution/Company: [Company Name].</a:t>
            </a:r>
            <a:endParaRPr lang="en-US" sz="1200" dirty="0"/>
          </a:p>
        </p:txBody>
      </p:sp>
      <p:sp>
        <p:nvSpPr>
          <p:cNvPr id="14" name="Text 12"/>
          <p:cNvSpPr/>
          <p:nvPr/>
        </p:nvSpPr>
        <p:spPr>
          <a:xfrm>
            <a:off x="5032646" y="2021789"/>
            <a:ext cx="34290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marL="0" indent="0">
              <a:lnSpc>
                <a:spcPct val="100000"/>
              </a:lnSpc>
              <a:buNone/>
            </a:pPr>
            <a:r>
              <a:rPr lang="en-US" sz="1200" dirty="0">
                <a:solidFill>
                  <a:srgbClr val="080808"/>
                </a:solidFill>
                <a:latin typeface="DynaPuff Medium" pitchFamily="34" charset="0"/>
                <a:ea typeface="DynaPuff Medium" pitchFamily="34" charset="-122"/>
                <a:cs typeface="DynaPuff Medium" pitchFamily="34" charset="-120"/>
              </a:rPr>
              <a:t>Presenter Information</a:t>
            </a:r>
            <a:endParaRPr lang="en-US" sz="1200" dirty="0"/>
          </a:p>
        </p:txBody>
      </p:sp>
      <p:sp>
        <p:nvSpPr>
          <p:cNvPr id="15" name="Text 13"/>
          <p:cNvSpPr/>
          <p:nvPr/>
        </p:nvSpPr>
        <p:spPr>
          <a:xfrm>
            <a:off x="935242" y="2384425"/>
            <a:ext cx="3433038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1200" dirty="0">
                <a:solidFill>
                  <a:srgbClr val="080808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Welcome to the presentation on Student Project Guidelines.</a:t>
            </a:r>
            <a:endParaRPr lang="en-US" sz="1200" dirty="0"/>
          </a:p>
          <a:p>
            <a:pPr algn="ctr"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1200" dirty="0">
                <a:solidFill>
                  <a:srgbClr val="080808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This session will guide you through the essential components of managing and executing a successful student project.</a:t>
            </a:r>
            <a:endParaRPr lang="en-US" sz="1200" dirty="0"/>
          </a:p>
        </p:txBody>
      </p:sp>
      <p:sp>
        <p:nvSpPr>
          <p:cNvPr id="16" name="Text 14"/>
          <p:cNvSpPr/>
          <p:nvPr/>
        </p:nvSpPr>
        <p:spPr>
          <a:xfrm>
            <a:off x="935242" y="2016525"/>
            <a:ext cx="343303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marL="0" indent="0">
              <a:lnSpc>
                <a:spcPct val="90000"/>
              </a:lnSpc>
              <a:buNone/>
            </a:pPr>
            <a:r>
              <a:rPr lang="en-US" sz="1200" dirty="0">
                <a:solidFill>
                  <a:srgbClr val="080808"/>
                </a:solidFill>
                <a:latin typeface="DynaPuff Medium" pitchFamily="34" charset="0"/>
                <a:ea typeface="DynaPuff Medium" pitchFamily="34" charset="-122"/>
                <a:cs typeface="DynaPuff Medium" pitchFamily="34" charset="-120"/>
              </a:rPr>
              <a:t>Introduction to Student Project Guidelines</a:t>
            </a:r>
            <a:endParaRPr lang="en-US" sz="1200" dirty="0"/>
          </a:p>
        </p:txBody>
      </p:sp>
      <p:sp>
        <p:nvSpPr>
          <p:cNvPr id="17" name="Text 15"/>
          <p:cNvSpPr/>
          <p:nvPr/>
        </p:nvSpPr>
        <p:spPr>
          <a:xfrm>
            <a:off x="10591800" y="6111491"/>
            <a:ext cx="9144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8" name="Text 16"/>
          <p:cNvSpPr/>
          <p:nvPr/>
        </p:nvSpPr>
        <p:spPr>
          <a:xfrm>
            <a:off x="685800" y="6427832"/>
            <a:ext cx="2743200" cy="990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marL="0" indent="0">
              <a:lnSpc>
                <a:spcPct val="100000"/>
              </a:lnSpc>
              <a:spcBef>
                <a:spcPts val="812"/>
              </a:spcBef>
              <a:buNone/>
            </a:pPr>
            <a:r>
              <a:rPr lang="en-US" sz="650" dirty="0">
                <a:solidFill>
                  <a:srgbClr val="FFFFFF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3</a:t>
            </a:r>
            <a:endParaRPr lang="en-US" sz="650" dirty="0"/>
          </a:p>
        </p:txBody>
      </p:sp>
      <p:sp>
        <p:nvSpPr>
          <p:cNvPr id="19" name="Text 17"/>
          <p:cNvSpPr/>
          <p:nvPr/>
        </p:nvSpPr>
        <p:spPr>
          <a:xfrm>
            <a:off x="685800" y="6567120"/>
            <a:ext cx="6309360" cy="990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marL="0" indent="0">
              <a:lnSpc>
                <a:spcPct val="100000"/>
              </a:lnSpc>
              <a:spcBef>
                <a:spcPts val="812"/>
              </a:spcBef>
              <a:buNone/>
            </a:pPr>
            <a:r>
              <a:rPr lang="en-US" sz="650" dirty="0">
                <a:solidFill>
                  <a:srgbClr val="FFFFFF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Comprehensive Guide to Student Project Management</a:t>
            </a:r>
            <a:endParaRPr lang="en-US" sz="650" dirty="0"/>
          </a:p>
        </p:txBody>
      </p:sp>
      <p:sp>
        <p:nvSpPr>
          <p:cNvPr id="20" name="Text 18"/>
          <p:cNvSpPr/>
          <p:nvPr/>
        </p:nvSpPr>
        <p:spPr>
          <a:xfrm>
            <a:off x="10823017" y="1768033"/>
            <a:ext cx="212956" cy="177514"/>
          </a:xfrm>
          <a:custGeom>
            <a:avLst/>
            <a:gdLst/>
            <a:ahLst/>
            <a:cxnLst/>
            <a:rect l="l" t="t" r="r" b="b"/>
            <a:pathLst>
              <a:path w="212956" h="177514">
                <a:moveTo>
                  <a:pt x="187527" y="52601"/>
                </a:moveTo>
                <a:cubicBezTo>
                  <a:pt x="182836" y="29009"/>
                  <a:pt x="167034" y="9169"/>
                  <a:pt x="138383" y="5849"/>
                </a:cubicBezTo>
                <a:cubicBezTo>
                  <a:pt x="131824" y="5077"/>
                  <a:pt x="126641" y="11345"/>
                  <a:pt x="124605" y="17382"/>
                </a:cubicBezTo>
                <a:cubicBezTo>
                  <a:pt x="124366" y="18092"/>
                  <a:pt x="124253" y="18772"/>
                  <a:pt x="124058" y="19482"/>
                </a:cubicBezTo>
                <a:cubicBezTo>
                  <a:pt x="105603" y="14634"/>
                  <a:pt x="86797" y="12751"/>
                  <a:pt x="70278" y="14586"/>
                </a:cubicBezTo>
                <a:cubicBezTo>
                  <a:pt x="68186" y="6204"/>
                  <a:pt x="60965" y="-1331"/>
                  <a:pt x="50994" y="197"/>
                </a:cubicBezTo>
                <a:cubicBezTo>
                  <a:pt x="-19132" y="10974"/>
                  <a:pt x="-9892" y="111656"/>
                  <a:pt x="36290" y="147214"/>
                </a:cubicBezTo>
                <a:cubicBezTo>
                  <a:pt x="84899" y="184611"/>
                  <a:pt x="207628" y="202829"/>
                  <a:pt x="212867" y="108028"/>
                </a:cubicBezTo>
                <a:cubicBezTo>
                  <a:pt x="214061" y="86320"/>
                  <a:pt x="203709" y="67606"/>
                  <a:pt x="187529" y="52599"/>
                </a:cubicBezTo>
                <a:lnTo>
                  <a:pt x="187527" y="52601"/>
                </a:lnTo>
                <a:moveTo>
                  <a:pt x="135263" y="76455"/>
                </a:moveTo>
                <a:cubicBezTo>
                  <a:pt x="135080" y="75543"/>
                  <a:pt x="134997" y="74849"/>
                  <a:pt x="134827" y="73984"/>
                </a:cubicBezTo>
                <a:cubicBezTo>
                  <a:pt x="138170" y="75451"/>
                  <a:pt x="141273" y="76887"/>
                  <a:pt x="143816" y="78168"/>
                </a:cubicBezTo>
                <a:cubicBezTo>
                  <a:pt x="146358" y="79450"/>
                  <a:pt x="148535" y="80563"/>
                  <a:pt x="150530" y="81672"/>
                </a:cubicBezTo>
                <a:cubicBezTo>
                  <a:pt x="148198" y="86783"/>
                  <a:pt x="144772" y="90690"/>
                  <a:pt x="140655" y="93577"/>
                </a:cubicBezTo>
                <a:cubicBezTo>
                  <a:pt x="142804" y="87601"/>
                  <a:pt x="141905" y="80485"/>
                  <a:pt x="135263" y="76455"/>
                </a:cubicBezTo>
                <a:lnTo>
                  <a:pt x="135263" y="76455"/>
                </a:lnTo>
                <a:moveTo>
                  <a:pt x="98437" y="61974"/>
                </a:moveTo>
                <a:cubicBezTo>
                  <a:pt x="98030" y="75607"/>
                  <a:pt x="103984" y="89627"/>
                  <a:pt x="119519" y="100095"/>
                </a:cubicBezTo>
                <a:cubicBezTo>
                  <a:pt x="113746" y="100341"/>
                  <a:pt x="107875" y="99740"/>
                  <a:pt x="102413" y="98320"/>
                </a:cubicBezTo>
                <a:cubicBezTo>
                  <a:pt x="90643" y="95277"/>
                  <a:pt x="46316" y="73956"/>
                  <a:pt x="71119" y="62840"/>
                </a:cubicBezTo>
                <a:cubicBezTo>
                  <a:pt x="78170" y="59675"/>
                  <a:pt x="88030" y="59968"/>
                  <a:pt x="98437" y="61975"/>
                </a:cubicBezTo>
                <a:lnTo>
                  <a:pt x="98437" y="61974"/>
                </a:lnTo>
              </a:path>
            </a:pathLst>
          </a:custGeom>
          <a:solidFill>
            <a:srgbClr val="FFD600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1" name="Text 19"/>
          <p:cNvSpPr/>
          <p:nvPr/>
        </p:nvSpPr>
        <p:spPr>
          <a:xfrm>
            <a:off x="11067120" y="1500709"/>
            <a:ext cx="234453" cy="208891"/>
          </a:xfrm>
          <a:custGeom>
            <a:avLst/>
            <a:gdLst/>
            <a:ahLst/>
            <a:cxnLst/>
            <a:rect l="l" t="t" r="r" b="b"/>
            <a:pathLst>
              <a:path w="234453" h="208891">
                <a:moveTo>
                  <a:pt x="154244" y="3039"/>
                </a:moveTo>
                <a:cubicBezTo>
                  <a:pt x="131472" y="-3618"/>
                  <a:pt x="108838" y="1053"/>
                  <a:pt x="90984" y="13250"/>
                </a:cubicBezTo>
                <a:cubicBezTo>
                  <a:pt x="78216" y="15166"/>
                  <a:pt x="65654" y="20764"/>
                  <a:pt x="54928" y="28451"/>
                </a:cubicBezTo>
                <a:cubicBezTo>
                  <a:pt x="52843" y="29932"/>
                  <a:pt x="51301" y="31672"/>
                  <a:pt x="50161" y="33556"/>
                </a:cubicBezTo>
                <a:cubicBezTo>
                  <a:pt x="22707" y="49541"/>
                  <a:pt x="1810" y="73822"/>
                  <a:pt x="87" y="111565"/>
                </a:cubicBezTo>
                <a:cubicBezTo>
                  <a:pt x="-2790" y="174560"/>
                  <a:pt x="64960" y="199188"/>
                  <a:pt x="114200" y="207095"/>
                </a:cubicBezTo>
                <a:cubicBezTo>
                  <a:pt x="165039" y="215262"/>
                  <a:pt x="220046" y="196159"/>
                  <a:pt x="232233" y="138284"/>
                </a:cubicBezTo>
                <a:cubicBezTo>
                  <a:pt x="244056" y="82121"/>
                  <a:pt x="207292" y="18589"/>
                  <a:pt x="154244" y="3039"/>
                </a:cubicBezTo>
                <a:lnTo>
                  <a:pt x="154244" y="3039"/>
                </a:lnTo>
                <a:moveTo>
                  <a:pt x="145963" y="91156"/>
                </a:moveTo>
                <a:cubicBezTo>
                  <a:pt x="148812" y="86573"/>
                  <a:pt x="150493" y="81553"/>
                  <a:pt x="151508" y="76404"/>
                </a:cubicBezTo>
                <a:cubicBezTo>
                  <a:pt x="152092" y="77766"/>
                  <a:pt x="152577" y="79232"/>
                  <a:pt x="152870" y="80858"/>
                </a:cubicBezTo>
                <a:cubicBezTo>
                  <a:pt x="156108" y="99626"/>
                  <a:pt x="135739" y="111086"/>
                  <a:pt x="118856" y="109839"/>
                </a:cubicBezTo>
                <a:cubicBezTo>
                  <a:pt x="129027" y="108387"/>
                  <a:pt x="138822" y="102645"/>
                  <a:pt x="145963" y="91156"/>
                </a:cubicBezTo>
                <a:moveTo>
                  <a:pt x="79953" y="155037"/>
                </a:moveTo>
                <a:cubicBezTo>
                  <a:pt x="48274" y="143072"/>
                  <a:pt x="24557" y="119559"/>
                  <a:pt x="46912" y="84269"/>
                </a:cubicBezTo>
                <a:cubicBezTo>
                  <a:pt x="49608" y="80018"/>
                  <a:pt x="52846" y="76320"/>
                  <a:pt x="56318" y="72897"/>
                </a:cubicBezTo>
                <a:cubicBezTo>
                  <a:pt x="56137" y="74810"/>
                  <a:pt x="55872" y="76696"/>
                  <a:pt x="55816" y="78641"/>
                </a:cubicBezTo>
                <a:cubicBezTo>
                  <a:pt x="54259" y="128059"/>
                  <a:pt x="97249" y="160303"/>
                  <a:pt x="142142" y="147845"/>
                </a:cubicBezTo>
                <a:cubicBezTo>
                  <a:pt x="166429" y="141100"/>
                  <a:pt x="185047" y="121286"/>
                  <a:pt x="190563" y="98296"/>
                </a:cubicBezTo>
                <a:cubicBezTo>
                  <a:pt x="190631" y="98572"/>
                  <a:pt x="190730" y="98862"/>
                  <a:pt x="190800" y="99138"/>
                </a:cubicBezTo>
                <a:cubicBezTo>
                  <a:pt x="208640" y="176668"/>
                  <a:pt x="125289" y="172170"/>
                  <a:pt x="79953" y="155039"/>
                </a:cubicBezTo>
                <a:lnTo>
                  <a:pt x="79953" y="155037"/>
                </a:lnTo>
              </a:path>
            </a:pathLst>
          </a:custGeom>
          <a:solidFill>
            <a:srgbClr val="FFD600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2" name="Text 20"/>
          <p:cNvSpPr/>
          <p:nvPr/>
        </p:nvSpPr>
        <p:spPr>
          <a:xfrm>
            <a:off x="10692126" y="1394580"/>
            <a:ext cx="202771" cy="236771"/>
          </a:xfrm>
          <a:custGeom>
            <a:avLst/>
            <a:gdLst/>
            <a:ahLst/>
            <a:cxnLst/>
            <a:rect l="l" t="t" r="r" b="b"/>
            <a:pathLst>
              <a:path w="202771" h="236771">
                <a:moveTo>
                  <a:pt x="202004" y="99375"/>
                </a:moveTo>
                <a:cubicBezTo>
                  <a:pt x="198667" y="66992"/>
                  <a:pt x="183110" y="40355"/>
                  <a:pt x="162383" y="22749"/>
                </a:cubicBezTo>
                <a:cubicBezTo>
                  <a:pt x="161665" y="20990"/>
                  <a:pt x="160974" y="19245"/>
                  <a:pt x="160136" y="17469"/>
                </a:cubicBezTo>
                <a:cubicBezTo>
                  <a:pt x="156040" y="8867"/>
                  <a:pt x="148887" y="7167"/>
                  <a:pt x="142666" y="9530"/>
                </a:cubicBezTo>
                <a:cubicBezTo>
                  <a:pt x="106394" y="-8815"/>
                  <a:pt x="62265" y="-2299"/>
                  <a:pt x="35832" y="43365"/>
                </a:cubicBezTo>
                <a:cubicBezTo>
                  <a:pt x="29116" y="54978"/>
                  <a:pt x="25421" y="67177"/>
                  <a:pt x="24091" y="79283"/>
                </a:cubicBezTo>
                <a:cubicBezTo>
                  <a:pt x="14904" y="89599"/>
                  <a:pt x="7391" y="101551"/>
                  <a:pt x="3257" y="115883"/>
                </a:cubicBezTo>
                <a:cubicBezTo>
                  <a:pt x="-8922" y="158149"/>
                  <a:pt x="14770" y="200076"/>
                  <a:pt x="45883" y="220815"/>
                </a:cubicBezTo>
                <a:cubicBezTo>
                  <a:pt x="120274" y="270416"/>
                  <a:pt x="212109" y="197249"/>
                  <a:pt x="202005" y="99375"/>
                </a:cubicBezTo>
                <a:lnTo>
                  <a:pt x="202004" y="99375"/>
                </a:lnTo>
                <a:moveTo>
                  <a:pt x="114730" y="82614"/>
                </a:moveTo>
                <a:cubicBezTo>
                  <a:pt x="106899" y="90785"/>
                  <a:pt x="97565" y="90629"/>
                  <a:pt x="89055" y="76941"/>
                </a:cubicBezTo>
                <a:cubicBezTo>
                  <a:pt x="97446" y="69265"/>
                  <a:pt x="107296" y="72440"/>
                  <a:pt x="114730" y="82614"/>
                </a:cubicBezTo>
                <a:moveTo>
                  <a:pt x="122496" y="117907"/>
                </a:moveTo>
                <a:cubicBezTo>
                  <a:pt x="108109" y="151896"/>
                  <a:pt x="64698" y="136887"/>
                  <a:pt x="59286" y="100365"/>
                </a:cubicBezTo>
                <a:cubicBezTo>
                  <a:pt x="59233" y="100071"/>
                  <a:pt x="59286" y="99808"/>
                  <a:pt x="59260" y="99531"/>
                </a:cubicBezTo>
                <a:cubicBezTo>
                  <a:pt x="77197" y="120318"/>
                  <a:pt x="101369" y="124733"/>
                  <a:pt x="122496" y="117910"/>
                </a:cubicBezTo>
                <a:lnTo>
                  <a:pt x="122496" y="117907"/>
                </a:lnTo>
                <a:moveTo>
                  <a:pt x="76118" y="188974"/>
                </a:moveTo>
                <a:cubicBezTo>
                  <a:pt x="54207" y="181393"/>
                  <a:pt x="33159" y="159650"/>
                  <a:pt x="33822" y="133783"/>
                </a:cubicBezTo>
                <a:cubicBezTo>
                  <a:pt x="55281" y="177780"/>
                  <a:pt x="105780" y="201700"/>
                  <a:pt x="143633" y="154692"/>
                </a:cubicBezTo>
                <a:cubicBezTo>
                  <a:pt x="157010" y="138061"/>
                  <a:pt x="162580" y="120533"/>
                  <a:pt x="162592" y="104103"/>
                </a:cubicBezTo>
                <a:cubicBezTo>
                  <a:pt x="169279" y="160794"/>
                  <a:pt x="123356" y="205314"/>
                  <a:pt x="76116" y="188976"/>
                </a:cubicBezTo>
                <a:lnTo>
                  <a:pt x="76118" y="188974"/>
                </a:lnTo>
              </a:path>
            </a:pathLst>
          </a:custGeom>
          <a:solidFill>
            <a:srgbClr val="FFD600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3" name="Text 21"/>
          <p:cNvSpPr/>
          <p:nvPr/>
        </p:nvSpPr>
        <p:spPr>
          <a:xfrm>
            <a:off x="11037549" y="1167561"/>
            <a:ext cx="263855" cy="208994"/>
          </a:xfrm>
          <a:custGeom>
            <a:avLst/>
            <a:gdLst/>
            <a:ahLst/>
            <a:cxnLst/>
            <a:rect l="l" t="t" r="r" b="b"/>
            <a:pathLst>
              <a:path w="263855" h="208994">
                <a:moveTo>
                  <a:pt x="168363" y="4727"/>
                </a:moveTo>
                <a:cubicBezTo>
                  <a:pt x="116988" y="-5446"/>
                  <a:pt x="53592" y="-3110"/>
                  <a:pt x="26417" y="51674"/>
                </a:cubicBezTo>
                <a:cubicBezTo>
                  <a:pt x="25858" y="52813"/>
                  <a:pt x="25541" y="54086"/>
                  <a:pt x="25024" y="55254"/>
                </a:cubicBezTo>
                <a:cubicBezTo>
                  <a:pt x="6100" y="72830"/>
                  <a:pt x="-3913" y="100282"/>
                  <a:pt x="1425" y="129351"/>
                </a:cubicBezTo>
                <a:cubicBezTo>
                  <a:pt x="11713" y="185302"/>
                  <a:pt x="70059" y="212783"/>
                  <a:pt x="119685" y="208574"/>
                </a:cubicBezTo>
                <a:cubicBezTo>
                  <a:pt x="172896" y="204064"/>
                  <a:pt x="239235" y="169300"/>
                  <a:pt x="258689" y="113948"/>
                </a:cubicBezTo>
                <a:cubicBezTo>
                  <a:pt x="282159" y="47132"/>
                  <a:pt x="221016" y="15142"/>
                  <a:pt x="168363" y="4727"/>
                </a:cubicBezTo>
                <a:lnTo>
                  <a:pt x="168363" y="4727"/>
                </a:lnTo>
                <a:moveTo>
                  <a:pt x="64811" y="71317"/>
                </a:moveTo>
                <a:cubicBezTo>
                  <a:pt x="65600" y="88221"/>
                  <a:pt x="73375" y="105078"/>
                  <a:pt x="88410" y="115041"/>
                </a:cubicBezTo>
                <a:cubicBezTo>
                  <a:pt x="90748" y="116600"/>
                  <a:pt x="93072" y="117768"/>
                  <a:pt x="95381" y="118861"/>
                </a:cubicBezTo>
                <a:cubicBezTo>
                  <a:pt x="69716" y="123777"/>
                  <a:pt x="52254" y="95560"/>
                  <a:pt x="64808" y="71317"/>
                </a:cubicBezTo>
                <a:lnTo>
                  <a:pt x="64811" y="71317"/>
                </a:lnTo>
                <a:moveTo>
                  <a:pt x="181419" y="140156"/>
                </a:moveTo>
                <a:cubicBezTo>
                  <a:pt x="162366" y="153297"/>
                  <a:pt x="139556" y="162543"/>
                  <a:pt x="116859" y="164955"/>
                </a:cubicBezTo>
                <a:cubicBezTo>
                  <a:pt x="107260" y="165975"/>
                  <a:pt x="97822" y="165766"/>
                  <a:pt x="88811" y="164071"/>
                </a:cubicBezTo>
                <a:cubicBezTo>
                  <a:pt x="127202" y="161975"/>
                  <a:pt x="166184" y="134147"/>
                  <a:pt x="173184" y="93928"/>
                </a:cubicBezTo>
                <a:cubicBezTo>
                  <a:pt x="176068" y="77386"/>
                  <a:pt x="171878" y="60888"/>
                  <a:pt x="163284" y="47477"/>
                </a:cubicBezTo>
                <a:cubicBezTo>
                  <a:pt x="176986" y="50564"/>
                  <a:pt x="189179" y="55390"/>
                  <a:pt x="197400" y="61532"/>
                </a:cubicBezTo>
                <a:cubicBezTo>
                  <a:pt x="229694" y="85627"/>
                  <a:pt x="207730" y="121994"/>
                  <a:pt x="181419" y="140155"/>
                </a:cubicBezTo>
                <a:lnTo>
                  <a:pt x="181419" y="140156"/>
                </a:lnTo>
              </a:path>
            </a:pathLst>
          </a:custGeom>
          <a:solidFill>
            <a:srgbClr val="FFD600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4" name="Text 22"/>
          <p:cNvSpPr/>
          <p:nvPr/>
        </p:nvSpPr>
        <p:spPr>
          <a:xfrm>
            <a:off x="10812788" y="983741"/>
            <a:ext cx="171854" cy="119399"/>
          </a:xfrm>
          <a:custGeom>
            <a:avLst/>
            <a:gdLst/>
            <a:ahLst/>
            <a:cxnLst/>
            <a:rect l="l" t="t" r="r" b="b"/>
            <a:pathLst>
              <a:path w="171854" h="119399">
                <a:moveTo>
                  <a:pt x="170534" y="60242"/>
                </a:moveTo>
                <a:cubicBezTo>
                  <a:pt x="163560" y="34253"/>
                  <a:pt x="132915" y="23236"/>
                  <a:pt x="106032" y="17734"/>
                </a:cubicBezTo>
                <a:cubicBezTo>
                  <a:pt x="89792" y="11"/>
                  <a:pt x="62263" y="-7368"/>
                  <a:pt x="36110" y="9481"/>
                </a:cubicBezTo>
                <a:cubicBezTo>
                  <a:pt x="28165" y="14587"/>
                  <a:pt x="23241" y="21556"/>
                  <a:pt x="20423" y="29174"/>
                </a:cubicBezTo>
                <a:cubicBezTo>
                  <a:pt x="14166" y="34517"/>
                  <a:pt x="8837" y="41209"/>
                  <a:pt x="5034" y="49727"/>
                </a:cubicBezTo>
                <a:cubicBezTo>
                  <a:pt x="-5635" y="73599"/>
                  <a:pt x="273" y="102022"/>
                  <a:pt x="26493" y="112721"/>
                </a:cubicBezTo>
                <a:cubicBezTo>
                  <a:pt x="44136" y="119915"/>
                  <a:pt x="64045" y="117588"/>
                  <a:pt x="81039" y="109362"/>
                </a:cubicBezTo>
                <a:cubicBezTo>
                  <a:pt x="94609" y="117019"/>
                  <a:pt x="109500" y="121411"/>
                  <a:pt x="125754" y="118487"/>
                </a:cubicBezTo>
                <a:cubicBezTo>
                  <a:pt x="152206" y="113726"/>
                  <a:pt x="178049" y="88280"/>
                  <a:pt x="170536" y="60240"/>
                </a:cubicBezTo>
                <a:lnTo>
                  <a:pt x="170534" y="60242"/>
                </a:lnTo>
                <a:moveTo>
                  <a:pt x="53211" y="44821"/>
                </a:moveTo>
                <a:cubicBezTo>
                  <a:pt x="63476" y="42123"/>
                  <a:pt x="74629" y="42771"/>
                  <a:pt x="85595" y="44928"/>
                </a:cubicBezTo>
                <a:cubicBezTo>
                  <a:pt x="87039" y="51553"/>
                  <a:pt x="85556" y="59647"/>
                  <a:pt x="81873" y="67002"/>
                </a:cubicBezTo>
                <a:cubicBezTo>
                  <a:pt x="76707" y="67345"/>
                  <a:pt x="71581" y="66961"/>
                  <a:pt x="66604" y="65216"/>
                </a:cubicBezTo>
                <a:cubicBezTo>
                  <a:pt x="58078" y="62240"/>
                  <a:pt x="50499" y="54093"/>
                  <a:pt x="48853" y="46542"/>
                </a:cubicBezTo>
                <a:cubicBezTo>
                  <a:pt x="50296" y="45906"/>
                  <a:pt x="51726" y="45206"/>
                  <a:pt x="53209" y="44821"/>
                </a:cubicBezTo>
                <a:lnTo>
                  <a:pt x="53211" y="44821"/>
                </a:lnTo>
                <a:moveTo>
                  <a:pt x="112575" y="93413"/>
                </a:moveTo>
                <a:cubicBezTo>
                  <a:pt x="110646" y="93479"/>
                  <a:pt x="108730" y="93214"/>
                  <a:pt x="106828" y="92989"/>
                </a:cubicBezTo>
                <a:cubicBezTo>
                  <a:pt x="117240" y="89709"/>
                  <a:pt x="127358" y="84974"/>
                  <a:pt x="136732" y="79565"/>
                </a:cubicBezTo>
                <a:cubicBezTo>
                  <a:pt x="132240" y="87739"/>
                  <a:pt x="121571" y="93095"/>
                  <a:pt x="112575" y="93413"/>
                </a:cubicBezTo>
              </a:path>
            </a:pathLst>
          </a:custGeom>
          <a:solidFill>
            <a:srgbClr val="FFD600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5" name="Text 23"/>
          <p:cNvSpPr/>
          <p:nvPr/>
        </p:nvSpPr>
        <p:spPr>
          <a:xfrm>
            <a:off x="11323596" y="804237"/>
            <a:ext cx="211627" cy="226351"/>
          </a:xfrm>
          <a:custGeom>
            <a:avLst/>
            <a:gdLst/>
            <a:ahLst/>
            <a:cxnLst/>
            <a:rect l="l" t="t" r="r" b="b"/>
            <a:pathLst>
              <a:path w="211627" h="226351">
                <a:moveTo>
                  <a:pt x="125806" y="5093"/>
                </a:moveTo>
                <a:cubicBezTo>
                  <a:pt x="122545" y="849"/>
                  <a:pt x="117083" y="-1657"/>
                  <a:pt x="111189" y="1259"/>
                </a:cubicBezTo>
                <a:cubicBezTo>
                  <a:pt x="109242" y="2209"/>
                  <a:pt x="107282" y="3237"/>
                  <a:pt x="105335" y="4217"/>
                </a:cubicBezTo>
                <a:cubicBezTo>
                  <a:pt x="83802" y="5788"/>
                  <a:pt x="62364" y="15376"/>
                  <a:pt x="44626" y="35501"/>
                </a:cubicBezTo>
                <a:cubicBezTo>
                  <a:pt x="38675" y="42267"/>
                  <a:pt x="34070" y="49227"/>
                  <a:pt x="30610" y="56246"/>
                </a:cubicBezTo>
                <a:cubicBezTo>
                  <a:pt x="20179" y="67948"/>
                  <a:pt x="11443" y="81371"/>
                  <a:pt x="5856" y="97648"/>
                </a:cubicBezTo>
                <a:cubicBezTo>
                  <a:pt x="-7739" y="137268"/>
                  <a:pt x="2552" y="178971"/>
                  <a:pt x="34461" y="203990"/>
                </a:cubicBezTo>
                <a:cubicBezTo>
                  <a:pt x="105293" y="259554"/>
                  <a:pt x="214643" y="205545"/>
                  <a:pt x="211563" y="108171"/>
                </a:cubicBezTo>
                <a:cubicBezTo>
                  <a:pt x="209813" y="52835"/>
                  <a:pt x="170148" y="12399"/>
                  <a:pt x="125806" y="5091"/>
                </a:cubicBezTo>
                <a:lnTo>
                  <a:pt x="125806" y="5093"/>
                </a:lnTo>
                <a:moveTo>
                  <a:pt x="84221" y="84861"/>
                </a:moveTo>
                <a:cubicBezTo>
                  <a:pt x="91810" y="79411"/>
                  <a:pt x="99960" y="74956"/>
                  <a:pt x="109157" y="72027"/>
                </a:cubicBezTo>
                <a:cubicBezTo>
                  <a:pt x="116983" y="69431"/>
                  <a:pt x="125006" y="68041"/>
                  <a:pt x="133211" y="67831"/>
                </a:cubicBezTo>
                <a:cubicBezTo>
                  <a:pt x="145671" y="64010"/>
                  <a:pt x="149381" y="66909"/>
                  <a:pt x="144342" y="76559"/>
                </a:cubicBezTo>
                <a:cubicBezTo>
                  <a:pt x="146247" y="89483"/>
                  <a:pt x="139651" y="101276"/>
                  <a:pt x="129670" y="109927"/>
                </a:cubicBezTo>
                <a:cubicBezTo>
                  <a:pt x="112854" y="105065"/>
                  <a:pt x="97649" y="96656"/>
                  <a:pt x="84221" y="84861"/>
                </a:cubicBezTo>
                <a:lnTo>
                  <a:pt x="84221" y="84861"/>
                </a:lnTo>
                <a:moveTo>
                  <a:pt x="60043" y="175983"/>
                </a:moveTo>
                <a:cubicBezTo>
                  <a:pt x="40694" y="164675"/>
                  <a:pt x="32098" y="146420"/>
                  <a:pt x="31928" y="126852"/>
                </a:cubicBezTo>
                <a:cubicBezTo>
                  <a:pt x="51614" y="163226"/>
                  <a:pt x="98646" y="183897"/>
                  <a:pt x="140438" y="156809"/>
                </a:cubicBezTo>
                <a:cubicBezTo>
                  <a:pt x="143225" y="157171"/>
                  <a:pt x="145970" y="157653"/>
                  <a:pt x="148810" y="157896"/>
                </a:cubicBezTo>
                <a:cubicBezTo>
                  <a:pt x="151413" y="158106"/>
                  <a:pt x="153684" y="157776"/>
                  <a:pt x="155755" y="157185"/>
                </a:cubicBezTo>
                <a:cubicBezTo>
                  <a:pt x="134165" y="184664"/>
                  <a:pt x="93575" y="195597"/>
                  <a:pt x="60043" y="175983"/>
                </a:cubicBezTo>
                <a:lnTo>
                  <a:pt x="60043" y="175983"/>
                </a:lnTo>
              </a:path>
            </a:pathLst>
          </a:custGeom>
          <a:solidFill>
            <a:srgbClr val="FFD600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6" name="Text 24"/>
          <p:cNvSpPr/>
          <p:nvPr/>
        </p:nvSpPr>
        <p:spPr>
          <a:xfrm>
            <a:off x="11508830" y="1104537"/>
            <a:ext cx="231222" cy="202672"/>
          </a:xfrm>
          <a:custGeom>
            <a:avLst/>
            <a:gdLst/>
            <a:ahLst/>
            <a:cxnLst/>
            <a:rect l="l" t="t" r="r" b="b"/>
            <a:pathLst>
              <a:path w="231222" h="202672">
                <a:moveTo>
                  <a:pt x="185093" y="21530"/>
                </a:moveTo>
                <a:cubicBezTo>
                  <a:pt x="141739" y="1161"/>
                  <a:pt x="87263" y="-10804"/>
                  <a:pt x="43178" y="13684"/>
                </a:cubicBezTo>
                <a:cubicBezTo>
                  <a:pt x="13760" y="30026"/>
                  <a:pt x="-3626" y="62583"/>
                  <a:pt x="1219" y="96377"/>
                </a:cubicBezTo>
                <a:cubicBezTo>
                  <a:pt x="116" y="104192"/>
                  <a:pt x="-381" y="112228"/>
                  <a:pt x="335" y="120501"/>
                </a:cubicBezTo>
                <a:cubicBezTo>
                  <a:pt x="4833" y="172774"/>
                  <a:pt x="46973" y="195124"/>
                  <a:pt x="88519" y="196124"/>
                </a:cubicBezTo>
                <a:cubicBezTo>
                  <a:pt x="92133" y="196219"/>
                  <a:pt x="95805" y="195838"/>
                  <a:pt x="99446" y="195631"/>
                </a:cubicBezTo>
                <a:cubicBezTo>
                  <a:pt x="108760" y="207376"/>
                  <a:pt x="129470" y="203937"/>
                  <a:pt x="134645" y="188973"/>
                </a:cubicBezTo>
                <a:cubicBezTo>
                  <a:pt x="167097" y="178623"/>
                  <a:pt x="197441" y="157241"/>
                  <a:pt x="217104" y="126887"/>
                </a:cubicBezTo>
                <a:cubicBezTo>
                  <a:pt x="246756" y="81095"/>
                  <a:pt x="226651" y="41057"/>
                  <a:pt x="185091" y="21530"/>
                </a:cubicBezTo>
                <a:lnTo>
                  <a:pt x="185093" y="21530"/>
                </a:lnTo>
                <a:moveTo>
                  <a:pt x="93224" y="106743"/>
                </a:moveTo>
                <a:cubicBezTo>
                  <a:pt x="88836" y="102542"/>
                  <a:pt x="84863" y="98089"/>
                  <a:pt x="82047" y="92872"/>
                </a:cubicBezTo>
                <a:cubicBezTo>
                  <a:pt x="69919" y="70301"/>
                  <a:pt x="92630" y="50599"/>
                  <a:pt x="104318" y="74502"/>
                </a:cubicBezTo>
                <a:cubicBezTo>
                  <a:pt x="111271" y="88720"/>
                  <a:pt x="103779" y="100418"/>
                  <a:pt x="93224" y="106741"/>
                </a:cubicBezTo>
                <a:lnTo>
                  <a:pt x="93224" y="106743"/>
                </a:lnTo>
                <a:moveTo>
                  <a:pt x="176938" y="102082"/>
                </a:moveTo>
                <a:cubicBezTo>
                  <a:pt x="169458" y="115904"/>
                  <a:pt x="153372" y="126380"/>
                  <a:pt x="140856" y="133275"/>
                </a:cubicBezTo>
                <a:cubicBezTo>
                  <a:pt x="137695" y="135020"/>
                  <a:pt x="134328" y="136619"/>
                  <a:pt x="130881" y="138125"/>
                </a:cubicBezTo>
                <a:cubicBezTo>
                  <a:pt x="149108" y="119104"/>
                  <a:pt x="159277" y="92015"/>
                  <a:pt x="152019" y="63787"/>
                </a:cubicBezTo>
                <a:cubicBezTo>
                  <a:pt x="154350" y="64642"/>
                  <a:pt x="156752" y="65418"/>
                  <a:pt x="159041" y="66322"/>
                </a:cubicBezTo>
                <a:cubicBezTo>
                  <a:pt x="179532" y="74470"/>
                  <a:pt x="190074" y="77830"/>
                  <a:pt x="176938" y="102080"/>
                </a:cubicBezTo>
                <a:lnTo>
                  <a:pt x="176938" y="102082"/>
                </a:lnTo>
              </a:path>
            </a:pathLst>
          </a:custGeom>
          <a:solidFill>
            <a:srgbClr val="FFD600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7" name="Text 25"/>
          <p:cNvSpPr/>
          <p:nvPr/>
        </p:nvSpPr>
        <p:spPr>
          <a:xfrm>
            <a:off x="11433965" y="1454843"/>
            <a:ext cx="229331" cy="204886"/>
          </a:xfrm>
          <a:custGeom>
            <a:avLst/>
            <a:gdLst/>
            <a:ahLst/>
            <a:cxnLst/>
            <a:rect l="l" t="t" r="r" b="b"/>
            <a:pathLst>
              <a:path w="229331" h="204886">
                <a:moveTo>
                  <a:pt x="51604" y="25363"/>
                </a:moveTo>
                <a:cubicBezTo>
                  <a:pt x="44825" y="30815"/>
                  <a:pt x="39768" y="37265"/>
                  <a:pt x="35615" y="44098"/>
                </a:cubicBezTo>
                <a:cubicBezTo>
                  <a:pt x="7790" y="64277"/>
                  <a:pt x="-9671" y="103929"/>
                  <a:pt x="5765" y="142336"/>
                </a:cubicBezTo>
                <a:cubicBezTo>
                  <a:pt x="49636" y="251619"/>
                  <a:pt x="186570" y="202016"/>
                  <a:pt x="221362" y="113296"/>
                </a:cubicBezTo>
                <a:cubicBezTo>
                  <a:pt x="265217" y="1512"/>
                  <a:pt x="116785" y="-27037"/>
                  <a:pt x="51604" y="25361"/>
                </a:cubicBezTo>
                <a:lnTo>
                  <a:pt x="51604" y="25363"/>
                </a:lnTo>
                <a:moveTo>
                  <a:pt x="150861" y="101503"/>
                </a:moveTo>
                <a:cubicBezTo>
                  <a:pt x="140892" y="94131"/>
                  <a:pt x="130645" y="87159"/>
                  <a:pt x="120225" y="80449"/>
                </a:cubicBezTo>
                <a:cubicBezTo>
                  <a:pt x="137991" y="70190"/>
                  <a:pt x="158775" y="63109"/>
                  <a:pt x="165465" y="77808"/>
                </a:cubicBezTo>
                <a:cubicBezTo>
                  <a:pt x="168730" y="84948"/>
                  <a:pt x="160174" y="94209"/>
                  <a:pt x="150859" y="101503"/>
                </a:cubicBezTo>
                <a:lnTo>
                  <a:pt x="150861" y="101503"/>
                </a:lnTo>
              </a:path>
            </a:pathLst>
          </a:custGeom>
          <a:solidFill>
            <a:srgbClr val="FFD600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8" name="Text 26"/>
          <p:cNvSpPr/>
          <p:nvPr/>
        </p:nvSpPr>
        <p:spPr>
          <a:xfrm>
            <a:off x="11290492" y="1805137"/>
            <a:ext cx="227837" cy="208542"/>
          </a:xfrm>
          <a:custGeom>
            <a:avLst/>
            <a:gdLst/>
            <a:ahLst/>
            <a:cxnLst/>
            <a:rect l="l" t="t" r="r" b="b"/>
            <a:pathLst>
              <a:path w="227837" h="208542">
                <a:moveTo>
                  <a:pt x="170844" y="26662"/>
                </a:moveTo>
                <a:cubicBezTo>
                  <a:pt x="139115" y="18533"/>
                  <a:pt x="86949" y="25822"/>
                  <a:pt x="67406" y="57923"/>
                </a:cubicBezTo>
                <a:cubicBezTo>
                  <a:pt x="50755" y="85256"/>
                  <a:pt x="62033" y="114198"/>
                  <a:pt x="82497" y="131807"/>
                </a:cubicBezTo>
                <a:cubicBezTo>
                  <a:pt x="84404" y="141734"/>
                  <a:pt x="88749" y="151502"/>
                  <a:pt x="95641" y="160646"/>
                </a:cubicBezTo>
                <a:cubicBezTo>
                  <a:pt x="74589" y="158254"/>
                  <a:pt x="54886" y="147748"/>
                  <a:pt x="44262" y="126472"/>
                </a:cubicBezTo>
                <a:cubicBezTo>
                  <a:pt x="26930" y="91792"/>
                  <a:pt x="39090" y="43154"/>
                  <a:pt x="72885" y="27588"/>
                </a:cubicBezTo>
                <a:cubicBezTo>
                  <a:pt x="86804" y="21167"/>
                  <a:pt x="76818" y="-4934"/>
                  <a:pt x="62500" y="820"/>
                </a:cubicBezTo>
                <a:cubicBezTo>
                  <a:pt x="-4678" y="27792"/>
                  <a:pt x="-22155" y="127096"/>
                  <a:pt x="32036" y="179154"/>
                </a:cubicBezTo>
                <a:cubicBezTo>
                  <a:pt x="92668" y="237415"/>
                  <a:pt x="210731" y="205531"/>
                  <a:pt x="226582" y="114531"/>
                </a:cubicBezTo>
                <a:cubicBezTo>
                  <a:pt x="233954" y="72256"/>
                  <a:pt x="207986" y="36197"/>
                  <a:pt x="170844" y="26662"/>
                </a:cubicBezTo>
                <a:lnTo>
                  <a:pt x="170844" y="26662"/>
                </a:lnTo>
                <a:moveTo>
                  <a:pt x="133396" y="161925"/>
                </a:moveTo>
                <a:cubicBezTo>
                  <a:pt x="134449" y="158117"/>
                  <a:pt x="135130" y="154006"/>
                  <a:pt x="135515" y="149754"/>
                </a:cubicBezTo>
                <a:cubicBezTo>
                  <a:pt x="140860" y="149546"/>
                  <a:pt x="146326" y="148778"/>
                  <a:pt x="151819" y="147431"/>
                </a:cubicBezTo>
                <a:cubicBezTo>
                  <a:pt x="150580" y="148801"/>
                  <a:pt x="149379" y="150056"/>
                  <a:pt x="148233" y="151147"/>
                </a:cubicBezTo>
                <a:cubicBezTo>
                  <a:pt x="143608" y="155537"/>
                  <a:pt x="138582" y="159022"/>
                  <a:pt x="133394" y="161925"/>
                </a:cubicBezTo>
                <a:lnTo>
                  <a:pt x="133396" y="161925"/>
                </a:lnTo>
              </a:path>
            </a:pathLst>
          </a:custGeom>
          <a:solidFill>
            <a:srgbClr val="FFD600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9" name="Text 27"/>
          <p:cNvSpPr/>
          <p:nvPr/>
        </p:nvSpPr>
        <p:spPr>
          <a:xfrm>
            <a:off x="8889062" y="2391943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743200" h="2743200">
                <a:moveTo>
                  <a:pt x="2363157" y="960477"/>
                </a:moveTo>
                <a:cubicBezTo>
                  <a:pt x="2502457" y="797009"/>
                  <a:pt x="2492581" y="553468"/>
                  <a:pt x="2340663" y="401522"/>
                </a:cubicBezTo>
                <a:cubicBezTo>
                  <a:pt x="2188744" y="249576"/>
                  <a:pt x="1945807" y="239701"/>
                  <a:pt x="1781818" y="379028"/>
                </a:cubicBezTo>
                <a:cubicBezTo>
                  <a:pt x="1764810" y="165113"/>
                  <a:pt x="1586036" y="0"/>
                  <a:pt x="1371051" y="0"/>
                </a:cubicBezTo>
                <a:cubicBezTo>
                  <a:pt x="1156067" y="0"/>
                  <a:pt x="977292" y="165113"/>
                  <a:pt x="960285" y="379577"/>
                </a:cubicBezTo>
                <a:cubicBezTo>
                  <a:pt x="796845" y="240249"/>
                  <a:pt x="553358" y="250125"/>
                  <a:pt x="401440" y="402071"/>
                </a:cubicBezTo>
                <a:cubicBezTo>
                  <a:pt x="249521" y="554017"/>
                  <a:pt x="239646" y="797009"/>
                  <a:pt x="378946" y="961025"/>
                </a:cubicBezTo>
                <a:cubicBezTo>
                  <a:pt x="165058" y="977484"/>
                  <a:pt x="0" y="1156314"/>
                  <a:pt x="0" y="1371326"/>
                </a:cubicBezTo>
                <a:cubicBezTo>
                  <a:pt x="0" y="1586338"/>
                  <a:pt x="165086" y="1765167"/>
                  <a:pt x="379494" y="1782175"/>
                </a:cubicBezTo>
                <a:cubicBezTo>
                  <a:pt x="240195" y="1945642"/>
                  <a:pt x="250070" y="2189183"/>
                  <a:pt x="401989" y="2341129"/>
                </a:cubicBezTo>
                <a:cubicBezTo>
                  <a:pt x="553907" y="2493075"/>
                  <a:pt x="796845" y="2502951"/>
                  <a:pt x="960833" y="2363623"/>
                </a:cubicBezTo>
                <a:cubicBezTo>
                  <a:pt x="977841" y="2578087"/>
                  <a:pt x="1156615" y="2743200"/>
                  <a:pt x="1371600" y="2743200"/>
                </a:cubicBezTo>
                <a:cubicBezTo>
                  <a:pt x="1586585" y="2743200"/>
                  <a:pt x="1765359" y="2578087"/>
                  <a:pt x="1782367" y="2364172"/>
                </a:cubicBezTo>
                <a:cubicBezTo>
                  <a:pt x="1945807" y="2503499"/>
                  <a:pt x="2189293" y="2493624"/>
                  <a:pt x="2341211" y="2341678"/>
                </a:cubicBezTo>
                <a:cubicBezTo>
                  <a:pt x="2493130" y="2189732"/>
                  <a:pt x="2503005" y="1946739"/>
                  <a:pt x="2363706" y="1782723"/>
                </a:cubicBezTo>
                <a:cubicBezTo>
                  <a:pt x="2578142" y="1765716"/>
                  <a:pt x="2743200" y="1586886"/>
                  <a:pt x="2743200" y="1371874"/>
                </a:cubicBezTo>
                <a:cubicBezTo>
                  <a:pt x="2742103" y="1156314"/>
                  <a:pt x="2577017" y="977484"/>
                  <a:pt x="2363157" y="960477"/>
                </a:cubicBezTo>
                <a:lnTo>
                  <a:pt x="2363157" y="960477"/>
                </a:lnTo>
              </a:path>
            </a:pathLst>
          </a:custGeom>
          <a:solidFill>
            <a:srgbClr val="F474B4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30" name="Text 28"/>
          <p:cNvSpPr/>
          <p:nvPr/>
        </p:nvSpPr>
        <p:spPr>
          <a:xfrm>
            <a:off x="8842242" y="2482709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743200" h="2743200">
                <a:moveTo>
                  <a:pt x="1371051" y="0"/>
                </a:moveTo>
                <a:cubicBezTo>
                  <a:pt x="1586036" y="0"/>
                  <a:pt x="1764810" y="165113"/>
                  <a:pt x="1781818" y="379028"/>
                </a:cubicBezTo>
                <a:cubicBezTo>
                  <a:pt x="1945807" y="239701"/>
                  <a:pt x="2188744" y="249576"/>
                  <a:pt x="2340663" y="401522"/>
                </a:cubicBezTo>
                <a:cubicBezTo>
                  <a:pt x="2492581" y="553468"/>
                  <a:pt x="2502457" y="797009"/>
                  <a:pt x="2363157" y="960477"/>
                </a:cubicBezTo>
                <a:cubicBezTo>
                  <a:pt x="2577044" y="977484"/>
                  <a:pt x="2742103" y="1156314"/>
                  <a:pt x="2743200" y="1371874"/>
                </a:cubicBezTo>
                <a:cubicBezTo>
                  <a:pt x="2743200" y="1586886"/>
                  <a:pt x="2578114" y="1765716"/>
                  <a:pt x="2363706" y="1782723"/>
                </a:cubicBezTo>
                <a:cubicBezTo>
                  <a:pt x="2503005" y="1946739"/>
                  <a:pt x="2493130" y="2189732"/>
                  <a:pt x="2341211" y="2341678"/>
                </a:cubicBezTo>
                <a:cubicBezTo>
                  <a:pt x="2189293" y="2493624"/>
                  <a:pt x="1945807" y="2503499"/>
                  <a:pt x="1782367" y="2364172"/>
                </a:cubicBezTo>
                <a:cubicBezTo>
                  <a:pt x="1765359" y="2578087"/>
                  <a:pt x="1586585" y="2743200"/>
                  <a:pt x="1371600" y="2743200"/>
                </a:cubicBezTo>
                <a:cubicBezTo>
                  <a:pt x="1156615" y="2743200"/>
                  <a:pt x="977841" y="2578087"/>
                  <a:pt x="960833" y="2363623"/>
                </a:cubicBezTo>
                <a:cubicBezTo>
                  <a:pt x="796845" y="2502951"/>
                  <a:pt x="553907" y="2493075"/>
                  <a:pt x="401989" y="2341129"/>
                </a:cubicBezTo>
                <a:cubicBezTo>
                  <a:pt x="250070" y="2189183"/>
                  <a:pt x="240195" y="1945642"/>
                  <a:pt x="379494" y="1782175"/>
                </a:cubicBezTo>
                <a:cubicBezTo>
                  <a:pt x="165058" y="1765167"/>
                  <a:pt x="0" y="1586338"/>
                  <a:pt x="0" y="1371326"/>
                </a:cubicBezTo>
                <a:cubicBezTo>
                  <a:pt x="0" y="1156314"/>
                  <a:pt x="165086" y="977484"/>
                  <a:pt x="378946" y="961025"/>
                </a:cubicBezTo>
                <a:cubicBezTo>
                  <a:pt x="239646" y="797009"/>
                  <a:pt x="249521" y="554017"/>
                  <a:pt x="401440" y="402071"/>
                </a:cubicBezTo>
                <a:cubicBezTo>
                  <a:pt x="553358" y="250125"/>
                  <a:pt x="796845" y="240249"/>
                  <a:pt x="960285" y="379577"/>
                </a:cubicBezTo>
                <a:cubicBezTo>
                  <a:pt x="977292" y="165113"/>
                  <a:pt x="1156067" y="0"/>
                  <a:pt x="1371051" y="0"/>
                </a:cubicBezTo>
                <a:lnTo>
                  <a:pt x="1371051" y="0"/>
                </a:lnTo>
              </a:path>
            </a:pathLst>
          </a:custGeom>
          <a:blipFill>
            <a:blip r:embed="rId6"/>
            <a:srcRect/>
            <a:stretch>
              <a:fillRect l="-25000" r="-25000" t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3" name="Tex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rcRect l="0" t="0" r="0" b="0"/>
            <a:stretch>
              <a:fillRect l="0" t="0" r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4" name="Text 2"/>
          <p:cNvSpPr/>
          <p:nvPr/>
        </p:nvSpPr>
        <p:spPr>
          <a:xfrm>
            <a:off x="-504631" y="4809418"/>
            <a:ext cx="1926503" cy="1426588"/>
          </a:xfrm>
          <a:prstGeom prst="rect">
            <a:avLst/>
          </a:prstGeom>
          <a:blipFill>
            <a:blip r:embed="rId2"/>
            <a:srcRect l="0" t="0" r="0" b="0"/>
            <a:stretch>
              <a:fillRect l="0" t="0" r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5" name="Text 3"/>
          <p:cNvSpPr/>
          <p:nvPr/>
        </p:nvSpPr>
        <p:spPr>
          <a:xfrm>
            <a:off x="3362139" y="1957890"/>
            <a:ext cx="2478740" cy="3777747"/>
          </a:xfrm>
          <a:prstGeom prst="rect">
            <a:avLst/>
          </a:prstGeom>
          <a:blipFill>
            <a:blip r:embed="rId3"/>
            <a:srcRect l="0" t="0" r="0" b="0"/>
            <a:stretch>
              <a:fillRect l="0" t="0" r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6" name="Text 4"/>
          <p:cNvSpPr/>
          <p:nvPr/>
        </p:nvSpPr>
        <p:spPr>
          <a:xfrm>
            <a:off x="6058198" y="1957890"/>
            <a:ext cx="2478740" cy="3777747"/>
          </a:xfrm>
          <a:prstGeom prst="rect">
            <a:avLst/>
          </a:prstGeom>
          <a:blipFill>
            <a:blip r:embed="rId4"/>
            <a:srcRect l="0" t="0" r="0" b="0"/>
            <a:stretch>
              <a:fillRect l="0" t="0" r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7" name="Text 5"/>
          <p:cNvSpPr/>
          <p:nvPr/>
        </p:nvSpPr>
        <p:spPr>
          <a:xfrm>
            <a:off x="675940" y="1957890"/>
            <a:ext cx="2478740" cy="3777747"/>
          </a:xfrm>
          <a:prstGeom prst="rect">
            <a:avLst/>
          </a:prstGeom>
          <a:blipFill>
            <a:blip r:embed="rId5"/>
            <a:srcRect l="0" t="0" r="0" b="0"/>
            <a:stretch>
              <a:fillRect l="0" t="0" r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8" name="Text 6"/>
          <p:cNvSpPr/>
          <p:nvPr/>
        </p:nvSpPr>
        <p:spPr>
          <a:xfrm>
            <a:off x="8931370" y="2642866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743200" h="2743200">
                <a:moveTo>
                  <a:pt x="2363157" y="960477"/>
                </a:moveTo>
                <a:cubicBezTo>
                  <a:pt x="2502457" y="797009"/>
                  <a:pt x="2492581" y="553468"/>
                  <a:pt x="2340663" y="401522"/>
                </a:cubicBezTo>
                <a:cubicBezTo>
                  <a:pt x="2188744" y="249576"/>
                  <a:pt x="1945807" y="239701"/>
                  <a:pt x="1781818" y="379028"/>
                </a:cubicBezTo>
                <a:cubicBezTo>
                  <a:pt x="1764810" y="165113"/>
                  <a:pt x="1586036" y="0"/>
                  <a:pt x="1371051" y="0"/>
                </a:cubicBezTo>
                <a:cubicBezTo>
                  <a:pt x="1156067" y="0"/>
                  <a:pt x="977292" y="165113"/>
                  <a:pt x="960285" y="379577"/>
                </a:cubicBezTo>
                <a:cubicBezTo>
                  <a:pt x="796845" y="240249"/>
                  <a:pt x="553358" y="250125"/>
                  <a:pt x="401440" y="402071"/>
                </a:cubicBezTo>
                <a:cubicBezTo>
                  <a:pt x="249521" y="554017"/>
                  <a:pt x="239646" y="797009"/>
                  <a:pt x="378946" y="961025"/>
                </a:cubicBezTo>
                <a:cubicBezTo>
                  <a:pt x="165058" y="977484"/>
                  <a:pt x="0" y="1156314"/>
                  <a:pt x="0" y="1371326"/>
                </a:cubicBezTo>
                <a:cubicBezTo>
                  <a:pt x="0" y="1586338"/>
                  <a:pt x="165086" y="1765167"/>
                  <a:pt x="379494" y="1782175"/>
                </a:cubicBezTo>
                <a:cubicBezTo>
                  <a:pt x="240195" y="1945642"/>
                  <a:pt x="250070" y="2189183"/>
                  <a:pt x="401989" y="2341129"/>
                </a:cubicBezTo>
                <a:cubicBezTo>
                  <a:pt x="553907" y="2493075"/>
                  <a:pt x="796845" y="2502951"/>
                  <a:pt x="960833" y="2363623"/>
                </a:cubicBezTo>
                <a:cubicBezTo>
                  <a:pt x="977841" y="2578087"/>
                  <a:pt x="1156615" y="2743200"/>
                  <a:pt x="1371600" y="2743200"/>
                </a:cubicBezTo>
                <a:cubicBezTo>
                  <a:pt x="1586585" y="2743200"/>
                  <a:pt x="1765359" y="2578087"/>
                  <a:pt x="1782367" y="2364172"/>
                </a:cubicBezTo>
                <a:cubicBezTo>
                  <a:pt x="1945807" y="2503499"/>
                  <a:pt x="2189293" y="2493624"/>
                  <a:pt x="2341211" y="2341678"/>
                </a:cubicBezTo>
                <a:cubicBezTo>
                  <a:pt x="2493130" y="2189732"/>
                  <a:pt x="2503005" y="1946739"/>
                  <a:pt x="2363706" y="1782723"/>
                </a:cubicBezTo>
                <a:cubicBezTo>
                  <a:pt x="2578142" y="1765716"/>
                  <a:pt x="2743200" y="1586886"/>
                  <a:pt x="2743200" y="1371874"/>
                </a:cubicBezTo>
                <a:cubicBezTo>
                  <a:pt x="2742103" y="1156314"/>
                  <a:pt x="2577017" y="977484"/>
                  <a:pt x="2363157" y="960477"/>
                </a:cubicBezTo>
                <a:lnTo>
                  <a:pt x="2363157" y="960477"/>
                </a:lnTo>
              </a:path>
            </a:pathLst>
          </a:custGeom>
          <a:solidFill>
            <a:srgbClr val="F474B4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9" name="Text 7"/>
          <p:cNvSpPr/>
          <p:nvPr/>
        </p:nvSpPr>
        <p:spPr>
          <a:xfrm>
            <a:off x="10914777" y="500978"/>
            <a:ext cx="433466" cy="411480"/>
          </a:xfrm>
          <a:prstGeom prst="rect">
            <a:avLst/>
          </a:prstGeom>
          <a:blipFill>
            <a:blip r:embed="rId6"/>
            <a:srcRect l="0" t="0" r="0" b="0"/>
            <a:stretch>
              <a:fillRect l="0" t="0" r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0" name="Text 8"/>
          <p:cNvSpPr/>
          <p:nvPr/>
        </p:nvSpPr>
        <p:spPr>
          <a:xfrm>
            <a:off x="6286798" y="3205106"/>
            <a:ext cx="2011680" cy="2286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marL="0" indent="0">
              <a:lnSpc>
                <a:spcPct val="97222"/>
              </a:lnSpc>
              <a:buNone/>
            </a:pPr>
            <a:r>
              <a:rPr lang="en-US" sz="1200" dirty="0">
                <a:solidFill>
                  <a:srgbClr val="080808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Intended Outcomes: - Deliver a functional prototype or final product - Generate actionable insights or research findings - Develop skills in project management and teamwork</a:t>
            </a:r>
            <a:endParaRPr lang="en-US" sz="1200" dirty="0"/>
          </a:p>
          <a:p>
            <a:pPr algn="ctr" marL="0" indent="0">
              <a:lnSpc>
                <a:spcPct val="97222"/>
              </a:lnSpc>
              <a:buNone/>
            </a:pPr>
            <a:r>
              <a:rPr lang="en-US" sz="1200" dirty="0">
                <a:solidFill>
                  <a:srgbClr val="080808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This part outlines the expected results and benefits of the project.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6286798" y="2678903"/>
            <a:ext cx="201168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marL="0" indent="0">
              <a:lnSpc>
                <a:spcPct val="90000"/>
              </a:lnSpc>
              <a:buNone/>
            </a:pPr>
            <a:r>
              <a:rPr lang="en-US" sz="1300" dirty="0">
                <a:solidFill>
                  <a:srgbClr val="080808"/>
                </a:solidFill>
                <a:latin typeface="Fredoka Bold" pitchFamily="34" charset="0"/>
                <a:ea typeface="Fredoka Bold" pitchFamily="34" charset="-122"/>
                <a:cs typeface="Fredoka Bold" pitchFamily="34" charset="-120"/>
              </a:rPr>
              <a:t>Intended Outcomes</a:t>
            </a:r>
            <a:endParaRPr lang="en-US" sz="1300" dirty="0"/>
          </a:p>
        </p:txBody>
      </p:sp>
      <p:sp>
        <p:nvSpPr>
          <p:cNvPr id="12" name="Text 10"/>
          <p:cNvSpPr/>
          <p:nvPr/>
        </p:nvSpPr>
        <p:spPr>
          <a:xfrm>
            <a:off x="3600599" y="3205106"/>
            <a:ext cx="2011680" cy="2286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marL="0" indent="0">
              <a:lnSpc>
                <a:spcPct val="97222"/>
              </a:lnSpc>
              <a:buNone/>
            </a:pPr>
            <a:r>
              <a:rPr lang="en-US" sz="1200" dirty="0">
                <a:solidFill>
                  <a:srgbClr val="080808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Project Description: [Provide a concise summary of the project’s purpose and scope here. For example, “This project aims to explore innovative solutions in renewable energy by designing a cost-effective solar panel prototype.”]</a:t>
            </a:r>
            <a:endParaRPr lang="en-US" sz="1200" dirty="0"/>
          </a:p>
          <a:p>
            <a:pPr algn="ctr" marL="0" indent="0">
              <a:lnSpc>
                <a:spcPct val="97222"/>
              </a:lnSpc>
              <a:buNone/>
            </a:pPr>
            <a:r>
              <a:rPr lang="en-US" sz="1200" dirty="0">
                <a:solidFill>
                  <a:srgbClr val="080808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This section provides an overview of the project's goals and scope.</a:t>
            </a:r>
            <a:endParaRPr lang="en-US" sz="1200" dirty="0"/>
          </a:p>
        </p:txBody>
      </p:sp>
      <p:sp>
        <p:nvSpPr>
          <p:cNvPr id="13" name="Text 11"/>
          <p:cNvSpPr/>
          <p:nvPr/>
        </p:nvSpPr>
        <p:spPr>
          <a:xfrm>
            <a:off x="3600599" y="2678903"/>
            <a:ext cx="201168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marL="0" indent="0">
              <a:lnSpc>
                <a:spcPct val="90000"/>
              </a:lnSpc>
              <a:buNone/>
            </a:pPr>
            <a:r>
              <a:rPr lang="en-US" sz="1300" dirty="0">
                <a:solidFill>
                  <a:srgbClr val="080808"/>
                </a:solidFill>
                <a:latin typeface="Fredoka Bold" pitchFamily="34" charset="0"/>
                <a:ea typeface="Fredoka Bold" pitchFamily="34" charset="-122"/>
                <a:cs typeface="Fredoka Bold" pitchFamily="34" charset="-120"/>
              </a:rPr>
              <a:t>Project Description</a:t>
            </a:r>
            <a:endParaRPr lang="en-US" sz="1300" dirty="0"/>
          </a:p>
        </p:txBody>
      </p:sp>
      <p:sp>
        <p:nvSpPr>
          <p:cNvPr id="14" name="Text 12"/>
          <p:cNvSpPr/>
          <p:nvPr/>
        </p:nvSpPr>
        <p:spPr>
          <a:xfrm>
            <a:off x="914400" y="3205106"/>
            <a:ext cx="2011680" cy="2286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marL="0" indent="0">
              <a:lnSpc>
                <a:spcPct val="97222"/>
              </a:lnSpc>
              <a:buNone/>
            </a:pPr>
            <a:r>
              <a:rPr lang="en-US" sz="1200" dirty="0">
                <a:solidFill>
                  <a:srgbClr val="080808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Project Title: [Project Title]</a:t>
            </a:r>
            <a:endParaRPr lang="en-US" sz="1200" dirty="0"/>
          </a:p>
          <a:p>
            <a:pPr algn="ctr" marL="0" indent="0">
              <a:lnSpc>
                <a:spcPct val="97222"/>
              </a:lnSpc>
              <a:buNone/>
            </a:pPr>
            <a:r>
              <a:rPr lang="en-US" sz="1200" dirty="0">
                <a:solidFill>
                  <a:srgbClr val="080808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This slide introduces the title of the project being discussed.</a:t>
            </a:r>
            <a:endParaRPr lang="en-US" sz="1200" dirty="0"/>
          </a:p>
        </p:txBody>
      </p:sp>
      <p:sp>
        <p:nvSpPr>
          <p:cNvPr id="15" name="Text 13"/>
          <p:cNvSpPr/>
          <p:nvPr/>
        </p:nvSpPr>
        <p:spPr>
          <a:xfrm>
            <a:off x="914400" y="2678903"/>
            <a:ext cx="201168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marL="0" indent="0">
              <a:lnSpc>
                <a:spcPct val="90000"/>
              </a:lnSpc>
              <a:buNone/>
            </a:pPr>
            <a:r>
              <a:rPr lang="en-US" sz="1300" dirty="0">
                <a:solidFill>
                  <a:srgbClr val="080808"/>
                </a:solidFill>
                <a:latin typeface="Fredoka Bold" pitchFamily="34" charset="0"/>
                <a:ea typeface="Fredoka Bold" pitchFamily="34" charset="-122"/>
                <a:cs typeface="Fredoka Bold" pitchFamily="34" charset="-120"/>
              </a:rPr>
              <a:t>Project Title</a:t>
            </a:r>
            <a:endParaRPr lang="en-US" sz="1300" dirty="0"/>
          </a:p>
        </p:txBody>
      </p:sp>
      <p:sp>
        <p:nvSpPr>
          <p:cNvPr id="16" name="Text 14"/>
          <p:cNvSpPr/>
          <p:nvPr/>
        </p:nvSpPr>
        <p:spPr>
          <a:xfrm>
            <a:off x="8842242" y="2482709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743200" h="2743200">
                <a:moveTo>
                  <a:pt x="1371051" y="0"/>
                </a:moveTo>
                <a:cubicBezTo>
                  <a:pt x="1586036" y="0"/>
                  <a:pt x="1764810" y="165113"/>
                  <a:pt x="1781818" y="379028"/>
                </a:cubicBezTo>
                <a:cubicBezTo>
                  <a:pt x="1945807" y="239701"/>
                  <a:pt x="2188744" y="249576"/>
                  <a:pt x="2340663" y="401522"/>
                </a:cubicBezTo>
                <a:cubicBezTo>
                  <a:pt x="2492581" y="553468"/>
                  <a:pt x="2502457" y="797009"/>
                  <a:pt x="2363157" y="960477"/>
                </a:cubicBezTo>
                <a:cubicBezTo>
                  <a:pt x="2577044" y="977484"/>
                  <a:pt x="2742103" y="1156314"/>
                  <a:pt x="2743200" y="1371874"/>
                </a:cubicBezTo>
                <a:cubicBezTo>
                  <a:pt x="2743200" y="1586886"/>
                  <a:pt x="2578114" y="1765716"/>
                  <a:pt x="2363706" y="1782723"/>
                </a:cubicBezTo>
                <a:cubicBezTo>
                  <a:pt x="2503005" y="1946739"/>
                  <a:pt x="2493130" y="2189732"/>
                  <a:pt x="2341211" y="2341678"/>
                </a:cubicBezTo>
                <a:cubicBezTo>
                  <a:pt x="2189293" y="2493624"/>
                  <a:pt x="1945807" y="2503499"/>
                  <a:pt x="1782367" y="2364172"/>
                </a:cubicBezTo>
                <a:cubicBezTo>
                  <a:pt x="1765359" y="2578087"/>
                  <a:pt x="1586585" y="2743200"/>
                  <a:pt x="1371600" y="2743200"/>
                </a:cubicBezTo>
                <a:cubicBezTo>
                  <a:pt x="1156615" y="2743200"/>
                  <a:pt x="977841" y="2578087"/>
                  <a:pt x="960833" y="2363623"/>
                </a:cubicBezTo>
                <a:cubicBezTo>
                  <a:pt x="796845" y="2502951"/>
                  <a:pt x="553907" y="2493075"/>
                  <a:pt x="401989" y="2341129"/>
                </a:cubicBezTo>
                <a:cubicBezTo>
                  <a:pt x="250070" y="2189183"/>
                  <a:pt x="240195" y="1945642"/>
                  <a:pt x="379494" y="1782175"/>
                </a:cubicBezTo>
                <a:cubicBezTo>
                  <a:pt x="165058" y="1765167"/>
                  <a:pt x="0" y="1586338"/>
                  <a:pt x="0" y="1371326"/>
                </a:cubicBezTo>
                <a:cubicBezTo>
                  <a:pt x="0" y="1156314"/>
                  <a:pt x="165086" y="977484"/>
                  <a:pt x="378946" y="961025"/>
                </a:cubicBezTo>
                <a:cubicBezTo>
                  <a:pt x="239646" y="797009"/>
                  <a:pt x="249521" y="554017"/>
                  <a:pt x="401440" y="402071"/>
                </a:cubicBezTo>
                <a:cubicBezTo>
                  <a:pt x="553358" y="250125"/>
                  <a:pt x="796845" y="240249"/>
                  <a:pt x="960285" y="379577"/>
                </a:cubicBezTo>
                <a:cubicBezTo>
                  <a:pt x="977292" y="165113"/>
                  <a:pt x="1156067" y="0"/>
                  <a:pt x="1371051" y="0"/>
                </a:cubicBezTo>
                <a:lnTo>
                  <a:pt x="1371051" y="0"/>
                </a:lnTo>
              </a:path>
            </a:pathLst>
          </a:custGeom>
          <a:blipFill>
            <a:blip r:embed="rId7"/>
            <a:srcRect/>
            <a:stretch>
              <a:fillRect l="-24962" r="-24962" t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7" name="Text 15"/>
          <p:cNvSpPr/>
          <p:nvPr/>
        </p:nvSpPr>
        <p:spPr>
          <a:xfrm>
            <a:off x="10384878" y="692305"/>
            <a:ext cx="342340" cy="324976"/>
          </a:xfrm>
          <a:prstGeom prst="rect">
            <a:avLst/>
          </a:prstGeom>
          <a:blipFill>
            <a:blip r:embed="rId8"/>
            <a:srcRect l="0" t="0" r="0" b="0"/>
            <a:stretch>
              <a:fillRect l="0" t="0" r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8" name="Text 16"/>
          <p:cNvSpPr/>
          <p:nvPr/>
        </p:nvSpPr>
        <p:spPr>
          <a:xfrm>
            <a:off x="7198341" y="2240753"/>
            <a:ext cx="188595" cy="274320"/>
          </a:xfrm>
          <a:custGeom>
            <a:avLst/>
            <a:gdLst/>
            <a:ahLst/>
            <a:cxnLst/>
            <a:rect l="l" t="t" r="r" b="b"/>
            <a:pathLst>
              <a:path w="188595" h="274320">
                <a:moveTo>
                  <a:pt x="150661" y="133355"/>
                </a:moveTo>
                <a:cubicBezTo>
                  <a:pt x="158376" y="122319"/>
                  <a:pt x="162876" y="108869"/>
                  <a:pt x="162876" y="94298"/>
                </a:cubicBezTo>
                <a:cubicBezTo>
                  <a:pt x="162876" y="56417"/>
                  <a:pt x="132177" y="25718"/>
                  <a:pt x="94296" y="25718"/>
                </a:cubicBezTo>
                <a:cubicBezTo>
                  <a:pt x="56416" y="25718"/>
                  <a:pt x="25715" y="56417"/>
                  <a:pt x="25715" y="94298"/>
                </a:cubicBezTo>
                <a:cubicBezTo>
                  <a:pt x="25715" y="108869"/>
                  <a:pt x="30215" y="122319"/>
                  <a:pt x="37930" y="133355"/>
                </a:cubicBezTo>
                <a:cubicBezTo>
                  <a:pt x="39913" y="136194"/>
                  <a:pt x="42270" y="139409"/>
                  <a:pt x="44788" y="142838"/>
                </a:cubicBezTo>
                <a:lnTo>
                  <a:pt x="44788" y="142838"/>
                </a:lnTo>
                <a:cubicBezTo>
                  <a:pt x="51700" y="152322"/>
                  <a:pt x="59951" y="163681"/>
                  <a:pt x="66112" y="174879"/>
                </a:cubicBezTo>
                <a:cubicBezTo>
                  <a:pt x="71685" y="185059"/>
                  <a:pt x="74524" y="195667"/>
                  <a:pt x="75917" y="205685"/>
                </a:cubicBezTo>
                <a:lnTo>
                  <a:pt x="49825" y="205740"/>
                </a:lnTo>
                <a:cubicBezTo>
                  <a:pt x="48646" y="199310"/>
                  <a:pt x="46664" y="193042"/>
                  <a:pt x="43503" y="187256"/>
                </a:cubicBezTo>
                <a:cubicBezTo>
                  <a:pt x="38198" y="177611"/>
                  <a:pt x="31609" y="168559"/>
                  <a:pt x="25019" y="159503"/>
                </a:cubicBezTo>
                <a:lnTo>
                  <a:pt x="25019" y="159503"/>
                </a:lnTo>
                <a:lnTo>
                  <a:pt x="25019" y="159503"/>
                </a:lnTo>
                <a:cubicBezTo>
                  <a:pt x="22234" y="155699"/>
                  <a:pt x="19446" y="151897"/>
                  <a:pt x="16768" y="148037"/>
                </a:cubicBezTo>
                <a:cubicBezTo>
                  <a:pt x="6212" y="132820"/>
                  <a:pt x="-2" y="114282"/>
                  <a:pt x="-2" y="94298"/>
                </a:cubicBezTo>
                <a:cubicBezTo>
                  <a:pt x="-2" y="42221"/>
                  <a:pt x="42217" y="0"/>
                  <a:pt x="94296" y="0"/>
                </a:cubicBezTo>
                <a:cubicBezTo>
                  <a:pt x="146374" y="0"/>
                  <a:pt x="188593" y="42221"/>
                  <a:pt x="188593" y="94298"/>
                </a:cubicBezTo>
                <a:cubicBezTo>
                  <a:pt x="188593" y="114282"/>
                  <a:pt x="182379" y="132820"/>
                  <a:pt x="171771" y="148037"/>
                </a:cubicBezTo>
                <a:cubicBezTo>
                  <a:pt x="169092" y="151894"/>
                  <a:pt x="166305" y="155699"/>
                  <a:pt x="163519" y="159503"/>
                </a:cubicBezTo>
                <a:lnTo>
                  <a:pt x="163519" y="159503"/>
                </a:lnTo>
                <a:lnTo>
                  <a:pt x="163519" y="159503"/>
                </a:lnTo>
                <a:cubicBezTo>
                  <a:pt x="156930" y="168504"/>
                  <a:pt x="150339" y="177559"/>
                  <a:pt x="145035" y="187256"/>
                </a:cubicBezTo>
                <a:cubicBezTo>
                  <a:pt x="141874" y="193042"/>
                  <a:pt x="139892" y="199313"/>
                  <a:pt x="138714" y="205740"/>
                </a:cubicBezTo>
                <a:lnTo>
                  <a:pt x="112674" y="205740"/>
                </a:lnTo>
                <a:cubicBezTo>
                  <a:pt x="114068" y="195722"/>
                  <a:pt x="116906" y="185059"/>
                  <a:pt x="122479" y="174934"/>
                </a:cubicBezTo>
                <a:cubicBezTo>
                  <a:pt x="128641" y="163736"/>
                  <a:pt x="136892" y="152377"/>
                  <a:pt x="143804" y="142893"/>
                </a:cubicBezTo>
                <a:lnTo>
                  <a:pt x="143804" y="142893"/>
                </a:lnTo>
                <a:lnTo>
                  <a:pt x="143804" y="142893"/>
                </a:lnTo>
                <a:lnTo>
                  <a:pt x="143804" y="142893"/>
                </a:lnTo>
                <a:cubicBezTo>
                  <a:pt x="146321" y="139464"/>
                  <a:pt x="148626" y="136249"/>
                  <a:pt x="150608" y="133410"/>
                </a:cubicBezTo>
                <a:lnTo>
                  <a:pt x="150661" y="133355"/>
                </a:lnTo>
              </a:path>
              <a:path w="188595" h="274320">
                <a:moveTo>
                  <a:pt x="94298" y="68580"/>
                </a:moveTo>
                <a:cubicBezTo>
                  <a:pt x="80100" y="68580"/>
                  <a:pt x="68581" y="80099"/>
                  <a:pt x="68581" y="94298"/>
                </a:cubicBezTo>
                <a:cubicBezTo>
                  <a:pt x="68581" y="99013"/>
                  <a:pt x="64724" y="102870"/>
                  <a:pt x="60009" y="102870"/>
                </a:cubicBezTo>
                <a:cubicBezTo>
                  <a:pt x="55294" y="102870"/>
                  <a:pt x="51437" y="99013"/>
                  <a:pt x="51437" y="94298"/>
                </a:cubicBezTo>
                <a:cubicBezTo>
                  <a:pt x="51437" y="70615"/>
                  <a:pt x="70617" y="51435"/>
                  <a:pt x="94299" y="51435"/>
                </a:cubicBezTo>
                <a:cubicBezTo>
                  <a:pt x="99014" y="51435"/>
                  <a:pt x="102871" y="55292"/>
                  <a:pt x="102871" y="60008"/>
                </a:cubicBezTo>
                <a:cubicBezTo>
                  <a:pt x="102871" y="64723"/>
                  <a:pt x="99014" y="68580"/>
                  <a:pt x="94299" y="68580"/>
                </a:cubicBezTo>
                <a:lnTo>
                  <a:pt x="94298" y="68580"/>
                </a:lnTo>
              </a:path>
              <a:path w="188595" h="274320">
                <a:moveTo>
                  <a:pt x="94298" y="274320"/>
                </a:moveTo>
                <a:cubicBezTo>
                  <a:pt x="70616" y="274320"/>
                  <a:pt x="51435" y="255140"/>
                  <a:pt x="51435" y="231458"/>
                </a:cubicBezTo>
                <a:lnTo>
                  <a:pt x="51435" y="222885"/>
                </a:lnTo>
                <a:lnTo>
                  <a:pt x="137161" y="222885"/>
                </a:lnTo>
                <a:lnTo>
                  <a:pt x="137161" y="231458"/>
                </a:lnTo>
                <a:cubicBezTo>
                  <a:pt x="137161" y="255140"/>
                  <a:pt x="117981" y="274320"/>
                  <a:pt x="94299" y="274320"/>
                </a:cubicBezTo>
                <a:lnTo>
                  <a:pt x="94298" y="274320"/>
                </a:lnTo>
              </a:path>
            </a:pathLst>
          </a:custGeom>
          <a:solidFill>
            <a:srgbClr val="F474B4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9" name="Text 17"/>
          <p:cNvSpPr/>
          <p:nvPr/>
        </p:nvSpPr>
        <p:spPr>
          <a:xfrm>
            <a:off x="4477851" y="2240753"/>
            <a:ext cx="257175" cy="274320"/>
          </a:xfrm>
          <a:custGeom>
            <a:avLst/>
            <a:gdLst/>
            <a:ahLst/>
            <a:cxnLst/>
            <a:rect l="l" t="t" r="r" b="b"/>
            <a:pathLst>
              <a:path w="257175" h="274320">
                <a:moveTo>
                  <a:pt x="128588" y="25718"/>
                </a:moveTo>
                <a:lnTo>
                  <a:pt x="222886" y="25718"/>
                </a:lnTo>
                <a:cubicBezTo>
                  <a:pt x="227600" y="25718"/>
                  <a:pt x="231458" y="29574"/>
                  <a:pt x="231458" y="34290"/>
                </a:cubicBezTo>
                <a:lnTo>
                  <a:pt x="231458" y="240030"/>
                </a:lnTo>
                <a:cubicBezTo>
                  <a:pt x="231458" y="244746"/>
                  <a:pt x="227600" y="248603"/>
                  <a:pt x="222886" y="248603"/>
                </a:cubicBezTo>
                <a:lnTo>
                  <a:pt x="128587" y="248603"/>
                </a:lnTo>
                <a:lnTo>
                  <a:pt x="128588" y="25718"/>
                </a:lnTo>
                <a:moveTo>
                  <a:pt x="102870" y="25718"/>
                </a:moveTo>
                <a:lnTo>
                  <a:pt x="102870" y="248602"/>
                </a:lnTo>
                <a:lnTo>
                  <a:pt x="68581" y="248602"/>
                </a:lnTo>
                <a:cubicBezTo>
                  <a:pt x="63867" y="248602"/>
                  <a:pt x="60009" y="244746"/>
                  <a:pt x="60009" y="240030"/>
                </a:cubicBezTo>
                <a:lnTo>
                  <a:pt x="60009" y="222885"/>
                </a:lnTo>
                <a:lnTo>
                  <a:pt x="72868" y="222885"/>
                </a:lnTo>
                <a:cubicBezTo>
                  <a:pt x="79994" y="222885"/>
                  <a:pt x="85727" y="217152"/>
                  <a:pt x="85727" y="210028"/>
                </a:cubicBezTo>
                <a:cubicBezTo>
                  <a:pt x="85727" y="202901"/>
                  <a:pt x="79994" y="197170"/>
                  <a:pt x="72868" y="197170"/>
                </a:cubicBezTo>
                <a:lnTo>
                  <a:pt x="60009" y="197170"/>
                </a:lnTo>
                <a:lnTo>
                  <a:pt x="60009" y="150023"/>
                </a:lnTo>
                <a:lnTo>
                  <a:pt x="72868" y="150023"/>
                </a:lnTo>
                <a:cubicBezTo>
                  <a:pt x="79994" y="150023"/>
                  <a:pt x="85727" y="144289"/>
                  <a:pt x="85727" y="137165"/>
                </a:cubicBezTo>
                <a:cubicBezTo>
                  <a:pt x="85727" y="130039"/>
                  <a:pt x="79994" y="124308"/>
                  <a:pt x="72868" y="124308"/>
                </a:cubicBezTo>
                <a:lnTo>
                  <a:pt x="60009" y="124308"/>
                </a:lnTo>
                <a:lnTo>
                  <a:pt x="60009" y="77161"/>
                </a:lnTo>
                <a:lnTo>
                  <a:pt x="72868" y="77161"/>
                </a:lnTo>
                <a:cubicBezTo>
                  <a:pt x="79994" y="77161"/>
                  <a:pt x="85727" y="71427"/>
                  <a:pt x="85727" y="64303"/>
                </a:cubicBezTo>
                <a:cubicBezTo>
                  <a:pt x="85727" y="57176"/>
                  <a:pt x="79994" y="51446"/>
                  <a:pt x="72868" y="51446"/>
                </a:cubicBezTo>
                <a:lnTo>
                  <a:pt x="60009" y="51446"/>
                </a:lnTo>
                <a:lnTo>
                  <a:pt x="60009" y="34301"/>
                </a:lnTo>
                <a:cubicBezTo>
                  <a:pt x="60009" y="29585"/>
                  <a:pt x="63867" y="25728"/>
                  <a:pt x="68581" y="25728"/>
                </a:cubicBezTo>
                <a:lnTo>
                  <a:pt x="102870" y="25718"/>
                </a:lnTo>
                <a:moveTo>
                  <a:pt x="34289" y="222885"/>
                </a:moveTo>
                <a:lnTo>
                  <a:pt x="34289" y="240030"/>
                </a:lnTo>
                <a:cubicBezTo>
                  <a:pt x="34289" y="258944"/>
                  <a:pt x="49666" y="274320"/>
                  <a:pt x="68578" y="274320"/>
                </a:cubicBezTo>
                <a:lnTo>
                  <a:pt x="222883" y="274320"/>
                </a:lnTo>
                <a:cubicBezTo>
                  <a:pt x="241796" y="274320"/>
                  <a:pt x="257172" y="258944"/>
                  <a:pt x="257172" y="240030"/>
                </a:cubicBezTo>
                <a:lnTo>
                  <a:pt x="257172" y="34290"/>
                </a:lnTo>
                <a:cubicBezTo>
                  <a:pt x="257172" y="15376"/>
                  <a:pt x="241796" y="0"/>
                  <a:pt x="222883" y="0"/>
                </a:cubicBezTo>
                <a:lnTo>
                  <a:pt x="68578" y="0"/>
                </a:lnTo>
                <a:cubicBezTo>
                  <a:pt x="49666" y="0"/>
                  <a:pt x="34289" y="15376"/>
                  <a:pt x="34289" y="34290"/>
                </a:cubicBezTo>
                <a:lnTo>
                  <a:pt x="34289" y="51435"/>
                </a:lnTo>
                <a:lnTo>
                  <a:pt x="12859" y="51435"/>
                </a:lnTo>
                <a:cubicBezTo>
                  <a:pt x="5732" y="51435"/>
                  <a:pt x="0" y="57168"/>
                  <a:pt x="0" y="64295"/>
                </a:cubicBezTo>
                <a:cubicBezTo>
                  <a:pt x="0" y="71422"/>
                  <a:pt x="5732" y="77155"/>
                  <a:pt x="12859" y="77155"/>
                </a:cubicBezTo>
                <a:lnTo>
                  <a:pt x="34289" y="77155"/>
                </a:lnTo>
                <a:lnTo>
                  <a:pt x="34289" y="124305"/>
                </a:lnTo>
                <a:lnTo>
                  <a:pt x="12859" y="124305"/>
                </a:lnTo>
                <a:cubicBezTo>
                  <a:pt x="5732" y="124305"/>
                  <a:pt x="0" y="130039"/>
                  <a:pt x="0" y="137165"/>
                </a:cubicBezTo>
                <a:cubicBezTo>
                  <a:pt x="0" y="144292"/>
                  <a:pt x="5732" y="150025"/>
                  <a:pt x="12859" y="150025"/>
                </a:cubicBezTo>
                <a:lnTo>
                  <a:pt x="34289" y="150025"/>
                </a:lnTo>
                <a:lnTo>
                  <a:pt x="34289" y="197176"/>
                </a:lnTo>
                <a:lnTo>
                  <a:pt x="12859" y="197176"/>
                </a:lnTo>
                <a:cubicBezTo>
                  <a:pt x="5732" y="197176"/>
                  <a:pt x="0" y="202909"/>
                  <a:pt x="0" y="210036"/>
                </a:cubicBezTo>
                <a:cubicBezTo>
                  <a:pt x="0" y="217162"/>
                  <a:pt x="5732" y="222896"/>
                  <a:pt x="12859" y="222896"/>
                </a:cubicBezTo>
                <a:lnTo>
                  <a:pt x="34289" y="222885"/>
                </a:lnTo>
              </a:path>
            </a:pathLst>
          </a:custGeom>
          <a:solidFill>
            <a:srgbClr val="F474B4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0" name="Text 18"/>
          <p:cNvSpPr/>
          <p:nvPr/>
        </p:nvSpPr>
        <p:spPr>
          <a:xfrm>
            <a:off x="1817360" y="2243356"/>
            <a:ext cx="205760" cy="274320"/>
          </a:xfrm>
          <a:custGeom>
            <a:avLst/>
            <a:gdLst/>
            <a:ahLst/>
            <a:cxnLst/>
            <a:rect l="l" t="t" r="r" b="b"/>
            <a:pathLst>
              <a:path w="205760" h="274320">
                <a:moveTo>
                  <a:pt x="0" y="25720"/>
                </a:moveTo>
                <a:cubicBezTo>
                  <a:pt x="0" y="11521"/>
                  <a:pt x="11520" y="0"/>
                  <a:pt x="25720" y="0"/>
                </a:cubicBezTo>
                <a:lnTo>
                  <a:pt x="25720" y="25720"/>
                </a:lnTo>
                <a:lnTo>
                  <a:pt x="25720" y="236516"/>
                </a:lnTo>
                <a:lnTo>
                  <a:pt x="95431" y="186738"/>
                </a:lnTo>
                <a:cubicBezTo>
                  <a:pt x="99878" y="183523"/>
                  <a:pt x="105933" y="183523"/>
                  <a:pt x="110382" y="186738"/>
                </a:cubicBezTo>
                <a:lnTo>
                  <a:pt x="180040" y="236516"/>
                </a:lnTo>
                <a:lnTo>
                  <a:pt x="180040" y="25720"/>
                </a:lnTo>
                <a:lnTo>
                  <a:pt x="25720" y="25720"/>
                </a:lnTo>
                <a:lnTo>
                  <a:pt x="25720" y="0"/>
                </a:lnTo>
                <a:lnTo>
                  <a:pt x="180040" y="0"/>
                </a:lnTo>
                <a:cubicBezTo>
                  <a:pt x="194239" y="0"/>
                  <a:pt x="205760" y="11521"/>
                  <a:pt x="205760" y="25720"/>
                </a:cubicBezTo>
                <a:lnTo>
                  <a:pt x="205760" y="261487"/>
                </a:lnTo>
                <a:cubicBezTo>
                  <a:pt x="205760" y="266310"/>
                  <a:pt x="203081" y="270705"/>
                  <a:pt x="198795" y="272902"/>
                </a:cubicBezTo>
                <a:cubicBezTo>
                  <a:pt x="194509" y="275099"/>
                  <a:pt x="189365" y="274723"/>
                  <a:pt x="185453" y="271936"/>
                </a:cubicBezTo>
                <a:lnTo>
                  <a:pt x="102882" y="212996"/>
                </a:lnTo>
                <a:lnTo>
                  <a:pt x="20311" y="271936"/>
                </a:lnTo>
                <a:cubicBezTo>
                  <a:pt x="16399" y="274723"/>
                  <a:pt x="11255" y="275096"/>
                  <a:pt x="6969" y="272902"/>
                </a:cubicBezTo>
                <a:cubicBezTo>
                  <a:pt x="2683" y="270705"/>
                  <a:pt x="4" y="266310"/>
                  <a:pt x="4" y="261487"/>
                </a:cubicBezTo>
                <a:lnTo>
                  <a:pt x="0" y="25720"/>
                </a:lnTo>
              </a:path>
            </a:pathLst>
          </a:custGeom>
          <a:solidFill>
            <a:srgbClr val="F474B4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1" name="Text 19"/>
          <p:cNvSpPr/>
          <p:nvPr/>
        </p:nvSpPr>
        <p:spPr>
          <a:xfrm>
            <a:off x="10591800" y="6111491"/>
            <a:ext cx="9144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2" name="Text 20"/>
          <p:cNvSpPr/>
          <p:nvPr/>
        </p:nvSpPr>
        <p:spPr>
          <a:xfrm>
            <a:off x="685800" y="6427832"/>
            <a:ext cx="2743200" cy="990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marL="0" indent="0">
              <a:lnSpc>
                <a:spcPct val="100000"/>
              </a:lnSpc>
              <a:spcBef>
                <a:spcPts val="812"/>
              </a:spcBef>
              <a:buNone/>
            </a:pPr>
            <a:r>
              <a:rPr lang="en-US" sz="650" dirty="0">
                <a:solidFill>
                  <a:srgbClr val="FFFFFF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4</a:t>
            </a:r>
            <a:endParaRPr lang="en-US" sz="650" dirty="0"/>
          </a:p>
        </p:txBody>
      </p:sp>
      <p:sp>
        <p:nvSpPr>
          <p:cNvPr id="23" name="Text 21"/>
          <p:cNvSpPr/>
          <p:nvPr/>
        </p:nvSpPr>
        <p:spPr>
          <a:xfrm>
            <a:off x="685800" y="6567120"/>
            <a:ext cx="6309360" cy="990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marL="0" indent="0">
              <a:lnSpc>
                <a:spcPct val="100000"/>
              </a:lnSpc>
              <a:spcBef>
                <a:spcPts val="812"/>
              </a:spcBef>
              <a:buNone/>
            </a:pPr>
            <a:r>
              <a:rPr lang="en-US" sz="650" dirty="0">
                <a:solidFill>
                  <a:srgbClr val="FFFFFF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Comprehensive Guide to Student Project Management</a:t>
            </a:r>
            <a:endParaRPr lang="en-US" sz="650" dirty="0"/>
          </a:p>
        </p:txBody>
      </p:sp>
      <p:sp>
        <p:nvSpPr>
          <p:cNvPr id="24" name="Text 22"/>
          <p:cNvSpPr/>
          <p:nvPr/>
        </p:nvSpPr>
        <p:spPr>
          <a:xfrm>
            <a:off x="685800" y="460144"/>
            <a:ext cx="1082040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0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sz="2800" dirty="0">
                <a:solidFill>
                  <a:srgbClr val="F04D2C"/>
                </a:solidFill>
                <a:latin typeface="DynaPuff Medium" pitchFamily="34" charset="0"/>
                <a:ea typeface="DynaPuff Medium" pitchFamily="34" charset="-122"/>
                <a:cs typeface="DynaPuff Medium" pitchFamily="34" charset="-120"/>
              </a:rPr>
              <a:t>Project Overview</a:t>
            </a:r>
            <a:endParaRPr lang="en-US" sz="2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3" name="Tex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rcRect l="0" t="0" r="0" b="0"/>
            <a:stretch>
              <a:fillRect l="0" t="0" r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4" name="Text 2"/>
          <p:cNvSpPr/>
          <p:nvPr/>
        </p:nvSpPr>
        <p:spPr>
          <a:xfrm>
            <a:off x="685800" y="1668857"/>
            <a:ext cx="2560542" cy="2194560"/>
          </a:xfrm>
          <a:prstGeom prst="rect">
            <a:avLst/>
          </a:prstGeom>
          <a:blipFill>
            <a:blip r:embed="rId2"/>
            <a:srcRect l="0" t="0" r="0" b="0"/>
            <a:stretch>
              <a:fillRect l="0" t="0" r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5" name="Text 3"/>
          <p:cNvSpPr/>
          <p:nvPr/>
        </p:nvSpPr>
        <p:spPr>
          <a:xfrm>
            <a:off x="3429000" y="1668857"/>
            <a:ext cx="2560542" cy="2194560"/>
          </a:xfrm>
          <a:prstGeom prst="rect">
            <a:avLst/>
          </a:prstGeom>
          <a:blipFill>
            <a:blip r:embed="rId3"/>
            <a:srcRect l="0" t="0" r="0" b="0"/>
            <a:stretch>
              <a:fillRect l="0" t="0" r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6" name="Text 4"/>
          <p:cNvSpPr/>
          <p:nvPr/>
        </p:nvSpPr>
        <p:spPr>
          <a:xfrm>
            <a:off x="6172200" y="1668857"/>
            <a:ext cx="2560542" cy="2194560"/>
          </a:xfrm>
          <a:prstGeom prst="rect">
            <a:avLst/>
          </a:prstGeom>
          <a:blipFill>
            <a:blip r:embed="rId4"/>
            <a:srcRect l="0" t="0" r="0" b="0"/>
            <a:stretch>
              <a:fillRect l="0" t="0" r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7" name="Text 5"/>
          <p:cNvSpPr/>
          <p:nvPr/>
        </p:nvSpPr>
        <p:spPr>
          <a:xfrm>
            <a:off x="685800" y="4032049"/>
            <a:ext cx="2560542" cy="2194560"/>
          </a:xfrm>
          <a:prstGeom prst="rect">
            <a:avLst/>
          </a:prstGeom>
          <a:blipFill>
            <a:blip r:embed="rId5"/>
            <a:srcRect l="0" t="0" r="0" b="0"/>
            <a:stretch>
              <a:fillRect l="0" t="0" r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8" name="Text 6"/>
          <p:cNvSpPr/>
          <p:nvPr/>
        </p:nvSpPr>
        <p:spPr>
          <a:xfrm>
            <a:off x="3429000" y="4032049"/>
            <a:ext cx="2560542" cy="2194560"/>
          </a:xfrm>
          <a:prstGeom prst="rect">
            <a:avLst/>
          </a:prstGeom>
          <a:blipFill>
            <a:blip r:embed="rId6"/>
            <a:srcRect l="0" t="0" r="0" b="0"/>
            <a:stretch>
              <a:fillRect l="0" t="0" r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9" name="Text 7"/>
          <p:cNvSpPr/>
          <p:nvPr/>
        </p:nvSpPr>
        <p:spPr>
          <a:xfrm>
            <a:off x="9985829" y="1023169"/>
            <a:ext cx="338292" cy="296480"/>
          </a:xfrm>
          <a:prstGeom prst="rect">
            <a:avLst/>
          </a:prstGeom>
          <a:blipFill>
            <a:blip r:embed="rId7"/>
            <a:srcRect l="0" t="0" r="0" b="0"/>
            <a:stretch>
              <a:fillRect l="0" t="0" r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0" name="Text 8"/>
          <p:cNvSpPr/>
          <p:nvPr/>
        </p:nvSpPr>
        <p:spPr>
          <a:xfrm>
            <a:off x="10445547" y="1080779"/>
            <a:ext cx="255065" cy="236712"/>
          </a:xfrm>
          <a:prstGeom prst="rect">
            <a:avLst/>
          </a:prstGeom>
          <a:blipFill>
            <a:blip r:embed="rId8"/>
            <a:srcRect l="0" t="0" r="0" b="0"/>
            <a:stretch>
              <a:fillRect l="0" t="0" r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1" name="Text 9"/>
          <p:cNvSpPr/>
          <p:nvPr/>
        </p:nvSpPr>
        <p:spPr>
          <a:xfrm>
            <a:off x="10286250" y="633178"/>
            <a:ext cx="318590" cy="295654"/>
          </a:xfrm>
          <a:prstGeom prst="rect">
            <a:avLst/>
          </a:prstGeom>
          <a:blipFill>
            <a:blip r:embed="rId9"/>
            <a:srcRect l="0" t="0" r="0" b="0"/>
            <a:stretch>
              <a:fillRect l="0" t="0" r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2" name="Text 10"/>
          <p:cNvSpPr/>
          <p:nvPr/>
        </p:nvSpPr>
        <p:spPr>
          <a:xfrm>
            <a:off x="10637898" y="362111"/>
            <a:ext cx="195575" cy="181495"/>
          </a:xfrm>
          <a:prstGeom prst="rect">
            <a:avLst/>
          </a:prstGeom>
          <a:blipFill>
            <a:blip r:embed="rId10"/>
            <a:srcRect l="0" t="0" r="0" b="0"/>
            <a:stretch>
              <a:fillRect l="0" t="0" r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3" name="Text 11"/>
          <p:cNvSpPr/>
          <p:nvPr/>
        </p:nvSpPr>
        <p:spPr>
          <a:xfrm>
            <a:off x="10647762" y="1342106"/>
            <a:ext cx="255334" cy="236956"/>
          </a:xfrm>
          <a:prstGeom prst="rect">
            <a:avLst/>
          </a:prstGeom>
          <a:blipFill>
            <a:blip r:embed="rId11"/>
            <a:srcRect l="0" t="0" r="0" b="0"/>
            <a:stretch>
              <a:fillRect l="0" t="0" r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4" name="Text 12"/>
          <p:cNvSpPr/>
          <p:nvPr/>
        </p:nvSpPr>
        <p:spPr>
          <a:xfrm>
            <a:off x="10874162" y="995889"/>
            <a:ext cx="321726" cy="298565"/>
          </a:xfrm>
          <a:prstGeom prst="rect">
            <a:avLst/>
          </a:prstGeom>
          <a:blipFill>
            <a:blip r:embed="rId12"/>
            <a:srcRect l="0" t="0" r="0" b="0"/>
            <a:stretch>
              <a:fillRect l="0" t="0" r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5" name="Text 13"/>
          <p:cNvSpPr/>
          <p:nvPr/>
        </p:nvSpPr>
        <p:spPr>
          <a:xfrm>
            <a:off x="10694931" y="683625"/>
            <a:ext cx="277083" cy="257138"/>
          </a:xfrm>
          <a:prstGeom prst="rect">
            <a:avLst/>
          </a:prstGeom>
          <a:blipFill>
            <a:blip r:embed="rId13"/>
            <a:srcRect l="0" t="0" r="0" b="0"/>
            <a:stretch>
              <a:fillRect l="0" t="0" r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6" name="Text 14"/>
          <p:cNvSpPr/>
          <p:nvPr/>
        </p:nvSpPr>
        <p:spPr>
          <a:xfrm>
            <a:off x="10209373" y="1397664"/>
            <a:ext cx="257177" cy="236196"/>
          </a:xfrm>
          <a:prstGeom prst="rect">
            <a:avLst/>
          </a:prstGeom>
          <a:blipFill>
            <a:blip r:embed="rId14"/>
            <a:srcRect l="0" t="0" r="0" b="0"/>
            <a:stretch>
              <a:fillRect l="0" t="0" r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7" name="Text 15"/>
          <p:cNvSpPr/>
          <p:nvPr/>
        </p:nvSpPr>
        <p:spPr>
          <a:xfrm>
            <a:off x="685800" y="462963"/>
            <a:ext cx="10820400" cy="7901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0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sz="2800" dirty="0">
                <a:solidFill>
                  <a:srgbClr val="FFFFFF"/>
                </a:solidFill>
                <a:latin typeface="DynaPuff Medium" pitchFamily="34" charset="0"/>
                <a:ea typeface="DynaPuff Medium" pitchFamily="34" charset="-122"/>
                <a:cs typeface="DynaPuff Medium" pitchFamily="34" charset="-120"/>
              </a:rPr>
              <a:t>---Project Objectives---</a:t>
            </a:r>
            <a:endParaRPr lang="en-US" sz="2800" dirty="0"/>
          </a:p>
        </p:txBody>
      </p:sp>
      <p:sp>
        <p:nvSpPr>
          <p:cNvPr id="18" name="Text 16"/>
          <p:cNvSpPr/>
          <p:nvPr/>
        </p:nvSpPr>
        <p:spPr>
          <a:xfrm>
            <a:off x="914400" y="2748366"/>
            <a:ext cx="210312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0" indent="0">
              <a:lnSpc>
                <a:spcPct val="100000"/>
              </a:lnSpc>
              <a:spcBef>
                <a:spcPts val="864"/>
              </a:spcBef>
              <a:buNone/>
            </a:pPr>
            <a:r>
              <a:rPr lang="en-US" sz="937" dirty="0">
                <a:solidFill>
                  <a:srgbClr val="080808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Develop a working prototype or model to demonstrate the project's feasibility.</a:t>
            </a:r>
            <a:endParaRPr lang="en-US" sz="937" dirty="0"/>
          </a:p>
          <a:p>
            <a:pPr algn="l" marL="0" indent="0">
              <a:lnSpc>
                <a:spcPct val="100000"/>
              </a:lnSpc>
              <a:spcBef>
                <a:spcPts val="864"/>
              </a:spcBef>
              <a:buNone/>
            </a:pPr>
            <a:r>
              <a:rPr lang="en-US" sz="937" dirty="0">
                <a:solidFill>
                  <a:srgbClr val="080808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This involves creating a tangible representation of the concept to validate its functionality.</a:t>
            </a:r>
            <a:endParaRPr lang="en-US" sz="937" dirty="0"/>
          </a:p>
        </p:txBody>
      </p:sp>
      <p:sp>
        <p:nvSpPr>
          <p:cNvPr id="19" name="Text 17"/>
          <p:cNvSpPr/>
          <p:nvPr/>
        </p:nvSpPr>
        <p:spPr>
          <a:xfrm>
            <a:off x="914400" y="2281286"/>
            <a:ext cx="21031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0" indent="0">
              <a:lnSpc>
                <a:spcPct val="90000"/>
              </a:lnSpc>
              <a:buNone/>
            </a:pPr>
            <a:r>
              <a:rPr lang="en-US" sz="1300" dirty="0">
                <a:solidFill>
                  <a:srgbClr val="080808"/>
                </a:solidFill>
                <a:latin typeface="DynaPuff Medium" pitchFamily="34" charset="0"/>
                <a:ea typeface="DynaPuff Medium" pitchFamily="34" charset="-122"/>
                <a:cs typeface="DynaPuff Medium" pitchFamily="34" charset="-120"/>
              </a:rPr>
              <a:t>Objective: Prototype Development</a:t>
            </a:r>
            <a:endParaRPr lang="en-US" sz="1300" dirty="0"/>
          </a:p>
        </p:txBody>
      </p:sp>
      <p:sp>
        <p:nvSpPr>
          <p:cNvPr id="20" name="Text 18"/>
          <p:cNvSpPr/>
          <p:nvPr/>
        </p:nvSpPr>
        <p:spPr>
          <a:xfrm>
            <a:off x="914400" y="1927359"/>
            <a:ext cx="274320" cy="240030"/>
          </a:xfrm>
          <a:custGeom>
            <a:avLst/>
            <a:gdLst/>
            <a:ahLst/>
            <a:cxnLst/>
            <a:rect l="l" t="t" r="r" b="b"/>
            <a:pathLst>
              <a:path w="274320" h="240030">
                <a:moveTo>
                  <a:pt x="98585" y="25717"/>
                </a:moveTo>
                <a:lnTo>
                  <a:pt x="175738" y="25717"/>
                </a:lnTo>
                <a:cubicBezTo>
                  <a:pt x="178094" y="25717"/>
                  <a:pt x="180025" y="27647"/>
                  <a:pt x="180025" y="30004"/>
                </a:cubicBezTo>
                <a:lnTo>
                  <a:pt x="180025" y="51436"/>
                </a:lnTo>
                <a:lnTo>
                  <a:pt x="94300" y="51436"/>
                </a:lnTo>
                <a:lnTo>
                  <a:pt x="94300" y="30004"/>
                </a:lnTo>
                <a:cubicBezTo>
                  <a:pt x="94300" y="27647"/>
                  <a:pt x="96229" y="25717"/>
                  <a:pt x="98588" y="25717"/>
                </a:cubicBezTo>
                <a:lnTo>
                  <a:pt x="98585" y="25717"/>
                </a:lnTo>
                <a:moveTo>
                  <a:pt x="68580" y="30004"/>
                </a:moveTo>
                <a:lnTo>
                  <a:pt x="68580" y="51436"/>
                </a:lnTo>
                <a:lnTo>
                  <a:pt x="53525" y="51436"/>
                </a:lnTo>
                <a:cubicBezTo>
                  <a:pt x="46722" y="51436"/>
                  <a:pt x="40185" y="54168"/>
                  <a:pt x="35363" y="58990"/>
                </a:cubicBezTo>
                <a:lnTo>
                  <a:pt x="7555" y="86742"/>
                </a:lnTo>
                <a:cubicBezTo>
                  <a:pt x="2732" y="91564"/>
                  <a:pt x="0" y="98100"/>
                  <a:pt x="0" y="104905"/>
                </a:cubicBezTo>
                <a:lnTo>
                  <a:pt x="0" y="158590"/>
                </a:lnTo>
                <a:lnTo>
                  <a:pt x="0" y="205739"/>
                </a:lnTo>
                <a:cubicBezTo>
                  <a:pt x="0" y="224651"/>
                  <a:pt x="15376" y="240030"/>
                  <a:pt x="34290" y="240030"/>
                </a:cubicBezTo>
                <a:lnTo>
                  <a:pt x="240030" y="240030"/>
                </a:lnTo>
                <a:cubicBezTo>
                  <a:pt x="258944" y="240030"/>
                  <a:pt x="274320" y="224654"/>
                  <a:pt x="274320" y="205739"/>
                </a:cubicBezTo>
                <a:lnTo>
                  <a:pt x="274320" y="158590"/>
                </a:lnTo>
                <a:lnTo>
                  <a:pt x="274320" y="104958"/>
                </a:lnTo>
                <a:cubicBezTo>
                  <a:pt x="274320" y="98153"/>
                  <a:pt x="271588" y="91617"/>
                  <a:pt x="266765" y="86795"/>
                </a:cubicBezTo>
                <a:lnTo>
                  <a:pt x="238957" y="58987"/>
                </a:lnTo>
                <a:cubicBezTo>
                  <a:pt x="234135" y="54165"/>
                  <a:pt x="227598" y="51434"/>
                  <a:pt x="220795" y="51434"/>
                </a:cubicBezTo>
                <a:lnTo>
                  <a:pt x="205740" y="51434"/>
                </a:lnTo>
                <a:lnTo>
                  <a:pt x="205740" y="30001"/>
                </a:lnTo>
                <a:cubicBezTo>
                  <a:pt x="205740" y="13446"/>
                  <a:pt x="192293" y="-2"/>
                  <a:pt x="175738" y="-2"/>
                </a:cubicBezTo>
                <a:lnTo>
                  <a:pt x="98585" y="-2"/>
                </a:lnTo>
                <a:cubicBezTo>
                  <a:pt x="82030" y="-2"/>
                  <a:pt x="68583" y="13446"/>
                  <a:pt x="68583" y="30001"/>
                </a:cubicBezTo>
                <a:lnTo>
                  <a:pt x="68580" y="30004"/>
                </a:lnTo>
                <a:moveTo>
                  <a:pt x="248603" y="145732"/>
                </a:moveTo>
                <a:lnTo>
                  <a:pt x="197168" y="145732"/>
                </a:lnTo>
                <a:lnTo>
                  <a:pt x="197168" y="137160"/>
                </a:lnTo>
                <a:cubicBezTo>
                  <a:pt x="197168" y="130034"/>
                  <a:pt x="191434" y="124302"/>
                  <a:pt x="184310" y="124302"/>
                </a:cubicBezTo>
                <a:cubicBezTo>
                  <a:pt x="177183" y="124302"/>
                  <a:pt x="171453" y="130034"/>
                  <a:pt x="171453" y="137160"/>
                </a:cubicBezTo>
                <a:lnTo>
                  <a:pt x="171453" y="145732"/>
                </a:lnTo>
                <a:lnTo>
                  <a:pt x="102873" y="145732"/>
                </a:lnTo>
                <a:lnTo>
                  <a:pt x="102873" y="137160"/>
                </a:lnTo>
                <a:cubicBezTo>
                  <a:pt x="102873" y="130034"/>
                  <a:pt x="97139" y="124302"/>
                  <a:pt x="90015" y="124302"/>
                </a:cubicBezTo>
                <a:cubicBezTo>
                  <a:pt x="82888" y="124302"/>
                  <a:pt x="77158" y="130034"/>
                  <a:pt x="77158" y="137160"/>
                </a:cubicBezTo>
                <a:lnTo>
                  <a:pt x="77158" y="145732"/>
                </a:lnTo>
                <a:lnTo>
                  <a:pt x="25723" y="145732"/>
                </a:lnTo>
                <a:lnTo>
                  <a:pt x="25723" y="104958"/>
                </a:lnTo>
                <a:lnTo>
                  <a:pt x="53531" y="77150"/>
                </a:lnTo>
                <a:lnTo>
                  <a:pt x="220803" y="77150"/>
                </a:lnTo>
                <a:lnTo>
                  <a:pt x="248611" y="104958"/>
                </a:lnTo>
                <a:lnTo>
                  <a:pt x="248603" y="145732"/>
                </a:lnTo>
                <a:moveTo>
                  <a:pt x="25718" y="171451"/>
                </a:moveTo>
                <a:lnTo>
                  <a:pt x="77153" y="171451"/>
                </a:lnTo>
                <a:lnTo>
                  <a:pt x="77153" y="180023"/>
                </a:lnTo>
                <a:cubicBezTo>
                  <a:pt x="77153" y="187149"/>
                  <a:pt x="82886" y="192881"/>
                  <a:pt x="90013" y="192881"/>
                </a:cubicBezTo>
                <a:cubicBezTo>
                  <a:pt x="97139" y="192881"/>
                  <a:pt x="102873" y="187149"/>
                  <a:pt x="102873" y="180023"/>
                </a:cubicBezTo>
                <a:lnTo>
                  <a:pt x="102873" y="171451"/>
                </a:lnTo>
                <a:lnTo>
                  <a:pt x="171453" y="171451"/>
                </a:lnTo>
                <a:lnTo>
                  <a:pt x="171453" y="180023"/>
                </a:lnTo>
                <a:cubicBezTo>
                  <a:pt x="171453" y="187149"/>
                  <a:pt x="177186" y="192881"/>
                  <a:pt x="184313" y="192881"/>
                </a:cubicBezTo>
                <a:cubicBezTo>
                  <a:pt x="191440" y="192881"/>
                  <a:pt x="197173" y="187149"/>
                  <a:pt x="197173" y="180023"/>
                </a:cubicBezTo>
                <a:lnTo>
                  <a:pt x="197173" y="171451"/>
                </a:lnTo>
                <a:lnTo>
                  <a:pt x="248608" y="171451"/>
                </a:lnTo>
                <a:lnTo>
                  <a:pt x="248608" y="205742"/>
                </a:lnTo>
                <a:cubicBezTo>
                  <a:pt x="248608" y="210456"/>
                  <a:pt x="244751" y="214313"/>
                  <a:pt x="240035" y="214313"/>
                </a:cubicBezTo>
                <a:lnTo>
                  <a:pt x="34295" y="214313"/>
                </a:lnTo>
                <a:cubicBezTo>
                  <a:pt x="29580" y="214313"/>
                  <a:pt x="25723" y="210456"/>
                  <a:pt x="25723" y="205742"/>
                </a:cubicBezTo>
                <a:lnTo>
                  <a:pt x="25718" y="171451"/>
                </a:lnTo>
              </a:path>
            </a:pathLst>
          </a:custGeom>
          <a:solidFill>
            <a:srgbClr val="F474B4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1" name="Text 19"/>
          <p:cNvSpPr/>
          <p:nvPr/>
        </p:nvSpPr>
        <p:spPr>
          <a:xfrm>
            <a:off x="3657600" y="2748366"/>
            <a:ext cx="210312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0" indent="0">
              <a:lnSpc>
                <a:spcPct val="100000"/>
              </a:lnSpc>
              <a:spcBef>
                <a:spcPts val="837"/>
              </a:spcBef>
              <a:buNone/>
            </a:pPr>
            <a:r>
              <a:rPr lang="en-US" sz="907" dirty="0">
                <a:solidFill>
                  <a:srgbClr val="080808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Conduct comprehensive market or academic research to gather relevant data.</a:t>
            </a:r>
            <a:endParaRPr lang="en-US" sz="907" dirty="0"/>
          </a:p>
          <a:p>
            <a:pPr algn="l" marL="0" indent="0">
              <a:lnSpc>
                <a:spcPct val="100000"/>
              </a:lnSpc>
              <a:spcBef>
                <a:spcPts val="837"/>
              </a:spcBef>
              <a:buNone/>
            </a:pPr>
            <a:r>
              <a:rPr lang="en-US" sz="907" dirty="0">
                <a:solidFill>
                  <a:srgbClr val="080808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This step ensures the project is informed by accurate and up-to-date information.</a:t>
            </a:r>
            <a:endParaRPr lang="en-US" sz="907" dirty="0"/>
          </a:p>
        </p:txBody>
      </p:sp>
      <p:sp>
        <p:nvSpPr>
          <p:cNvPr id="22" name="Text 20"/>
          <p:cNvSpPr/>
          <p:nvPr/>
        </p:nvSpPr>
        <p:spPr>
          <a:xfrm>
            <a:off x="3657600" y="2281286"/>
            <a:ext cx="21031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0" indent="0">
              <a:lnSpc>
                <a:spcPct val="90000"/>
              </a:lnSpc>
              <a:buNone/>
            </a:pPr>
            <a:r>
              <a:rPr lang="en-US" sz="1300" dirty="0">
                <a:solidFill>
                  <a:srgbClr val="080808"/>
                </a:solidFill>
                <a:latin typeface="DynaPuff Medium" pitchFamily="34" charset="0"/>
                <a:ea typeface="DynaPuff Medium" pitchFamily="34" charset="-122"/>
                <a:cs typeface="DynaPuff Medium" pitchFamily="34" charset="-120"/>
              </a:rPr>
              <a:t>Objective: Research Execution</a:t>
            </a:r>
            <a:endParaRPr lang="en-US" sz="1300" dirty="0"/>
          </a:p>
        </p:txBody>
      </p:sp>
      <p:sp>
        <p:nvSpPr>
          <p:cNvPr id="23" name="Text 21"/>
          <p:cNvSpPr/>
          <p:nvPr/>
        </p:nvSpPr>
        <p:spPr>
          <a:xfrm>
            <a:off x="3657600" y="1910251"/>
            <a:ext cx="274320" cy="274246"/>
          </a:xfrm>
          <a:custGeom>
            <a:avLst/>
            <a:gdLst/>
            <a:ahLst/>
            <a:cxnLst/>
            <a:rect l="l" t="t" r="r" b="b"/>
            <a:pathLst>
              <a:path w="274320" h="274246">
                <a:moveTo>
                  <a:pt x="197148" y="111432"/>
                </a:moveTo>
                <a:cubicBezTo>
                  <a:pt x="197148" y="64091"/>
                  <a:pt x="158771" y="25716"/>
                  <a:pt x="111431" y="25716"/>
                </a:cubicBezTo>
                <a:cubicBezTo>
                  <a:pt x="64092" y="25716"/>
                  <a:pt x="25715" y="64091"/>
                  <a:pt x="25715" y="111432"/>
                </a:cubicBezTo>
                <a:cubicBezTo>
                  <a:pt x="25715" y="158772"/>
                  <a:pt x="64092" y="197147"/>
                  <a:pt x="111431" y="197147"/>
                </a:cubicBezTo>
                <a:cubicBezTo>
                  <a:pt x="158771" y="197147"/>
                  <a:pt x="197148" y="158772"/>
                  <a:pt x="197148" y="111432"/>
                </a:cubicBezTo>
                <a:lnTo>
                  <a:pt x="197148" y="111432"/>
                </a:lnTo>
                <a:moveTo>
                  <a:pt x="180593" y="198809"/>
                </a:moveTo>
                <a:cubicBezTo>
                  <a:pt x="161629" y="213863"/>
                  <a:pt x="137574" y="222864"/>
                  <a:pt x="111431" y="222864"/>
                </a:cubicBezTo>
                <a:cubicBezTo>
                  <a:pt x="49877" y="222864"/>
                  <a:pt x="0" y="172986"/>
                  <a:pt x="0" y="111432"/>
                </a:cubicBezTo>
                <a:cubicBezTo>
                  <a:pt x="0" y="49877"/>
                  <a:pt x="49877" y="0"/>
                  <a:pt x="111431" y="0"/>
                </a:cubicBezTo>
                <a:cubicBezTo>
                  <a:pt x="172986" y="0"/>
                  <a:pt x="222863" y="49877"/>
                  <a:pt x="222863" y="111432"/>
                </a:cubicBezTo>
                <a:cubicBezTo>
                  <a:pt x="222863" y="137576"/>
                  <a:pt x="213863" y="161630"/>
                  <a:pt x="198808" y="180594"/>
                </a:cubicBezTo>
                <a:lnTo>
                  <a:pt x="270543" y="252329"/>
                </a:lnTo>
                <a:cubicBezTo>
                  <a:pt x="275579" y="257364"/>
                  <a:pt x="275579" y="265509"/>
                  <a:pt x="270543" y="270489"/>
                </a:cubicBezTo>
                <a:cubicBezTo>
                  <a:pt x="265506" y="275472"/>
                  <a:pt x="257364" y="275524"/>
                  <a:pt x="252383" y="270489"/>
                </a:cubicBezTo>
                <a:lnTo>
                  <a:pt x="180593" y="198809"/>
                </a:lnTo>
              </a:path>
            </a:pathLst>
          </a:custGeom>
          <a:solidFill>
            <a:srgbClr val="F474B4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4" name="Text 22"/>
          <p:cNvSpPr/>
          <p:nvPr/>
        </p:nvSpPr>
        <p:spPr>
          <a:xfrm>
            <a:off x="6400800" y="2748366"/>
            <a:ext cx="210312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0" indent="0">
              <a:lnSpc>
                <a:spcPct val="100000"/>
              </a:lnSpc>
              <a:spcBef>
                <a:spcPts val="908"/>
              </a:spcBef>
              <a:buNone/>
            </a:pPr>
            <a:r>
              <a:rPr lang="en-US" sz="983" dirty="0">
                <a:solidFill>
                  <a:srgbClr val="080808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Analyze data trends and interpret results to derive meaningful insights.</a:t>
            </a:r>
            <a:endParaRPr lang="en-US" sz="983" dirty="0"/>
          </a:p>
          <a:p>
            <a:pPr algn="l" marL="0" indent="0">
              <a:lnSpc>
                <a:spcPct val="100000"/>
              </a:lnSpc>
              <a:spcBef>
                <a:spcPts val="908"/>
              </a:spcBef>
              <a:buNone/>
            </a:pPr>
            <a:r>
              <a:rPr lang="en-US" sz="983" dirty="0">
                <a:solidFill>
                  <a:srgbClr val="080808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This process helps in understanding the implications of the collected data.</a:t>
            </a:r>
            <a:endParaRPr lang="en-US" sz="983" dirty="0"/>
          </a:p>
        </p:txBody>
      </p:sp>
      <p:sp>
        <p:nvSpPr>
          <p:cNvPr id="25" name="Text 23"/>
          <p:cNvSpPr/>
          <p:nvPr/>
        </p:nvSpPr>
        <p:spPr>
          <a:xfrm>
            <a:off x="6400800" y="2281286"/>
            <a:ext cx="21031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0" indent="0">
              <a:lnSpc>
                <a:spcPct val="90000"/>
              </a:lnSpc>
              <a:buNone/>
            </a:pPr>
            <a:r>
              <a:rPr lang="en-US" sz="1300" dirty="0">
                <a:solidFill>
                  <a:srgbClr val="080808"/>
                </a:solidFill>
                <a:latin typeface="DynaPuff Medium" pitchFamily="34" charset="0"/>
                <a:ea typeface="DynaPuff Medium" pitchFamily="34" charset="-122"/>
                <a:cs typeface="DynaPuff Medium" pitchFamily="34" charset="-120"/>
              </a:rPr>
              <a:t>Objective: Data Analysis</a:t>
            </a:r>
            <a:endParaRPr lang="en-US" sz="1300" dirty="0"/>
          </a:p>
        </p:txBody>
      </p:sp>
      <p:sp>
        <p:nvSpPr>
          <p:cNvPr id="26" name="Text 24"/>
          <p:cNvSpPr/>
          <p:nvPr/>
        </p:nvSpPr>
        <p:spPr>
          <a:xfrm>
            <a:off x="6400800" y="1927359"/>
            <a:ext cx="274320" cy="240030"/>
          </a:xfrm>
          <a:custGeom>
            <a:avLst/>
            <a:gdLst/>
            <a:ahLst/>
            <a:cxnLst/>
            <a:rect l="l" t="t" r="r" b="b"/>
            <a:pathLst>
              <a:path w="274320" h="240030">
                <a:moveTo>
                  <a:pt x="12860" y="0"/>
                </a:moveTo>
                <a:cubicBezTo>
                  <a:pt x="19987" y="0"/>
                  <a:pt x="25720" y="5732"/>
                  <a:pt x="25720" y="12858"/>
                </a:cubicBezTo>
                <a:lnTo>
                  <a:pt x="25720" y="201452"/>
                </a:lnTo>
                <a:cubicBezTo>
                  <a:pt x="25720" y="208579"/>
                  <a:pt x="31453" y="214311"/>
                  <a:pt x="38580" y="214311"/>
                </a:cubicBezTo>
                <a:lnTo>
                  <a:pt x="261465" y="214311"/>
                </a:lnTo>
                <a:cubicBezTo>
                  <a:pt x="268592" y="214311"/>
                  <a:pt x="274325" y="220043"/>
                  <a:pt x="274325" y="227169"/>
                </a:cubicBezTo>
                <a:cubicBezTo>
                  <a:pt x="274325" y="234296"/>
                  <a:pt x="268592" y="240027"/>
                  <a:pt x="261468" y="240027"/>
                </a:cubicBezTo>
                <a:lnTo>
                  <a:pt x="38583" y="240027"/>
                </a:lnTo>
                <a:cubicBezTo>
                  <a:pt x="17260" y="240027"/>
                  <a:pt x="8" y="222774"/>
                  <a:pt x="8" y="201452"/>
                </a:cubicBezTo>
                <a:lnTo>
                  <a:pt x="8" y="12858"/>
                </a:lnTo>
                <a:cubicBezTo>
                  <a:pt x="8" y="5732"/>
                  <a:pt x="5741" y="0"/>
                  <a:pt x="12868" y="0"/>
                </a:cubicBezTo>
                <a:lnTo>
                  <a:pt x="12860" y="0"/>
                </a:lnTo>
              </a:path>
              <a:path w="274320" h="240030">
                <a:moveTo>
                  <a:pt x="201455" y="42862"/>
                </a:moveTo>
                <a:cubicBezTo>
                  <a:pt x="194328" y="42862"/>
                  <a:pt x="188598" y="37130"/>
                  <a:pt x="188598" y="30004"/>
                </a:cubicBezTo>
                <a:cubicBezTo>
                  <a:pt x="188598" y="22877"/>
                  <a:pt x="194331" y="17145"/>
                  <a:pt x="201458" y="17145"/>
                </a:cubicBezTo>
                <a:lnTo>
                  <a:pt x="244320" y="17145"/>
                </a:lnTo>
                <a:cubicBezTo>
                  <a:pt x="247749" y="17145"/>
                  <a:pt x="251016" y="18485"/>
                  <a:pt x="253428" y="20897"/>
                </a:cubicBezTo>
                <a:cubicBezTo>
                  <a:pt x="255839" y="23307"/>
                  <a:pt x="257178" y="26576"/>
                  <a:pt x="257178" y="30006"/>
                </a:cubicBezTo>
                <a:lnTo>
                  <a:pt x="257178" y="72868"/>
                </a:lnTo>
                <a:cubicBezTo>
                  <a:pt x="257178" y="79995"/>
                  <a:pt x="251444" y="85727"/>
                  <a:pt x="244320" y="85727"/>
                </a:cubicBezTo>
                <a:cubicBezTo>
                  <a:pt x="237193" y="85727"/>
                  <a:pt x="231463" y="79995"/>
                  <a:pt x="231463" y="72868"/>
                </a:cubicBezTo>
                <a:lnTo>
                  <a:pt x="231463" y="61028"/>
                </a:lnTo>
                <a:lnTo>
                  <a:pt x="163418" y="129127"/>
                </a:lnTo>
                <a:cubicBezTo>
                  <a:pt x="158381" y="134162"/>
                  <a:pt x="150237" y="134162"/>
                  <a:pt x="145255" y="129127"/>
                </a:cubicBezTo>
                <a:lnTo>
                  <a:pt x="111500" y="95374"/>
                </a:lnTo>
                <a:lnTo>
                  <a:pt x="77745" y="129127"/>
                </a:lnTo>
                <a:cubicBezTo>
                  <a:pt x="72708" y="134162"/>
                  <a:pt x="64564" y="134162"/>
                  <a:pt x="59582" y="129127"/>
                </a:cubicBezTo>
                <a:cubicBezTo>
                  <a:pt x="54600" y="124091"/>
                  <a:pt x="54546" y="115946"/>
                  <a:pt x="59582" y="110963"/>
                </a:cubicBezTo>
                <a:lnTo>
                  <a:pt x="102445" y="68101"/>
                </a:lnTo>
                <a:cubicBezTo>
                  <a:pt x="107481" y="63066"/>
                  <a:pt x="115626" y="63066"/>
                  <a:pt x="120607" y="68101"/>
                </a:cubicBezTo>
                <a:lnTo>
                  <a:pt x="154362" y="101857"/>
                </a:lnTo>
                <a:lnTo>
                  <a:pt x="213297" y="42867"/>
                </a:lnTo>
                <a:lnTo>
                  <a:pt x="201455" y="42862"/>
                </a:lnTo>
              </a:path>
              <a:path w="274320" h="240030">
                <a:moveTo>
                  <a:pt x="201455" y="188594"/>
                </a:moveTo>
                <a:cubicBezTo>
                  <a:pt x="194328" y="188594"/>
                  <a:pt x="188598" y="182862"/>
                  <a:pt x="188598" y="175736"/>
                </a:cubicBezTo>
                <a:cubicBezTo>
                  <a:pt x="188598" y="168609"/>
                  <a:pt x="194331" y="162877"/>
                  <a:pt x="201458" y="162877"/>
                </a:cubicBezTo>
                <a:lnTo>
                  <a:pt x="213297" y="162877"/>
                </a:lnTo>
                <a:lnTo>
                  <a:pt x="188115" y="137696"/>
                </a:lnTo>
                <a:lnTo>
                  <a:pt x="206278" y="119480"/>
                </a:lnTo>
                <a:lnTo>
                  <a:pt x="231460" y="144661"/>
                </a:lnTo>
                <a:lnTo>
                  <a:pt x="231460" y="132821"/>
                </a:lnTo>
                <a:cubicBezTo>
                  <a:pt x="231460" y="125694"/>
                  <a:pt x="237193" y="119962"/>
                  <a:pt x="244320" y="119962"/>
                </a:cubicBezTo>
                <a:cubicBezTo>
                  <a:pt x="251447" y="119962"/>
                  <a:pt x="257180" y="125694"/>
                  <a:pt x="257180" y="132821"/>
                </a:cubicBezTo>
                <a:lnTo>
                  <a:pt x="257180" y="175683"/>
                </a:lnTo>
                <a:cubicBezTo>
                  <a:pt x="257180" y="179113"/>
                  <a:pt x="255842" y="182380"/>
                  <a:pt x="253430" y="184792"/>
                </a:cubicBezTo>
                <a:cubicBezTo>
                  <a:pt x="251019" y="187202"/>
                  <a:pt x="247752" y="188544"/>
                  <a:pt x="244323" y="188544"/>
                </a:cubicBezTo>
                <a:lnTo>
                  <a:pt x="201460" y="188544"/>
                </a:lnTo>
                <a:lnTo>
                  <a:pt x="201455" y="188594"/>
                </a:lnTo>
              </a:path>
            </a:pathLst>
          </a:custGeom>
          <a:solidFill>
            <a:srgbClr val="F474B4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7" name="Text 25"/>
          <p:cNvSpPr/>
          <p:nvPr/>
        </p:nvSpPr>
        <p:spPr>
          <a:xfrm>
            <a:off x="914400" y="5111558"/>
            <a:ext cx="210312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0" indent="0">
              <a:lnSpc>
                <a:spcPct val="100000"/>
              </a:lnSpc>
              <a:spcBef>
                <a:spcPts val="864"/>
              </a:spcBef>
              <a:buNone/>
            </a:pPr>
            <a:r>
              <a:rPr lang="en-US" sz="936" dirty="0">
                <a:solidFill>
                  <a:srgbClr val="080808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Prepare a detailed project report and presentation to communicate findings.</a:t>
            </a:r>
            <a:endParaRPr lang="en-US" sz="936" dirty="0"/>
          </a:p>
          <a:p>
            <a:pPr algn="l" marL="0" indent="0">
              <a:lnSpc>
                <a:spcPct val="100000"/>
              </a:lnSpc>
              <a:spcBef>
                <a:spcPts val="864"/>
              </a:spcBef>
              <a:buNone/>
            </a:pPr>
            <a:r>
              <a:rPr lang="en-US" sz="936" dirty="0">
                <a:solidFill>
                  <a:srgbClr val="080808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This documentation serves as a formal record and aids in sharing outcomes effectively.</a:t>
            </a:r>
            <a:endParaRPr lang="en-US" sz="936" dirty="0"/>
          </a:p>
        </p:txBody>
      </p:sp>
      <p:sp>
        <p:nvSpPr>
          <p:cNvPr id="28" name="Text 26"/>
          <p:cNvSpPr/>
          <p:nvPr/>
        </p:nvSpPr>
        <p:spPr>
          <a:xfrm>
            <a:off x="914400" y="4644478"/>
            <a:ext cx="21031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0" indent="0">
              <a:lnSpc>
                <a:spcPct val="90000"/>
              </a:lnSpc>
              <a:buNone/>
            </a:pPr>
            <a:r>
              <a:rPr lang="en-US" sz="1300" dirty="0">
                <a:solidFill>
                  <a:srgbClr val="080808"/>
                </a:solidFill>
                <a:latin typeface="DynaPuff Medium" pitchFamily="34" charset="0"/>
                <a:ea typeface="DynaPuff Medium" pitchFamily="34" charset="-122"/>
                <a:cs typeface="DynaPuff Medium" pitchFamily="34" charset="-120"/>
              </a:rPr>
              <a:t>Objective: Reporting and Presentation</a:t>
            </a:r>
            <a:endParaRPr lang="en-US" sz="1300" dirty="0"/>
          </a:p>
        </p:txBody>
      </p:sp>
      <p:sp>
        <p:nvSpPr>
          <p:cNvPr id="29" name="Text 27"/>
          <p:cNvSpPr/>
          <p:nvPr/>
        </p:nvSpPr>
        <p:spPr>
          <a:xfrm>
            <a:off x="914400" y="4288634"/>
            <a:ext cx="274320" cy="243864"/>
          </a:xfrm>
          <a:custGeom>
            <a:avLst/>
            <a:gdLst/>
            <a:ahLst/>
            <a:cxnLst/>
            <a:rect l="l" t="t" r="r" b="b"/>
            <a:pathLst>
              <a:path w="274320" h="243864">
                <a:moveTo>
                  <a:pt x="11431" y="0"/>
                </a:moveTo>
                <a:cubicBezTo>
                  <a:pt x="5097" y="0"/>
                  <a:pt x="0" y="5097"/>
                  <a:pt x="0" y="11430"/>
                </a:cubicBezTo>
                <a:cubicBezTo>
                  <a:pt x="0" y="17763"/>
                  <a:pt x="5097" y="22860"/>
                  <a:pt x="11431" y="22860"/>
                </a:cubicBezTo>
                <a:lnTo>
                  <a:pt x="262892" y="22860"/>
                </a:lnTo>
                <a:cubicBezTo>
                  <a:pt x="269226" y="22860"/>
                  <a:pt x="274323" y="17763"/>
                  <a:pt x="274323" y="11430"/>
                </a:cubicBezTo>
                <a:cubicBezTo>
                  <a:pt x="274323" y="5097"/>
                  <a:pt x="269226" y="0"/>
                  <a:pt x="262892" y="0"/>
                </a:cubicBezTo>
                <a:lnTo>
                  <a:pt x="11431" y="0"/>
                </a:lnTo>
                <a:moveTo>
                  <a:pt x="15241" y="38099"/>
                </a:moveTo>
                <a:lnTo>
                  <a:pt x="15241" y="140968"/>
                </a:lnTo>
                <a:cubicBezTo>
                  <a:pt x="15241" y="155685"/>
                  <a:pt x="27196" y="167637"/>
                  <a:pt x="41911" y="167637"/>
                </a:cubicBezTo>
                <a:lnTo>
                  <a:pt x="125732" y="167637"/>
                </a:lnTo>
                <a:lnTo>
                  <a:pt x="125732" y="189592"/>
                </a:lnTo>
                <a:lnTo>
                  <a:pt x="90965" y="224357"/>
                </a:lnTo>
                <a:cubicBezTo>
                  <a:pt x="86488" y="228834"/>
                  <a:pt x="86488" y="236072"/>
                  <a:pt x="90965" y="240501"/>
                </a:cubicBezTo>
                <a:cubicBezTo>
                  <a:pt x="95442" y="244929"/>
                  <a:pt x="102681" y="244978"/>
                  <a:pt x="107108" y="240501"/>
                </a:cubicBezTo>
                <a:lnTo>
                  <a:pt x="137111" y="210498"/>
                </a:lnTo>
                <a:lnTo>
                  <a:pt x="167116" y="240501"/>
                </a:lnTo>
                <a:cubicBezTo>
                  <a:pt x="171593" y="244978"/>
                  <a:pt x="178832" y="244978"/>
                  <a:pt x="183260" y="240501"/>
                </a:cubicBezTo>
                <a:cubicBezTo>
                  <a:pt x="187690" y="236024"/>
                  <a:pt x="187737" y="228786"/>
                  <a:pt x="183260" y="224357"/>
                </a:cubicBezTo>
                <a:lnTo>
                  <a:pt x="148492" y="189592"/>
                </a:lnTo>
                <a:lnTo>
                  <a:pt x="148492" y="167637"/>
                </a:lnTo>
                <a:lnTo>
                  <a:pt x="232314" y="167637"/>
                </a:lnTo>
                <a:cubicBezTo>
                  <a:pt x="247031" y="167637"/>
                  <a:pt x="258983" y="155683"/>
                  <a:pt x="258983" y="140968"/>
                </a:cubicBezTo>
                <a:lnTo>
                  <a:pt x="258983" y="38099"/>
                </a:lnTo>
                <a:lnTo>
                  <a:pt x="236124" y="38099"/>
                </a:lnTo>
                <a:lnTo>
                  <a:pt x="236124" y="140968"/>
                </a:lnTo>
                <a:cubicBezTo>
                  <a:pt x="236124" y="143063"/>
                  <a:pt x="234409" y="144777"/>
                  <a:pt x="232314" y="144777"/>
                </a:cubicBezTo>
                <a:lnTo>
                  <a:pt x="137064" y="144777"/>
                </a:lnTo>
                <a:lnTo>
                  <a:pt x="41911" y="144777"/>
                </a:lnTo>
                <a:cubicBezTo>
                  <a:pt x="39815" y="144777"/>
                  <a:pt x="38100" y="143063"/>
                  <a:pt x="38100" y="140968"/>
                </a:cubicBezTo>
                <a:lnTo>
                  <a:pt x="38100" y="38099"/>
                </a:lnTo>
                <a:lnTo>
                  <a:pt x="15241" y="38099"/>
                </a:lnTo>
              </a:path>
            </a:pathLst>
          </a:custGeom>
          <a:solidFill>
            <a:srgbClr val="F474B4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30" name="Text 28"/>
          <p:cNvSpPr/>
          <p:nvPr/>
        </p:nvSpPr>
        <p:spPr>
          <a:xfrm>
            <a:off x="3657600" y="5111558"/>
            <a:ext cx="210312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0" indent="0">
              <a:lnSpc>
                <a:spcPct val="100000"/>
              </a:lnSpc>
              <a:spcBef>
                <a:spcPts val="863"/>
              </a:spcBef>
              <a:buNone/>
            </a:pPr>
            <a:r>
              <a:rPr lang="en-US" sz="935" dirty="0">
                <a:solidFill>
                  <a:srgbClr val="080808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Collaborate effectively within the team to ensure smooth project execution.</a:t>
            </a:r>
            <a:endParaRPr lang="en-US" sz="935" dirty="0"/>
          </a:p>
          <a:p>
            <a:pPr algn="l" marL="0" indent="0">
              <a:lnSpc>
                <a:spcPct val="100000"/>
              </a:lnSpc>
              <a:spcBef>
                <a:spcPts val="863"/>
              </a:spcBef>
              <a:buNone/>
            </a:pPr>
            <a:r>
              <a:rPr lang="en-US" sz="935" dirty="0">
                <a:solidFill>
                  <a:srgbClr val="080808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Teamwork is essential for leveraging diverse skills and achieving project goals.</a:t>
            </a:r>
            <a:endParaRPr lang="en-US" sz="935" dirty="0"/>
          </a:p>
        </p:txBody>
      </p:sp>
      <p:sp>
        <p:nvSpPr>
          <p:cNvPr id="31" name="Text 29"/>
          <p:cNvSpPr/>
          <p:nvPr/>
        </p:nvSpPr>
        <p:spPr>
          <a:xfrm>
            <a:off x="3657600" y="4644478"/>
            <a:ext cx="21031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0" indent="0">
              <a:lnSpc>
                <a:spcPct val="90000"/>
              </a:lnSpc>
              <a:buNone/>
            </a:pPr>
            <a:r>
              <a:rPr lang="en-US" sz="1300" dirty="0">
                <a:solidFill>
                  <a:srgbClr val="080808"/>
                </a:solidFill>
                <a:latin typeface="DynaPuff Medium" pitchFamily="34" charset="0"/>
                <a:ea typeface="DynaPuff Medium" pitchFamily="34" charset="-122"/>
                <a:cs typeface="DynaPuff Medium" pitchFamily="34" charset="-120"/>
              </a:rPr>
              <a:t>Objective: Team Collaboration</a:t>
            </a:r>
            <a:endParaRPr lang="en-US" sz="1300" dirty="0"/>
          </a:p>
        </p:txBody>
      </p:sp>
      <p:sp>
        <p:nvSpPr>
          <p:cNvPr id="32" name="Text 30"/>
          <p:cNvSpPr/>
          <p:nvPr/>
        </p:nvSpPr>
        <p:spPr>
          <a:xfrm>
            <a:off x="3657600" y="4327892"/>
            <a:ext cx="274320" cy="165347"/>
          </a:xfrm>
          <a:custGeom>
            <a:avLst/>
            <a:gdLst/>
            <a:ahLst/>
            <a:cxnLst/>
            <a:rect l="l" t="t" r="r" b="b"/>
            <a:pathLst>
              <a:path w="274320" h="165347">
                <a:moveTo>
                  <a:pt x="116671" y="258"/>
                </a:moveTo>
                <a:lnTo>
                  <a:pt x="94769" y="22161"/>
                </a:lnTo>
                <a:cubicBezTo>
                  <a:pt x="88210" y="23962"/>
                  <a:pt x="82126" y="27262"/>
                  <a:pt x="76982" y="31806"/>
                </a:cubicBezTo>
                <a:lnTo>
                  <a:pt x="65582" y="41965"/>
                </a:lnTo>
                <a:cubicBezTo>
                  <a:pt x="61209" y="45866"/>
                  <a:pt x="55509" y="48008"/>
                  <a:pt x="49636" y="48008"/>
                </a:cubicBezTo>
                <a:lnTo>
                  <a:pt x="41148" y="48008"/>
                </a:lnTo>
                <a:lnTo>
                  <a:pt x="41148" y="102872"/>
                </a:lnTo>
                <a:cubicBezTo>
                  <a:pt x="49891" y="103130"/>
                  <a:pt x="58208" y="106687"/>
                  <a:pt x="64421" y="112902"/>
                </a:cubicBezTo>
                <a:lnTo>
                  <a:pt x="79679" y="128160"/>
                </a:lnTo>
                <a:lnTo>
                  <a:pt x="82680" y="131161"/>
                </a:lnTo>
                <a:lnTo>
                  <a:pt x="82680" y="131161"/>
                </a:lnTo>
                <a:lnTo>
                  <a:pt x="94254" y="142734"/>
                </a:lnTo>
                <a:cubicBezTo>
                  <a:pt x="96912" y="145391"/>
                  <a:pt x="101284" y="145391"/>
                  <a:pt x="103940" y="142734"/>
                </a:cubicBezTo>
                <a:cubicBezTo>
                  <a:pt x="104670" y="142005"/>
                  <a:pt x="105226" y="141148"/>
                  <a:pt x="105525" y="140247"/>
                </a:cubicBezTo>
                <a:cubicBezTo>
                  <a:pt x="106727" y="136947"/>
                  <a:pt x="109511" y="134460"/>
                  <a:pt x="112940" y="133690"/>
                </a:cubicBezTo>
                <a:cubicBezTo>
                  <a:pt x="116369" y="132917"/>
                  <a:pt x="119968" y="133948"/>
                  <a:pt x="122456" y="136476"/>
                </a:cubicBezTo>
                <a:lnTo>
                  <a:pt x="127087" y="141019"/>
                </a:lnTo>
                <a:cubicBezTo>
                  <a:pt x="132060" y="145991"/>
                  <a:pt x="140117" y="145991"/>
                  <a:pt x="145047" y="141019"/>
                </a:cubicBezTo>
                <a:cubicBezTo>
                  <a:pt x="147362" y="138705"/>
                  <a:pt x="148605" y="135748"/>
                  <a:pt x="148734" y="132704"/>
                </a:cubicBezTo>
                <a:cubicBezTo>
                  <a:pt x="148904" y="128933"/>
                  <a:pt x="151134" y="125589"/>
                  <a:pt x="154563" y="123961"/>
                </a:cubicBezTo>
                <a:cubicBezTo>
                  <a:pt x="157992" y="122332"/>
                  <a:pt x="161978" y="122674"/>
                  <a:pt x="165020" y="124860"/>
                </a:cubicBezTo>
                <a:cubicBezTo>
                  <a:pt x="169050" y="127732"/>
                  <a:pt x="174665" y="127347"/>
                  <a:pt x="178264" y="123746"/>
                </a:cubicBezTo>
                <a:cubicBezTo>
                  <a:pt x="182294" y="119716"/>
                  <a:pt x="182294" y="113201"/>
                  <a:pt x="178264" y="109215"/>
                </a:cubicBezTo>
                <a:lnTo>
                  <a:pt x="145774" y="76726"/>
                </a:lnTo>
                <a:lnTo>
                  <a:pt x="130428" y="90871"/>
                </a:lnTo>
                <a:cubicBezTo>
                  <a:pt x="118726" y="101673"/>
                  <a:pt x="100769" y="101844"/>
                  <a:pt x="88852" y="91257"/>
                </a:cubicBezTo>
                <a:cubicBezTo>
                  <a:pt x="75265" y="79170"/>
                  <a:pt x="74963" y="58081"/>
                  <a:pt x="88166" y="45608"/>
                </a:cubicBezTo>
                <a:lnTo>
                  <a:pt x="118213" y="17232"/>
                </a:lnTo>
                <a:cubicBezTo>
                  <a:pt x="129956" y="6174"/>
                  <a:pt x="145472" y="2"/>
                  <a:pt x="161632" y="2"/>
                </a:cubicBezTo>
                <a:cubicBezTo>
                  <a:pt x="177106" y="2"/>
                  <a:pt x="192065" y="5703"/>
                  <a:pt x="203595" y="15946"/>
                </a:cubicBezTo>
                <a:lnTo>
                  <a:pt x="216496" y="27433"/>
                </a:lnTo>
                <a:lnTo>
                  <a:pt x="233169" y="27433"/>
                </a:lnTo>
                <a:lnTo>
                  <a:pt x="250314" y="27433"/>
                </a:lnTo>
                <a:lnTo>
                  <a:pt x="267459" y="27433"/>
                </a:lnTo>
                <a:cubicBezTo>
                  <a:pt x="271231" y="27433"/>
                  <a:pt x="274317" y="30518"/>
                  <a:pt x="274317" y="34291"/>
                </a:cubicBezTo>
                <a:lnTo>
                  <a:pt x="274317" y="123445"/>
                </a:lnTo>
                <a:cubicBezTo>
                  <a:pt x="274317" y="131031"/>
                  <a:pt x="268189" y="137160"/>
                  <a:pt x="260601" y="137160"/>
                </a:cubicBezTo>
                <a:lnTo>
                  <a:pt x="246885" y="137160"/>
                </a:lnTo>
                <a:cubicBezTo>
                  <a:pt x="241827" y="137160"/>
                  <a:pt x="237369" y="134417"/>
                  <a:pt x="235013" y="130302"/>
                </a:cubicBezTo>
                <a:lnTo>
                  <a:pt x="198621" y="130302"/>
                </a:lnTo>
                <a:cubicBezTo>
                  <a:pt x="197165" y="133174"/>
                  <a:pt x="195236" y="135917"/>
                  <a:pt x="192836" y="138318"/>
                </a:cubicBezTo>
                <a:cubicBezTo>
                  <a:pt x="185506" y="145648"/>
                  <a:pt x="175348" y="148520"/>
                  <a:pt x="165832" y="146932"/>
                </a:cubicBezTo>
                <a:cubicBezTo>
                  <a:pt x="164290" y="150061"/>
                  <a:pt x="162189" y="152976"/>
                  <a:pt x="159575" y="155590"/>
                </a:cubicBezTo>
                <a:cubicBezTo>
                  <a:pt x="147872" y="167292"/>
                  <a:pt x="129572" y="168449"/>
                  <a:pt x="116542" y="159062"/>
                </a:cubicBezTo>
                <a:cubicBezTo>
                  <a:pt x="105783" y="167978"/>
                  <a:pt x="89752" y="167420"/>
                  <a:pt x="79682" y="157305"/>
                </a:cubicBezTo>
                <a:lnTo>
                  <a:pt x="68152" y="145732"/>
                </a:lnTo>
                <a:lnTo>
                  <a:pt x="65151" y="142731"/>
                </a:lnTo>
                <a:lnTo>
                  <a:pt x="49891" y="127473"/>
                </a:lnTo>
                <a:cubicBezTo>
                  <a:pt x="47534" y="125115"/>
                  <a:pt x="44448" y="123744"/>
                  <a:pt x="41148" y="123486"/>
                </a:cubicBezTo>
                <a:cubicBezTo>
                  <a:pt x="41148" y="131029"/>
                  <a:pt x="34976" y="137159"/>
                  <a:pt x="27432" y="137159"/>
                </a:cubicBezTo>
                <a:lnTo>
                  <a:pt x="13716" y="137159"/>
                </a:lnTo>
                <a:cubicBezTo>
                  <a:pt x="6128" y="137159"/>
                  <a:pt x="0" y="131029"/>
                  <a:pt x="0" y="123443"/>
                </a:cubicBezTo>
                <a:lnTo>
                  <a:pt x="0" y="34290"/>
                </a:lnTo>
                <a:cubicBezTo>
                  <a:pt x="0" y="30518"/>
                  <a:pt x="3086" y="27431"/>
                  <a:pt x="6858" y="27431"/>
                </a:cubicBezTo>
                <a:lnTo>
                  <a:pt x="24003" y="27431"/>
                </a:lnTo>
                <a:lnTo>
                  <a:pt x="41148" y="27431"/>
                </a:lnTo>
                <a:lnTo>
                  <a:pt x="49635" y="27431"/>
                </a:lnTo>
                <a:cubicBezTo>
                  <a:pt x="50494" y="27431"/>
                  <a:pt x="51306" y="27132"/>
                  <a:pt x="51907" y="26575"/>
                </a:cubicBezTo>
                <a:lnTo>
                  <a:pt x="63266" y="16459"/>
                </a:lnTo>
                <a:cubicBezTo>
                  <a:pt x="75224" y="5871"/>
                  <a:pt x="90613" y="0"/>
                  <a:pt x="106601" y="0"/>
                </a:cubicBezTo>
                <a:lnTo>
                  <a:pt x="111014" y="0"/>
                </a:lnTo>
                <a:cubicBezTo>
                  <a:pt x="112899" y="0"/>
                  <a:pt x="114830" y="86"/>
                  <a:pt x="116671" y="258"/>
                </a:cubicBezTo>
                <a:lnTo>
                  <a:pt x="116671" y="258"/>
                </a:lnTo>
                <a:moveTo>
                  <a:pt x="233172" y="109728"/>
                </a:moveTo>
                <a:lnTo>
                  <a:pt x="233172" y="48005"/>
                </a:lnTo>
                <a:lnTo>
                  <a:pt x="212598" y="48005"/>
                </a:lnTo>
                <a:cubicBezTo>
                  <a:pt x="210069" y="48005"/>
                  <a:pt x="207625" y="47063"/>
                  <a:pt x="205784" y="45391"/>
                </a:cubicBezTo>
                <a:lnTo>
                  <a:pt x="189967" y="31332"/>
                </a:lnTo>
                <a:cubicBezTo>
                  <a:pt x="182165" y="24389"/>
                  <a:pt x="172092" y="20572"/>
                  <a:pt x="161635" y="20572"/>
                </a:cubicBezTo>
                <a:cubicBezTo>
                  <a:pt x="150747" y="20572"/>
                  <a:pt x="140290" y="24731"/>
                  <a:pt x="132359" y="32188"/>
                </a:cubicBezTo>
                <a:lnTo>
                  <a:pt x="102313" y="60563"/>
                </a:lnTo>
                <a:cubicBezTo>
                  <a:pt x="97899" y="64763"/>
                  <a:pt x="97984" y="71837"/>
                  <a:pt x="102527" y="75865"/>
                </a:cubicBezTo>
                <a:cubicBezTo>
                  <a:pt x="106513" y="79423"/>
                  <a:pt x="112556" y="79337"/>
                  <a:pt x="116457" y="75736"/>
                </a:cubicBezTo>
                <a:lnTo>
                  <a:pt x="147274" y="47274"/>
                </a:lnTo>
                <a:cubicBezTo>
                  <a:pt x="151433" y="43417"/>
                  <a:pt x="157948" y="43673"/>
                  <a:pt x="161805" y="47875"/>
                </a:cubicBezTo>
                <a:cubicBezTo>
                  <a:pt x="165662" y="52074"/>
                  <a:pt x="165407" y="58548"/>
                  <a:pt x="161204" y="62405"/>
                </a:cubicBezTo>
                <a:lnTo>
                  <a:pt x="160861" y="62747"/>
                </a:lnTo>
                <a:lnTo>
                  <a:pt x="192751" y="94638"/>
                </a:lnTo>
                <a:cubicBezTo>
                  <a:pt x="197039" y="98924"/>
                  <a:pt x="199823" y="104197"/>
                  <a:pt x="201066" y="109683"/>
                </a:cubicBezTo>
                <a:lnTo>
                  <a:pt x="233125" y="109683"/>
                </a:lnTo>
                <a:lnTo>
                  <a:pt x="233172" y="109728"/>
                </a:lnTo>
                <a:moveTo>
                  <a:pt x="27432" y="116586"/>
                </a:moveTo>
                <a:cubicBezTo>
                  <a:pt x="27432" y="112798"/>
                  <a:pt x="24362" y="109728"/>
                  <a:pt x="20574" y="109728"/>
                </a:cubicBezTo>
                <a:cubicBezTo>
                  <a:pt x="16786" y="109728"/>
                  <a:pt x="13716" y="112798"/>
                  <a:pt x="13716" y="116586"/>
                </a:cubicBezTo>
                <a:cubicBezTo>
                  <a:pt x="13716" y="120374"/>
                  <a:pt x="16786" y="123445"/>
                  <a:pt x="20574" y="123445"/>
                </a:cubicBezTo>
                <a:cubicBezTo>
                  <a:pt x="24362" y="123445"/>
                  <a:pt x="27432" y="120374"/>
                  <a:pt x="27432" y="116586"/>
                </a:cubicBezTo>
                <a:moveTo>
                  <a:pt x="253746" y="123445"/>
                </a:moveTo>
                <a:cubicBezTo>
                  <a:pt x="257534" y="123445"/>
                  <a:pt x="260604" y="120374"/>
                  <a:pt x="260604" y="116586"/>
                </a:cubicBezTo>
                <a:cubicBezTo>
                  <a:pt x="260604" y="112798"/>
                  <a:pt x="257534" y="109728"/>
                  <a:pt x="253746" y="109728"/>
                </a:cubicBezTo>
                <a:cubicBezTo>
                  <a:pt x="249958" y="109728"/>
                  <a:pt x="246888" y="112798"/>
                  <a:pt x="246888" y="116586"/>
                </a:cubicBezTo>
                <a:cubicBezTo>
                  <a:pt x="246888" y="120374"/>
                  <a:pt x="249958" y="123445"/>
                  <a:pt x="253746" y="123445"/>
                </a:cubicBezTo>
              </a:path>
            </a:pathLst>
          </a:custGeom>
          <a:solidFill>
            <a:srgbClr val="F474B4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33" name="Text 31"/>
          <p:cNvSpPr/>
          <p:nvPr/>
        </p:nvSpPr>
        <p:spPr>
          <a:xfrm>
            <a:off x="9322166" y="6080125"/>
            <a:ext cx="1001955" cy="777875"/>
          </a:xfrm>
          <a:custGeom>
            <a:avLst/>
            <a:gdLst/>
            <a:ahLst/>
            <a:cxnLst/>
            <a:rect l="l" t="t" r="r" b="b"/>
            <a:pathLst>
              <a:path w="1001955" h="777875">
                <a:moveTo>
                  <a:pt x="486800" y="148"/>
                </a:moveTo>
                <a:cubicBezTo>
                  <a:pt x="-62773" y="10532"/>
                  <a:pt x="-12935" y="557651"/>
                  <a:pt x="15841" y="728013"/>
                </a:cubicBezTo>
                <a:cubicBezTo>
                  <a:pt x="20750" y="757098"/>
                  <a:pt x="46721" y="777875"/>
                  <a:pt x="76199" y="777875"/>
                </a:cubicBezTo>
                <a:lnTo>
                  <a:pt x="935295" y="761252"/>
                </a:lnTo>
                <a:cubicBezTo>
                  <a:pt x="965474" y="760560"/>
                  <a:pt x="990743" y="738398"/>
                  <a:pt x="994250" y="708621"/>
                </a:cubicBezTo>
                <a:cubicBezTo>
                  <a:pt x="1014609" y="536174"/>
                  <a:pt x="1034959" y="-10245"/>
                  <a:pt x="486790" y="148"/>
                </a:cubicBezTo>
                <a:lnTo>
                  <a:pt x="486800" y="148"/>
                </a:lnTo>
                <a:moveTo>
                  <a:pt x="822996" y="653220"/>
                </a:moveTo>
                <a:lnTo>
                  <a:pt x="202535" y="664990"/>
                </a:lnTo>
                <a:cubicBezTo>
                  <a:pt x="172356" y="665682"/>
                  <a:pt x="146386" y="644213"/>
                  <a:pt x="142177" y="615128"/>
                </a:cubicBezTo>
                <a:cubicBezTo>
                  <a:pt x="119714" y="478004"/>
                  <a:pt x="97260" y="111648"/>
                  <a:pt x="495226" y="104025"/>
                </a:cubicBezTo>
                <a:cubicBezTo>
                  <a:pt x="891790" y="96410"/>
                  <a:pt x="895297" y="460689"/>
                  <a:pt x="881961" y="599197"/>
                </a:cubicBezTo>
                <a:cubicBezTo>
                  <a:pt x="879155" y="629667"/>
                  <a:pt x="853886" y="652521"/>
                  <a:pt x="823006" y="653213"/>
                </a:cubicBezTo>
                <a:lnTo>
                  <a:pt x="822996" y="653220"/>
                </a:lnTo>
              </a:path>
            </a:pathLst>
          </a:custGeom>
          <a:solidFill>
            <a:srgbClr val="FF7B4D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34" name="Text 32"/>
          <p:cNvSpPr/>
          <p:nvPr/>
        </p:nvSpPr>
        <p:spPr>
          <a:xfrm>
            <a:off x="10591800" y="6111491"/>
            <a:ext cx="9144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35" name="Text 33"/>
          <p:cNvSpPr/>
          <p:nvPr/>
        </p:nvSpPr>
        <p:spPr>
          <a:xfrm>
            <a:off x="685800" y="6427832"/>
            <a:ext cx="2743200" cy="990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marL="0" indent="0">
              <a:lnSpc>
                <a:spcPct val="100000"/>
              </a:lnSpc>
              <a:spcBef>
                <a:spcPts val="812"/>
              </a:spcBef>
              <a:buNone/>
            </a:pPr>
            <a:r>
              <a:rPr lang="en-US" sz="650" dirty="0">
                <a:solidFill>
                  <a:srgbClr val="FFFFFF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5</a:t>
            </a:r>
            <a:endParaRPr lang="en-US" sz="650" dirty="0"/>
          </a:p>
        </p:txBody>
      </p:sp>
      <p:sp>
        <p:nvSpPr>
          <p:cNvPr id="36" name="Text 34"/>
          <p:cNvSpPr/>
          <p:nvPr/>
        </p:nvSpPr>
        <p:spPr>
          <a:xfrm>
            <a:off x="685800" y="6567120"/>
            <a:ext cx="6309360" cy="990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marL="0" indent="0">
              <a:lnSpc>
                <a:spcPct val="100000"/>
              </a:lnSpc>
              <a:spcBef>
                <a:spcPts val="812"/>
              </a:spcBef>
              <a:buNone/>
            </a:pPr>
            <a:r>
              <a:rPr lang="en-US" sz="650" dirty="0">
                <a:solidFill>
                  <a:srgbClr val="FFFFFF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Comprehensive Guide to Student Project Management</a:t>
            </a:r>
            <a:endParaRPr lang="en-US" sz="650" dirty="0"/>
          </a:p>
        </p:txBody>
      </p:sp>
      <p:sp>
        <p:nvSpPr>
          <p:cNvPr id="37" name="Text 35"/>
          <p:cNvSpPr/>
          <p:nvPr/>
        </p:nvSpPr>
        <p:spPr>
          <a:xfrm>
            <a:off x="8913404" y="1663380"/>
            <a:ext cx="2743200" cy="4071383"/>
          </a:xfrm>
          <a:custGeom>
            <a:avLst/>
            <a:gdLst/>
            <a:ahLst/>
            <a:cxnLst/>
            <a:rect l="l" t="t" r="r" b="b"/>
            <a:pathLst>
              <a:path w="2743200" h="4071383">
                <a:moveTo>
                  <a:pt x="493776" y="4071383"/>
                </a:moveTo>
                <a:cubicBezTo>
                  <a:pt x="221074" y="4071383"/>
                  <a:pt x="0" y="3850307"/>
                  <a:pt x="0" y="3577606"/>
                </a:cubicBezTo>
                <a:lnTo>
                  <a:pt x="0" y="493777"/>
                </a:lnTo>
                <a:cubicBezTo>
                  <a:pt x="0" y="221076"/>
                  <a:pt x="221074" y="0"/>
                  <a:pt x="493776" y="0"/>
                </a:cubicBezTo>
                <a:lnTo>
                  <a:pt x="2249424" y="0"/>
                </a:lnTo>
                <a:cubicBezTo>
                  <a:pt x="2522126" y="0"/>
                  <a:pt x="2743200" y="221076"/>
                  <a:pt x="2743200" y="493777"/>
                </a:cubicBezTo>
                <a:lnTo>
                  <a:pt x="2743200" y="3577606"/>
                </a:lnTo>
                <a:cubicBezTo>
                  <a:pt x="2743200" y="3850307"/>
                  <a:pt x="2522126" y="4071383"/>
                  <a:pt x="2249424" y="4071383"/>
                </a:cubicBezTo>
                <a:lnTo>
                  <a:pt x="493776" y="4071383"/>
                </a:lnTo>
              </a:path>
            </a:pathLst>
          </a:custGeom>
          <a:blipFill>
            <a:blip r:embed="rId15"/>
            <a:srcRect/>
            <a:stretch>
              <a:fillRect l="-61356" r="-61356" t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3" name="Text 1"/>
          <p:cNvSpPr/>
          <p:nvPr/>
        </p:nvSpPr>
        <p:spPr>
          <a:xfrm>
            <a:off x="10821796" y="970689"/>
            <a:ext cx="338292" cy="296480"/>
          </a:xfrm>
          <a:prstGeom prst="rect">
            <a:avLst/>
          </a:prstGeom>
          <a:blipFill>
            <a:blip r:embed="rId1"/>
            <a:srcRect l="0" t="0" r="0" b="0"/>
            <a:stretch>
              <a:fillRect l="0" t="0" r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4" name="Text 2"/>
          <p:cNvSpPr/>
          <p:nvPr/>
        </p:nvSpPr>
        <p:spPr>
          <a:xfrm>
            <a:off x="11281514" y="1028299"/>
            <a:ext cx="255065" cy="236712"/>
          </a:xfrm>
          <a:prstGeom prst="rect">
            <a:avLst/>
          </a:prstGeom>
          <a:blipFill>
            <a:blip r:embed="rId2"/>
            <a:srcRect l="0" t="0" r="0" b="0"/>
            <a:stretch>
              <a:fillRect l="0" t="0" r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5" name="Text 3"/>
          <p:cNvSpPr/>
          <p:nvPr/>
        </p:nvSpPr>
        <p:spPr>
          <a:xfrm>
            <a:off x="11122217" y="580698"/>
            <a:ext cx="318590" cy="295654"/>
          </a:xfrm>
          <a:prstGeom prst="rect">
            <a:avLst/>
          </a:prstGeom>
          <a:blipFill>
            <a:blip r:embed="rId3"/>
            <a:srcRect l="0" t="0" r="0" b="0"/>
            <a:stretch>
              <a:fillRect l="0" t="0" r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6" name="Text 4"/>
          <p:cNvSpPr/>
          <p:nvPr/>
        </p:nvSpPr>
        <p:spPr>
          <a:xfrm>
            <a:off x="11473865" y="309631"/>
            <a:ext cx="195575" cy="181495"/>
          </a:xfrm>
          <a:prstGeom prst="rect">
            <a:avLst/>
          </a:prstGeom>
          <a:blipFill>
            <a:blip r:embed="rId4"/>
            <a:srcRect l="0" t="0" r="0" b="0"/>
            <a:stretch>
              <a:fillRect l="0" t="0" r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7" name="Text 5"/>
          <p:cNvSpPr/>
          <p:nvPr/>
        </p:nvSpPr>
        <p:spPr>
          <a:xfrm>
            <a:off x="11483729" y="1289626"/>
            <a:ext cx="255334" cy="236956"/>
          </a:xfrm>
          <a:prstGeom prst="rect">
            <a:avLst/>
          </a:prstGeom>
          <a:blipFill>
            <a:blip r:embed="rId5"/>
            <a:srcRect l="0" t="0" r="0" b="0"/>
            <a:stretch>
              <a:fillRect l="0" t="0" r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8" name="Text 6"/>
          <p:cNvSpPr/>
          <p:nvPr/>
        </p:nvSpPr>
        <p:spPr>
          <a:xfrm>
            <a:off x="11710129" y="943409"/>
            <a:ext cx="321726" cy="298565"/>
          </a:xfrm>
          <a:prstGeom prst="rect">
            <a:avLst/>
          </a:prstGeom>
          <a:blipFill>
            <a:blip r:embed="rId6"/>
            <a:srcRect l="0" t="0" r="0" b="0"/>
            <a:stretch>
              <a:fillRect l="0" t="0" r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9" name="Text 7"/>
          <p:cNvSpPr/>
          <p:nvPr/>
        </p:nvSpPr>
        <p:spPr>
          <a:xfrm>
            <a:off x="11530898" y="631145"/>
            <a:ext cx="277083" cy="257138"/>
          </a:xfrm>
          <a:prstGeom prst="rect">
            <a:avLst/>
          </a:prstGeom>
          <a:blipFill>
            <a:blip r:embed="rId7"/>
            <a:srcRect l="0" t="0" r="0" b="0"/>
            <a:stretch>
              <a:fillRect l="0" t="0" r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0" name="Text 8"/>
          <p:cNvSpPr/>
          <p:nvPr/>
        </p:nvSpPr>
        <p:spPr>
          <a:xfrm>
            <a:off x="11045340" y="1345184"/>
            <a:ext cx="257177" cy="236196"/>
          </a:xfrm>
          <a:prstGeom prst="rect">
            <a:avLst/>
          </a:prstGeom>
          <a:blipFill>
            <a:blip r:embed="rId8"/>
            <a:srcRect l="0" t="0" r="0" b="0"/>
            <a:stretch>
              <a:fillRect l="0" t="0" r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1" name="Text 9"/>
          <p:cNvSpPr/>
          <p:nvPr/>
        </p:nvSpPr>
        <p:spPr>
          <a:xfrm>
            <a:off x="1820697" y="2256945"/>
            <a:ext cx="8550606" cy="9525"/>
          </a:xfrm>
          <a:custGeom>
            <a:avLst/>
            <a:gdLst/>
            <a:ahLst/>
            <a:cxnLst/>
            <a:rect l="l" t="t" r="r" b="b"/>
            <a:pathLst>
              <a:path w="8550606" h="9525">
                <a:moveTo>
                  <a:pt x="0" y="0"/>
                </a:moveTo>
                <a:lnTo>
                  <a:pt x="8550606" y="9525"/>
                </a:lnTo>
              </a:path>
            </a:pathLst>
          </a:custGeom>
          <a:noFill/>
          <a:ln w="38100">
            <a:solidFill>
              <a:srgbClr val="FBD1E6">
                <a:alpha val="50000"/>
              </a:srgbClr>
            </a:solidFill>
          </a:ln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2" name="Text 10"/>
          <p:cNvSpPr/>
          <p:nvPr/>
        </p:nvSpPr>
        <p:spPr>
          <a:xfrm>
            <a:off x="2140736" y="2564285"/>
            <a:ext cx="9525" cy="182880"/>
          </a:xfrm>
          <a:custGeom>
            <a:avLst/>
            <a:gdLst/>
            <a:ahLst/>
            <a:cxnLst/>
            <a:rect l="l" t="t" r="r" b="b"/>
            <a:pathLst>
              <a:path w="9525" h="182880">
                <a:moveTo>
                  <a:pt x="0" y="0"/>
                </a:moveTo>
                <a:lnTo>
                  <a:pt x="9525" y="182880"/>
                </a:lnTo>
              </a:path>
            </a:pathLst>
          </a:custGeom>
          <a:noFill/>
          <a:ln w="38100">
            <a:solidFill>
              <a:srgbClr val="F474B4"/>
            </a:solidFill>
          </a:ln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3" name="Text 11"/>
          <p:cNvSpPr/>
          <p:nvPr/>
        </p:nvSpPr>
        <p:spPr>
          <a:xfrm>
            <a:off x="13495" y="5656092"/>
            <a:ext cx="1198652" cy="1201908"/>
          </a:xfrm>
          <a:custGeom>
            <a:avLst/>
            <a:gdLst/>
            <a:ahLst/>
            <a:cxnLst/>
            <a:rect l="l" t="t" r="r" b="b"/>
            <a:pathLst>
              <a:path w="1198652" h="1201908">
                <a:moveTo>
                  <a:pt x="590420" y="1201235"/>
                </a:moveTo>
                <a:cubicBezTo>
                  <a:pt x="774557" y="1200994"/>
                  <a:pt x="963572" y="1205622"/>
                  <a:pt x="1146930" y="1186752"/>
                </a:cubicBezTo>
                <a:cubicBezTo>
                  <a:pt x="1152660" y="1186127"/>
                  <a:pt x="1157382" y="1183927"/>
                  <a:pt x="1160930" y="1180875"/>
                </a:cubicBezTo>
                <a:cubicBezTo>
                  <a:pt x="1174763" y="1188399"/>
                  <a:pt x="1196842" y="1181824"/>
                  <a:pt x="1197309" y="1161223"/>
                </a:cubicBezTo>
                <a:cubicBezTo>
                  <a:pt x="1202500" y="941154"/>
                  <a:pt x="1194169" y="713573"/>
                  <a:pt x="1145683" y="498047"/>
                </a:cubicBezTo>
                <a:cubicBezTo>
                  <a:pt x="1106152" y="322292"/>
                  <a:pt x="1020952" y="148808"/>
                  <a:pt x="858654" y="56033"/>
                </a:cubicBezTo>
                <a:cubicBezTo>
                  <a:pt x="504908" y="-146116"/>
                  <a:pt x="224807" y="242521"/>
                  <a:pt x="103300" y="525522"/>
                </a:cubicBezTo>
                <a:cubicBezTo>
                  <a:pt x="20461" y="718428"/>
                  <a:pt x="-37530" y="956971"/>
                  <a:pt x="28875" y="1163411"/>
                </a:cubicBezTo>
                <a:cubicBezTo>
                  <a:pt x="28947" y="1163651"/>
                  <a:pt x="29103" y="1163808"/>
                  <a:pt x="29175" y="1164036"/>
                </a:cubicBezTo>
                <a:cubicBezTo>
                  <a:pt x="20773" y="1168110"/>
                  <a:pt x="22654" y="1181728"/>
                  <a:pt x="33742" y="1183134"/>
                </a:cubicBezTo>
                <a:cubicBezTo>
                  <a:pt x="216309" y="1206932"/>
                  <a:pt x="406511" y="1201391"/>
                  <a:pt x="590420" y="1201223"/>
                </a:cubicBezTo>
                <a:lnTo>
                  <a:pt x="590420" y="1201235"/>
                </a:lnTo>
              </a:path>
            </a:pathLst>
          </a:custGeom>
          <a:solidFill>
            <a:srgbClr val="FFE1CC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4" name="Text 12"/>
          <p:cNvSpPr/>
          <p:nvPr/>
        </p:nvSpPr>
        <p:spPr>
          <a:xfrm>
            <a:off x="6096000" y="2564285"/>
            <a:ext cx="9525" cy="182880"/>
          </a:xfrm>
          <a:custGeom>
            <a:avLst/>
            <a:gdLst/>
            <a:ahLst/>
            <a:cxnLst/>
            <a:rect l="l" t="t" r="r" b="b"/>
            <a:pathLst>
              <a:path w="9525" h="182880">
                <a:moveTo>
                  <a:pt x="0" y="0"/>
                </a:moveTo>
                <a:lnTo>
                  <a:pt x="9525" y="182880"/>
                </a:lnTo>
              </a:path>
            </a:pathLst>
          </a:custGeom>
          <a:noFill/>
          <a:ln w="38100">
            <a:solidFill>
              <a:srgbClr val="4E00AC"/>
            </a:solidFill>
          </a:ln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5" name="Text 13"/>
          <p:cNvSpPr/>
          <p:nvPr/>
        </p:nvSpPr>
        <p:spPr>
          <a:xfrm>
            <a:off x="10051263" y="2564285"/>
            <a:ext cx="9525" cy="182880"/>
          </a:xfrm>
          <a:custGeom>
            <a:avLst/>
            <a:gdLst/>
            <a:ahLst/>
            <a:cxnLst/>
            <a:rect l="l" t="t" r="r" b="b"/>
            <a:pathLst>
              <a:path w="9525" h="182880">
                <a:moveTo>
                  <a:pt x="0" y="0"/>
                </a:moveTo>
                <a:lnTo>
                  <a:pt x="9525" y="182880"/>
                </a:lnTo>
              </a:path>
            </a:pathLst>
          </a:custGeom>
          <a:noFill/>
          <a:ln w="38100">
            <a:solidFill>
              <a:srgbClr val="F474B4"/>
            </a:solidFill>
          </a:ln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6" name="Text 14"/>
          <p:cNvSpPr/>
          <p:nvPr/>
        </p:nvSpPr>
        <p:spPr>
          <a:xfrm>
            <a:off x="8593889" y="3560335"/>
            <a:ext cx="2926080" cy="20116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080808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[Date]: Prepare slides, rehearse presentation, submit final report.</a:t>
            </a:r>
            <a:endParaRPr lang="en-US" sz="1400" dirty="0"/>
          </a:p>
        </p:txBody>
      </p:sp>
      <p:sp>
        <p:nvSpPr>
          <p:cNvPr id="17" name="Text 15"/>
          <p:cNvSpPr/>
          <p:nvPr/>
        </p:nvSpPr>
        <p:spPr>
          <a:xfrm>
            <a:off x="8593889" y="2998538"/>
            <a:ext cx="292608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marL="0" indent="0">
              <a:lnSpc>
                <a:spcPct val="90000"/>
              </a:lnSpc>
              <a:buNone/>
            </a:pPr>
            <a:r>
              <a:rPr lang="en-US" sz="1600" dirty="0">
                <a:solidFill>
                  <a:srgbClr val="080808"/>
                </a:solidFill>
                <a:latin typeface="DynaPuff Medium" pitchFamily="34" charset="0"/>
                <a:ea typeface="DynaPuff Medium" pitchFamily="34" charset="-122"/>
                <a:cs typeface="DynaPuff Medium" pitchFamily="34" charset="-120"/>
              </a:rPr>
              <a:t>Final Presentation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4632960" y="3560335"/>
            <a:ext cx="2926080" cy="20116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080808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[Start Date] – [End Date]: Prototype design, experimentation, iterative testing.</a:t>
            </a:r>
            <a:endParaRPr lang="en-US" sz="1400" dirty="0"/>
          </a:p>
        </p:txBody>
      </p:sp>
      <p:sp>
        <p:nvSpPr>
          <p:cNvPr id="19" name="Text 17"/>
          <p:cNvSpPr/>
          <p:nvPr/>
        </p:nvSpPr>
        <p:spPr>
          <a:xfrm>
            <a:off x="4632960" y="2998538"/>
            <a:ext cx="292608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marL="0" indent="0">
              <a:lnSpc>
                <a:spcPct val="90000"/>
              </a:lnSpc>
              <a:buNone/>
            </a:pPr>
            <a:r>
              <a:rPr lang="en-US" sz="1600" dirty="0">
                <a:solidFill>
                  <a:srgbClr val="080808"/>
                </a:solidFill>
                <a:latin typeface="DynaPuff Medium" pitchFamily="34" charset="0"/>
                <a:ea typeface="DynaPuff Medium" pitchFamily="34" charset="-122"/>
                <a:cs typeface="DynaPuff Medium" pitchFamily="34" charset="-120"/>
              </a:rPr>
              <a:t>Development Phase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685800" y="3560335"/>
            <a:ext cx="2926080" cy="20116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080808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[Start Date] – [End Date]: Literature review, data collection, initial analysis.</a:t>
            </a:r>
            <a:endParaRPr lang="en-US" sz="1400" dirty="0"/>
          </a:p>
        </p:txBody>
      </p:sp>
      <p:sp>
        <p:nvSpPr>
          <p:cNvPr id="21" name="Text 19"/>
          <p:cNvSpPr/>
          <p:nvPr/>
        </p:nvSpPr>
        <p:spPr>
          <a:xfrm>
            <a:off x="685800" y="2998538"/>
            <a:ext cx="292608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marL="0" indent="0">
              <a:lnSpc>
                <a:spcPct val="90000"/>
              </a:lnSpc>
              <a:buNone/>
            </a:pPr>
            <a:r>
              <a:rPr lang="en-US" sz="1600" dirty="0">
                <a:solidFill>
                  <a:srgbClr val="080808"/>
                </a:solidFill>
                <a:latin typeface="DynaPuff Medium" pitchFamily="34" charset="0"/>
                <a:ea typeface="DynaPuff Medium" pitchFamily="34" charset="-122"/>
                <a:cs typeface="DynaPuff Medium" pitchFamily="34" charset="-120"/>
              </a:rPr>
              <a:t>Research Phase</a:t>
            </a: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10591800" y="6111491"/>
            <a:ext cx="9144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3" name="Text 21"/>
          <p:cNvSpPr/>
          <p:nvPr/>
        </p:nvSpPr>
        <p:spPr>
          <a:xfrm>
            <a:off x="685800" y="6427832"/>
            <a:ext cx="2743200" cy="990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marL="0" indent="0">
              <a:lnSpc>
                <a:spcPct val="100000"/>
              </a:lnSpc>
              <a:spcBef>
                <a:spcPts val="812"/>
              </a:spcBef>
              <a:buNone/>
            </a:pPr>
            <a:r>
              <a:rPr lang="en-US" sz="650" dirty="0">
                <a:solidFill>
                  <a:srgbClr val="080808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6</a:t>
            </a:r>
            <a:endParaRPr lang="en-US" sz="650" dirty="0"/>
          </a:p>
        </p:txBody>
      </p:sp>
      <p:sp>
        <p:nvSpPr>
          <p:cNvPr id="24" name="Text 22"/>
          <p:cNvSpPr/>
          <p:nvPr/>
        </p:nvSpPr>
        <p:spPr>
          <a:xfrm>
            <a:off x="685800" y="6567120"/>
            <a:ext cx="6309360" cy="990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marL="0" indent="0">
              <a:lnSpc>
                <a:spcPct val="100000"/>
              </a:lnSpc>
              <a:spcBef>
                <a:spcPts val="812"/>
              </a:spcBef>
              <a:buNone/>
            </a:pPr>
            <a:r>
              <a:rPr lang="en-US" sz="650" dirty="0">
                <a:solidFill>
                  <a:srgbClr val="080808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Comprehensive Guide to Student Project Management</a:t>
            </a:r>
            <a:endParaRPr lang="en-US" sz="650" dirty="0"/>
          </a:p>
        </p:txBody>
      </p:sp>
      <p:sp>
        <p:nvSpPr>
          <p:cNvPr id="25" name="Text 23"/>
          <p:cNvSpPr/>
          <p:nvPr/>
        </p:nvSpPr>
        <p:spPr>
          <a:xfrm>
            <a:off x="685800" y="462963"/>
            <a:ext cx="10820400" cy="7901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0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sz="2800" dirty="0">
                <a:solidFill>
                  <a:srgbClr val="080808"/>
                </a:solidFill>
                <a:latin typeface="DynaPuff Medium" pitchFamily="34" charset="0"/>
                <a:ea typeface="DynaPuff Medium" pitchFamily="34" charset="-122"/>
                <a:cs typeface="DynaPuff Medium" pitchFamily="34" charset="-120"/>
              </a:rPr>
              <a:t>Project Timeline</a:t>
            </a:r>
            <a:endParaRPr lang="en-US" sz="2800" dirty="0"/>
          </a:p>
        </p:txBody>
      </p:sp>
      <p:sp>
        <p:nvSpPr>
          <p:cNvPr id="26" name="Text 24"/>
          <p:cNvSpPr/>
          <p:nvPr/>
        </p:nvSpPr>
        <p:spPr>
          <a:xfrm>
            <a:off x="1820696" y="1940413"/>
            <a:ext cx="640080" cy="640080"/>
          </a:xfrm>
          <a:custGeom>
            <a:avLst/>
            <a:gdLst/>
            <a:ahLst/>
            <a:cxnLst/>
            <a:rect l="l" t="t" r="r" b="b"/>
            <a:pathLst>
              <a:path w="640080" h="640080">
                <a:moveTo>
                  <a:pt x="0" y="320040"/>
                </a:moveTo>
                <a:cubicBezTo>
                  <a:pt x="0" y="143288"/>
                  <a:pt x="143288" y="0"/>
                  <a:pt x="320040" y="0"/>
                </a:cubicBezTo>
                <a:cubicBezTo>
                  <a:pt x="496792" y="0"/>
                  <a:pt x="640080" y="143288"/>
                  <a:pt x="640080" y="320040"/>
                </a:cubicBezTo>
                <a:cubicBezTo>
                  <a:pt x="640080" y="496792"/>
                  <a:pt x="496792" y="640080"/>
                  <a:pt x="320040" y="640080"/>
                </a:cubicBezTo>
                <a:cubicBezTo>
                  <a:pt x="143288" y="640080"/>
                  <a:pt x="0" y="496792"/>
                  <a:pt x="0" y="320040"/>
                </a:cubicBezTo>
              </a:path>
            </a:pathLst>
          </a:custGeom>
          <a:solidFill>
            <a:srgbClr val="F474B4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7" name="Text 25"/>
          <p:cNvSpPr/>
          <p:nvPr/>
        </p:nvSpPr>
        <p:spPr>
          <a:xfrm>
            <a:off x="5775960" y="1940413"/>
            <a:ext cx="640080" cy="640080"/>
          </a:xfrm>
          <a:custGeom>
            <a:avLst/>
            <a:gdLst/>
            <a:ahLst/>
            <a:cxnLst/>
            <a:rect l="l" t="t" r="r" b="b"/>
            <a:pathLst>
              <a:path w="640080" h="640080">
                <a:moveTo>
                  <a:pt x="0" y="320040"/>
                </a:moveTo>
                <a:cubicBezTo>
                  <a:pt x="0" y="143288"/>
                  <a:pt x="143288" y="0"/>
                  <a:pt x="320040" y="0"/>
                </a:cubicBezTo>
                <a:cubicBezTo>
                  <a:pt x="496792" y="0"/>
                  <a:pt x="640080" y="143288"/>
                  <a:pt x="640080" y="320040"/>
                </a:cubicBezTo>
                <a:cubicBezTo>
                  <a:pt x="640080" y="496792"/>
                  <a:pt x="496792" y="640080"/>
                  <a:pt x="320040" y="640080"/>
                </a:cubicBezTo>
                <a:cubicBezTo>
                  <a:pt x="143288" y="640080"/>
                  <a:pt x="0" y="496792"/>
                  <a:pt x="0" y="320040"/>
                </a:cubicBezTo>
              </a:path>
            </a:pathLst>
          </a:custGeom>
          <a:solidFill>
            <a:srgbClr val="8D2FFF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8" name="Text 26"/>
          <p:cNvSpPr/>
          <p:nvPr/>
        </p:nvSpPr>
        <p:spPr>
          <a:xfrm>
            <a:off x="9731223" y="1940413"/>
            <a:ext cx="640080" cy="640080"/>
          </a:xfrm>
          <a:custGeom>
            <a:avLst/>
            <a:gdLst/>
            <a:ahLst/>
            <a:cxnLst/>
            <a:rect l="l" t="t" r="r" b="b"/>
            <a:pathLst>
              <a:path w="640080" h="640080">
                <a:moveTo>
                  <a:pt x="0" y="320040"/>
                </a:moveTo>
                <a:cubicBezTo>
                  <a:pt x="0" y="143288"/>
                  <a:pt x="143288" y="0"/>
                  <a:pt x="320040" y="0"/>
                </a:cubicBezTo>
                <a:cubicBezTo>
                  <a:pt x="496792" y="0"/>
                  <a:pt x="640080" y="143288"/>
                  <a:pt x="640080" y="320040"/>
                </a:cubicBezTo>
                <a:cubicBezTo>
                  <a:pt x="640080" y="496792"/>
                  <a:pt x="496792" y="640080"/>
                  <a:pt x="320040" y="640080"/>
                </a:cubicBezTo>
                <a:cubicBezTo>
                  <a:pt x="143288" y="640080"/>
                  <a:pt x="0" y="496792"/>
                  <a:pt x="0" y="320040"/>
                </a:cubicBezTo>
              </a:path>
            </a:pathLst>
          </a:custGeom>
          <a:solidFill>
            <a:srgbClr val="F474B4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9" name="Text 27"/>
          <p:cNvSpPr/>
          <p:nvPr/>
        </p:nvSpPr>
        <p:spPr>
          <a:xfrm>
            <a:off x="9893763" y="2080453"/>
            <a:ext cx="315000" cy="360000"/>
          </a:xfrm>
          <a:custGeom>
            <a:avLst/>
            <a:gdLst/>
            <a:ahLst/>
            <a:cxnLst/>
            <a:rect l="l" t="t" r="r" b="b"/>
            <a:pathLst>
              <a:path w="315000" h="360000">
                <a:moveTo>
                  <a:pt x="118125" y="50627"/>
                </a:moveTo>
                <a:cubicBezTo>
                  <a:pt x="102586" y="50627"/>
                  <a:pt x="89999" y="63212"/>
                  <a:pt x="89999" y="78754"/>
                </a:cubicBezTo>
                <a:lnTo>
                  <a:pt x="89999" y="101254"/>
                </a:lnTo>
                <a:lnTo>
                  <a:pt x="298122" y="101254"/>
                </a:lnTo>
                <a:cubicBezTo>
                  <a:pt x="307475" y="101254"/>
                  <a:pt x="314997" y="108778"/>
                  <a:pt x="314997" y="118130"/>
                </a:cubicBezTo>
                <a:cubicBezTo>
                  <a:pt x="314997" y="127483"/>
                  <a:pt x="307475" y="135007"/>
                  <a:pt x="298122" y="135007"/>
                </a:cubicBezTo>
                <a:lnTo>
                  <a:pt x="16871" y="135007"/>
                </a:lnTo>
                <a:cubicBezTo>
                  <a:pt x="7519" y="135007"/>
                  <a:pt x="-3" y="127483"/>
                  <a:pt x="-3" y="118134"/>
                </a:cubicBezTo>
                <a:cubicBezTo>
                  <a:pt x="-3" y="108781"/>
                  <a:pt x="7519" y="101261"/>
                  <a:pt x="16871" y="101261"/>
                </a:cubicBezTo>
                <a:lnTo>
                  <a:pt x="56246" y="101261"/>
                </a:lnTo>
                <a:lnTo>
                  <a:pt x="56246" y="78761"/>
                </a:lnTo>
                <a:cubicBezTo>
                  <a:pt x="56246" y="44590"/>
                  <a:pt x="83951" y="16888"/>
                  <a:pt x="118122" y="16888"/>
                </a:cubicBezTo>
                <a:lnTo>
                  <a:pt x="128246" y="16888"/>
                </a:lnTo>
                <a:cubicBezTo>
                  <a:pt x="134083" y="6833"/>
                  <a:pt x="144979" y="14"/>
                  <a:pt x="157497" y="14"/>
                </a:cubicBezTo>
                <a:lnTo>
                  <a:pt x="202498" y="14"/>
                </a:lnTo>
                <a:cubicBezTo>
                  <a:pt x="221130" y="14"/>
                  <a:pt x="236247" y="15131"/>
                  <a:pt x="236247" y="33765"/>
                </a:cubicBezTo>
                <a:cubicBezTo>
                  <a:pt x="236247" y="52398"/>
                  <a:pt x="221130" y="67515"/>
                  <a:pt x="202498" y="67515"/>
                </a:cubicBezTo>
                <a:lnTo>
                  <a:pt x="157497" y="67515"/>
                </a:lnTo>
                <a:cubicBezTo>
                  <a:pt x="144982" y="67515"/>
                  <a:pt x="134083" y="60693"/>
                  <a:pt x="128246" y="50641"/>
                </a:cubicBezTo>
                <a:lnTo>
                  <a:pt x="118125" y="50627"/>
                </a:lnTo>
              </a:path>
              <a:path w="315000" h="360000">
                <a:moveTo>
                  <a:pt x="51679" y="320062"/>
                </a:moveTo>
                <a:lnTo>
                  <a:pt x="33258" y="157500"/>
                </a:lnTo>
                <a:lnTo>
                  <a:pt x="67218" y="157500"/>
                </a:lnTo>
                <a:lnTo>
                  <a:pt x="85290" y="316267"/>
                </a:lnTo>
                <a:cubicBezTo>
                  <a:pt x="85923" y="321962"/>
                  <a:pt x="90774" y="326250"/>
                  <a:pt x="96469" y="326250"/>
                </a:cubicBezTo>
                <a:lnTo>
                  <a:pt x="218601" y="326250"/>
                </a:lnTo>
                <a:cubicBezTo>
                  <a:pt x="224296" y="326250"/>
                  <a:pt x="229147" y="321962"/>
                  <a:pt x="229780" y="316267"/>
                </a:cubicBezTo>
                <a:lnTo>
                  <a:pt x="247779" y="157500"/>
                </a:lnTo>
                <a:lnTo>
                  <a:pt x="281739" y="157500"/>
                </a:lnTo>
                <a:lnTo>
                  <a:pt x="263318" y="320062"/>
                </a:lnTo>
                <a:cubicBezTo>
                  <a:pt x="260716" y="342774"/>
                  <a:pt x="241520" y="360000"/>
                  <a:pt x="218601" y="360000"/>
                </a:cubicBezTo>
                <a:lnTo>
                  <a:pt x="96469" y="360000"/>
                </a:lnTo>
                <a:cubicBezTo>
                  <a:pt x="73546" y="360000"/>
                  <a:pt x="54350" y="342842"/>
                  <a:pt x="51752" y="320062"/>
                </a:cubicBezTo>
                <a:lnTo>
                  <a:pt x="51679" y="320062"/>
                </a:lnTo>
              </a:path>
            </a:pathLst>
          </a:custGeom>
          <a:solidFill>
            <a:srgbClr val="FFFFFF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30" name="Text 28"/>
          <p:cNvSpPr/>
          <p:nvPr/>
        </p:nvSpPr>
        <p:spPr>
          <a:xfrm>
            <a:off x="5923633" y="2080453"/>
            <a:ext cx="344735" cy="360000"/>
          </a:xfrm>
          <a:custGeom>
            <a:avLst/>
            <a:gdLst/>
            <a:ahLst/>
            <a:cxnLst/>
            <a:rect l="l" t="t" r="r" b="b"/>
            <a:pathLst>
              <a:path w="344735" h="360000">
                <a:moveTo>
                  <a:pt x="172371" y="0"/>
                </a:moveTo>
                <a:cubicBezTo>
                  <a:pt x="184323" y="0"/>
                  <a:pt x="195996" y="1195"/>
                  <a:pt x="207386" y="3377"/>
                </a:cubicBezTo>
                <a:cubicBezTo>
                  <a:pt x="212939" y="4432"/>
                  <a:pt x="222713" y="7664"/>
                  <a:pt x="228056" y="17510"/>
                </a:cubicBezTo>
                <a:cubicBezTo>
                  <a:pt x="229462" y="20113"/>
                  <a:pt x="230586" y="22853"/>
                  <a:pt x="231290" y="25808"/>
                </a:cubicBezTo>
                <a:lnTo>
                  <a:pt x="237829" y="52880"/>
                </a:lnTo>
                <a:cubicBezTo>
                  <a:pt x="238815" y="56959"/>
                  <a:pt x="245703" y="60966"/>
                  <a:pt x="249712" y="59771"/>
                </a:cubicBezTo>
                <a:lnTo>
                  <a:pt x="276433" y="51894"/>
                </a:lnTo>
                <a:cubicBezTo>
                  <a:pt x="279246" y="51052"/>
                  <a:pt x="282128" y="50627"/>
                  <a:pt x="285010" y="50558"/>
                </a:cubicBezTo>
                <a:cubicBezTo>
                  <a:pt x="296331" y="50206"/>
                  <a:pt x="303994" y="57168"/>
                  <a:pt x="307721" y="61387"/>
                </a:cubicBezTo>
                <a:cubicBezTo>
                  <a:pt x="323261" y="79034"/>
                  <a:pt x="335213" y="99778"/>
                  <a:pt x="342808" y="122065"/>
                </a:cubicBezTo>
                <a:cubicBezTo>
                  <a:pt x="344635" y="127407"/>
                  <a:pt x="346745" y="137394"/>
                  <a:pt x="340908" y="146956"/>
                </a:cubicBezTo>
                <a:cubicBezTo>
                  <a:pt x="339361" y="149486"/>
                  <a:pt x="337464" y="151877"/>
                  <a:pt x="335282" y="153986"/>
                </a:cubicBezTo>
                <a:lnTo>
                  <a:pt x="315101" y="173181"/>
                </a:lnTo>
                <a:cubicBezTo>
                  <a:pt x="312147" y="175993"/>
                  <a:pt x="312147" y="184079"/>
                  <a:pt x="315101" y="186894"/>
                </a:cubicBezTo>
                <a:lnTo>
                  <a:pt x="335282" y="206089"/>
                </a:lnTo>
                <a:cubicBezTo>
                  <a:pt x="337461" y="208199"/>
                  <a:pt x="339361" y="210589"/>
                  <a:pt x="340908" y="213120"/>
                </a:cubicBezTo>
                <a:cubicBezTo>
                  <a:pt x="346672" y="222681"/>
                  <a:pt x="344566" y="232668"/>
                  <a:pt x="342808" y="238010"/>
                </a:cubicBezTo>
                <a:cubicBezTo>
                  <a:pt x="335213" y="260298"/>
                  <a:pt x="323261" y="280973"/>
                  <a:pt x="307721" y="298688"/>
                </a:cubicBezTo>
                <a:cubicBezTo>
                  <a:pt x="303994" y="302907"/>
                  <a:pt x="296258" y="309866"/>
                  <a:pt x="285010" y="309517"/>
                </a:cubicBezTo>
                <a:cubicBezTo>
                  <a:pt x="282128" y="309445"/>
                  <a:pt x="279246" y="308955"/>
                  <a:pt x="276433" y="308181"/>
                </a:cubicBezTo>
                <a:lnTo>
                  <a:pt x="249712" y="300236"/>
                </a:lnTo>
                <a:cubicBezTo>
                  <a:pt x="245703" y="299041"/>
                  <a:pt x="238815" y="303048"/>
                  <a:pt x="237829" y="307127"/>
                </a:cubicBezTo>
                <a:lnTo>
                  <a:pt x="231290" y="334199"/>
                </a:lnTo>
                <a:cubicBezTo>
                  <a:pt x="230586" y="337151"/>
                  <a:pt x="229462" y="339966"/>
                  <a:pt x="228056" y="342497"/>
                </a:cubicBezTo>
                <a:cubicBezTo>
                  <a:pt x="222640" y="352339"/>
                  <a:pt x="212867" y="355503"/>
                  <a:pt x="207386" y="356630"/>
                </a:cubicBezTo>
                <a:cubicBezTo>
                  <a:pt x="195996" y="358808"/>
                  <a:pt x="184323" y="360003"/>
                  <a:pt x="172371" y="360003"/>
                </a:cubicBezTo>
                <a:cubicBezTo>
                  <a:pt x="160419" y="360003"/>
                  <a:pt x="148746" y="358808"/>
                  <a:pt x="137356" y="356626"/>
                </a:cubicBezTo>
                <a:cubicBezTo>
                  <a:pt x="131802" y="355572"/>
                  <a:pt x="122029" y="352339"/>
                  <a:pt x="116686" y="342493"/>
                </a:cubicBezTo>
                <a:cubicBezTo>
                  <a:pt x="115279" y="339890"/>
                  <a:pt x="114156" y="337151"/>
                  <a:pt x="113452" y="334195"/>
                </a:cubicBezTo>
                <a:lnTo>
                  <a:pt x="106913" y="307123"/>
                </a:lnTo>
                <a:cubicBezTo>
                  <a:pt x="105927" y="303044"/>
                  <a:pt x="99039" y="299037"/>
                  <a:pt x="95030" y="300233"/>
                </a:cubicBezTo>
                <a:lnTo>
                  <a:pt x="68309" y="308106"/>
                </a:lnTo>
                <a:cubicBezTo>
                  <a:pt x="65496" y="308948"/>
                  <a:pt x="62614" y="309373"/>
                  <a:pt x="59732" y="309441"/>
                </a:cubicBezTo>
                <a:cubicBezTo>
                  <a:pt x="48411" y="309794"/>
                  <a:pt x="40748" y="302832"/>
                  <a:pt x="37021" y="298613"/>
                </a:cubicBezTo>
                <a:cubicBezTo>
                  <a:pt x="21553" y="280965"/>
                  <a:pt x="9529" y="260222"/>
                  <a:pt x="1934" y="237935"/>
                </a:cubicBezTo>
                <a:cubicBezTo>
                  <a:pt x="107" y="232592"/>
                  <a:pt x="-2003" y="222606"/>
                  <a:pt x="3833" y="213044"/>
                </a:cubicBezTo>
                <a:cubicBezTo>
                  <a:pt x="5381" y="210513"/>
                  <a:pt x="7277" y="208123"/>
                  <a:pt x="9459" y="206013"/>
                </a:cubicBezTo>
                <a:lnTo>
                  <a:pt x="29640" y="186818"/>
                </a:lnTo>
                <a:cubicBezTo>
                  <a:pt x="32595" y="184007"/>
                  <a:pt x="32595" y="175921"/>
                  <a:pt x="29640" y="173106"/>
                </a:cubicBezTo>
                <a:lnTo>
                  <a:pt x="9391" y="153911"/>
                </a:lnTo>
                <a:cubicBezTo>
                  <a:pt x="7212" y="151801"/>
                  <a:pt x="5312" y="149411"/>
                  <a:pt x="3764" y="146880"/>
                </a:cubicBezTo>
                <a:cubicBezTo>
                  <a:pt x="-1999" y="137318"/>
                  <a:pt x="107" y="127332"/>
                  <a:pt x="1937" y="122058"/>
                </a:cubicBezTo>
                <a:cubicBezTo>
                  <a:pt x="9532" y="99770"/>
                  <a:pt x="21484" y="79096"/>
                  <a:pt x="37025" y="61380"/>
                </a:cubicBezTo>
                <a:cubicBezTo>
                  <a:pt x="40751" y="57161"/>
                  <a:pt x="48487" y="50202"/>
                  <a:pt x="59736" y="50551"/>
                </a:cubicBezTo>
                <a:cubicBezTo>
                  <a:pt x="62618" y="50623"/>
                  <a:pt x="65500" y="51113"/>
                  <a:pt x="68313" y="51887"/>
                </a:cubicBezTo>
                <a:lnTo>
                  <a:pt x="95033" y="59764"/>
                </a:lnTo>
                <a:cubicBezTo>
                  <a:pt x="99042" y="60959"/>
                  <a:pt x="105930" y="56952"/>
                  <a:pt x="106916" y="52873"/>
                </a:cubicBezTo>
                <a:lnTo>
                  <a:pt x="113456" y="25801"/>
                </a:lnTo>
                <a:cubicBezTo>
                  <a:pt x="114159" y="22849"/>
                  <a:pt x="115283" y="20034"/>
                  <a:pt x="116689" y="17503"/>
                </a:cubicBezTo>
                <a:cubicBezTo>
                  <a:pt x="122105" y="7661"/>
                  <a:pt x="131878" y="4496"/>
                  <a:pt x="137360" y="3370"/>
                </a:cubicBezTo>
                <a:cubicBezTo>
                  <a:pt x="148750" y="1192"/>
                  <a:pt x="160422" y="-7"/>
                  <a:pt x="172374" y="-7"/>
                </a:cubicBezTo>
                <a:lnTo>
                  <a:pt x="172371" y="0"/>
                </a:lnTo>
                <a:moveTo>
                  <a:pt x="145723" y="36140"/>
                </a:moveTo>
                <a:lnTo>
                  <a:pt x="139745" y="60818"/>
                </a:lnTo>
                <a:cubicBezTo>
                  <a:pt x="134260" y="83531"/>
                  <a:pt x="107895" y="98716"/>
                  <a:pt x="85463" y="92178"/>
                </a:cubicBezTo>
                <a:lnTo>
                  <a:pt x="61204" y="85007"/>
                </a:lnTo>
                <a:cubicBezTo>
                  <a:pt x="49604" y="98579"/>
                  <a:pt x="40462" y="114329"/>
                  <a:pt x="34484" y="131202"/>
                </a:cubicBezTo>
                <a:lnTo>
                  <a:pt x="52906" y="148709"/>
                </a:lnTo>
                <a:cubicBezTo>
                  <a:pt x="69781" y="164740"/>
                  <a:pt x="69781" y="195257"/>
                  <a:pt x="52906" y="211288"/>
                </a:cubicBezTo>
                <a:lnTo>
                  <a:pt x="34484" y="228794"/>
                </a:lnTo>
                <a:cubicBezTo>
                  <a:pt x="40462" y="245671"/>
                  <a:pt x="49600" y="261418"/>
                  <a:pt x="61204" y="274990"/>
                </a:cubicBezTo>
                <a:lnTo>
                  <a:pt x="85532" y="267818"/>
                </a:lnTo>
                <a:cubicBezTo>
                  <a:pt x="107892" y="261209"/>
                  <a:pt x="134329" y="276466"/>
                  <a:pt x="139814" y="299178"/>
                </a:cubicBezTo>
                <a:lnTo>
                  <a:pt x="145792" y="323856"/>
                </a:lnTo>
                <a:cubicBezTo>
                  <a:pt x="163087" y="327020"/>
                  <a:pt x="181861" y="327020"/>
                  <a:pt x="199160" y="323856"/>
                </a:cubicBezTo>
                <a:lnTo>
                  <a:pt x="205138" y="299178"/>
                </a:lnTo>
                <a:cubicBezTo>
                  <a:pt x="210623" y="276466"/>
                  <a:pt x="236988" y="261281"/>
                  <a:pt x="259420" y="267818"/>
                </a:cubicBezTo>
                <a:lnTo>
                  <a:pt x="283748" y="274990"/>
                </a:lnTo>
                <a:cubicBezTo>
                  <a:pt x="295348" y="261418"/>
                  <a:pt x="304490" y="245668"/>
                  <a:pt x="310468" y="228794"/>
                </a:cubicBezTo>
                <a:lnTo>
                  <a:pt x="292045" y="211288"/>
                </a:lnTo>
                <a:cubicBezTo>
                  <a:pt x="275171" y="195257"/>
                  <a:pt x="275171" y="164740"/>
                  <a:pt x="292045" y="148709"/>
                </a:cubicBezTo>
                <a:lnTo>
                  <a:pt x="310468" y="131202"/>
                </a:lnTo>
                <a:cubicBezTo>
                  <a:pt x="304490" y="114329"/>
                  <a:pt x="295351" y="98575"/>
                  <a:pt x="283748" y="85007"/>
                </a:cubicBezTo>
                <a:lnTo>
                  <a:pt x="259420" y="92178"/>
                </a:lnTo>
                <a:cubicBezTo>
                  <a:pt x="237060" y="98788"/>
                  <a:pt x="210623" y="83531"/>
                  <a:pt x="205138" y="60818"/>
                </a:cubicBezTo>
                <a:lnTo>
                  <a:pt x="199160" y="36140"/>
                </a:lnTo>
                <a:cubicBezTo>
                  <a:pt x="181865" y="32976"/>
                  <a:pt x="163090" y="32976"/>
                  <a:pt x="145792" y="36140"/>
                </a:cubicBezTo>
                <a:lnTo>
                  <a:pt x="145723" y="36140"/>
                </a:lnTo>
                <a:moveTo>
                  <a:pt x="138621" y="180000"/>
                </a:moveTo>
                <a:cubicBezTo>
                  <a:pt x="138621" y="198641"/>
                  <a:pt x="153731" y="213750"/>
                  <a:pt x="172371" y="213750"/>
                </a:cubicBezTo>
                <a:cubicBezTo>
                  <a:pt x="191011" y="213750"/>
                  <a:pt x="206120" y="198641"/>
                  <a:pt x="206120" y="180000"/>
                </a:cubicBezTo>
                <a:cubicBezTo>
                  <a:pt x="206120" y="161359"/>
                  <a:pt x="191011" y="146250"/>
                  <a:pt x="172371" y="146250"/>
                </a:cubicBezTo>
                <a:cubicBezTo>
                  <a:pt x="153731" y="146250"/>
                  <a:pt x="138621" y="161359"/>
                  <a:pt x="138621" y="180000"/>
                </a:cubicBezTo>
                <a:lnTo>
                  <a:pt x="138621" y="180000"/>
                </a:lnTo>
                <a:moveTo>
                  <a:pt x="172371" y="247500"/>
                </a:moveTo>
                <a:cubicBezTo>
                  <a:pt x="135091" y="247500"/>
                  <a:pt x="104872" y="217278"/>
                  <a:pt x="104872" y="180000"/>
                </a:cubicBezTo>
                <a:cubicBezTo>
                  <a:pt x="104872" y="142722"/>
                  <a:pt x="135091" y="112500"/>
                  <a:pt x="172371" y="112500"/>
                </a:cubicBezTo>
                <a:cubicBezTo>
                  <a:pt x="209650" y="112500"/>
                  <a:pt x="239870" y="142722"/>
                  <a:pt x="239870" y="180000"/>
                </a:cubicBezTo>
                <a:cubicBezTo>
                  <a:pt x="239870" y="217278"/>
                  <a:pt x="209650" y="247500"/>
                  <a:pt x="172371" y="247500"/>
                </a:cubicBezTo>
              </a:path>
            </a:pathLst>
          </a:custGeom>
          <a:solidFill>
            <a:srgbClr val="FFFFFF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31" name="Text 29"/>
          <p:cNvSpPr/>
          <p:nvPr/>
        </p:nvSpPr>
        <p:spPr>
          <a:xfrm>
            <a:off x="1983236" y="2080453"/>
            <a:ext cx="315000" cy="360000"/>
          </a:xfrm>
          <a:custGeom>
            <a:avLst/>
            <a:gdLst/>
            <a:ahLst/>
            <a:cxnLst/>
            <a:rect l="l" t="t" r="r" b="b"/>
            <a:pathLst>
              <a:path w="315000" h="360000">
                <a:moveTo>
                  <a:pt x="106876" y="16877"/>
                </a:moveTo>
                <a:cubicBezTo>
                  <a:pt x="106876" y="7524"/>
                  <a:pt x="99354" y="4"/>
                  <a:pt x="90002" y="4"/>
                </a:cubicBezTo>
                <a:cubicBezTo>
                  <a:pt x="80649" y="4"/>
                  <a:pt x="73127" y="7528"/>
                  <a:pt x="73127" y="16880"/>
                </a:cubicBezTo>
                <a:lnTo>
                  <a:pt x="73127" y="45007"/>
                </a:lnTo>
                <a:lnTo>
                  <a:pt x="45001" y="45007"/>
                </a:lnTo>
                <a:cubicBezTo>
                  <a:pt x="20182" y="45007"/>
                  <a:pt x="0" y="65185"/>
                  <a:pt x="0" y="90007"/>
                </a:cubicBezTo>
                <a:lnTo>
                  <a:pt x="0" y="101257"/>
                </a:lnTo>
                <a:lnTo>
                  <a:pt x="0" y="135007"/>
                </a:lnTo>
                <a:lnTo>
                  <a:pt x="0" y="315007"/>
                </a:lnTo>
                <a:cubicBezTo>
                  <a:pt x="0" y="339829"/>
                  <a:pt x="20179" y="360007"/>
                  <a:pt x="45001" y="360007"/>
                </a:cubicBezTo>
                <a:lnTo>
                  <a:pt x="270002" y="360007"/>
                </a:lnTo>
                <a:cubicBezTo>
                  <a:pt x="294821" y="360007"/>
                  <a:pt x="315003" y="339829"/>
                  <a:pt x="315003" y="315007"/>
                </a:cubicBezTo>
                <a:lnTo>
                  <a:pt x="315003" y="135007"/>
                </a:lnTo>
                <a:lnTo>
                  <a:pt x="315003" y="101257"/>
                </a:lnTo>
                <a:lnTo>
                  <a:pt x="315003" y="90007"/>
                </a:lnTo>
                <a:cubicBezTo>
                  <a:pt x="315003" y="65185"/>
                  <a:pt x="294824" y="45007"/>
                  <a:pt x="270002" y="45007"/>
                </a:cubicBezTo>
                <a:lnTo>
                  <a:pt x="241876" y="45007"/>
                </a:lnTo>
                <a:lnTo>
                  <a:pt x="241876" y="16884"/>
                </a:lnTo>
                <a:cubicBezTo>
                  <a:pt x="241876" y="7531"/>
                  <a:pt x="234354" y="11"/>
                  <a:pt x="225001" y="11"/>
                </a:cubicBezTo>
                <a:cubicBezTo>
                  <a:pt x="215649" y="11"/>
                  <a:pt x="208127" y="7535"/>
                  <a:pt x="208127" y="16888"/>
                </a:cubicBezTo>
                <a:lnTo>
                  <a:pt x="208127" y="45014"/>
                </a:lnTo>
                <a:lnTo>
                  <a:pt x="106876" y="45014"/>
                </a:lnTo>
                <a:lnTo>
                  <a:pt x="106876" y="16877"/>
                </a:lnTo>
                <a:moveTo>
                  <a:pt x="33749" y="135000"/>
                </a:moveTo>
                <a:lnTo>
                  <a:pt x="281248" y="135000"/>
                </a:lnTo>
                <a:lnTo>
                  <a:pt x="281248" y="315000"/>
                </a:lnTo>
                <a:cubicBezTo>
                  <a:pt x="281248" y="321188"/>
                  <a:pt x="276186" y="326250"/>
                  <a:pt x="269999" y="326250"/>
                </a:cubicBezTo>
                <a:lnTo>
                  <a:pt x="44998" y="326250"/>
                </a:lnTo>
                <a:cubicBezTo>
                  <a:pt x="38811" y="326250"/>
                  <a:pt x="33749" y="321188"/>
                  <a:pt x="33749" y="315000"/>
                </a:cubicBezTo>
                <a:lnTo>
                  <a:pt x="33749" y="135000"/>
                </a:lnTo>
              </a:path>
            </a:pathLst>
          </a:custGeom>
          <a:solidFill>
            <a:srgbClr val="FFFFFF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3" name="Tex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rcRect l="0" t="0" r="0" b="0"/>
            <a:stretch>
              <a:fillRect l="0" t="0" r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4" name="Text 2"/>
          <p:cNvSpPr/>
          <p:nvPr/>
        </p:nvSpPr>
        <p:spPr>
          <a:xfrm>
            <a:off x="685800" y="463445"/>
            <a:ext cx="10820400" cy="7901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0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sz="2800" dirty="0">
                <a:solidFill>
                  <a:srgbClr val="FFFFFF"/>
                </a:solidFill>
                <a:latin typeface="DynaPuff Medium" pitchFamily="34" charset="0"/>
                <a:ea typeface="DynaPuff Medium" pitchFamily="34" charset="-122"/>
                <a:cs typeface="DynaPuff Medium" pitchFamily="34" charset="-120"/>
              </a:rPr>
              <a:t>Roles and Responsibilities</a:t>
            </a:r>
            <a:endParaRPr lang="en-US" sz="2800" dirty="0"/>
          </a:p>
        </p:txBody>
      </p:sp>
      <p:sp>
        <p:nvSpPr>
          <p:cNvPr id="5" name="Text 3"/>
          <p:cNvSpPr/>
          <p:nvPr/>
        </p:nvSpPr>
        <p:spPr>
          <a:xfrm>
            <a:off x="4783204" y="4565482"/>
            <a:ext cx="3749040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1200" dirty="0">
                <a:solidFill>
                  <a:srgbClr val="FFFFFF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The Analyst, identified as [Name], analyzes data and generates comprehensive reports.</a:t>
            </a:r>
            <a:endParaRPr lang="en-US" sz="1200" dirty="0"/>
          </a:p>
          <a:p>
            <a:pPr algn="l"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1200" dirty="0">
                <a:solidFill>
                  <a:srgbClr val="FFFFFF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They support decision-making processes by providing insights derived from their analysis.</a:t>
            </a:r>
            <a:endParaRPr lang="en-US" sz="1200" dirty="0"/>
          </a:p>
        </p:txBody>
      </p:sp>
      <p:sp>
        <p:nvSpPr>
          <p:cNvPr id="6" name="Text 4"/>
          <p:cNvSpPr/>
          <p:nvPr/>
        </p:nvSpPr>
        <p:spPr>
          <a:xfrm>
            <a:off x="4783204" y="4040500"/>
            <a:ext cx="37490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0" indent="0">
              <a:lnSpc>
                <a:spcPct val="1000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DynaPuff Medium" pitchFamily="34" charset="0"/>
                <a:ea typeface="DynaPuff Medium" pitchFamily="34" charset="-122"/>
                <a:cs typeface="DynaPuff Medium" pitchFamily="34" charset="-120"/>
              </a:rPr>
              <a:t>Analyst Role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687819" y="4565482"/>
            <a:ext cx="3749040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1200" dirty="0">
                <a:solidFill>
                  <a:srgbClr val="FFFFFF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The Designer, identified as [Name], creates prototypes and develops visual elements for the project.</a:t>
            </a:r>
            <a:endParaRPr lang="en-US" sz="1200" dirty="0"/>
          </a:p>
          <a:p>
            <a:pPr algn="l"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1200" dirty="0">
                <a:solidFill>
                  <a:srgbClr val="FFFFFF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Their role includes ensuring usability and aesthetic alignment with project requirements.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687819" y="4040500"/>
            <a:ext cx="37490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0" indent="0">
              <a:lnSpc>
                <a:spcPct val="1000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DynaPuff Medium" pitchFamily="34" charset="0"/>
                <a:ea typeface="DynaPuff Medium" pitchFamily="34" charset="-122"/>
                <a:cs typeface="DynaPuff Medium" pitchFamily="34" charset="-120"/>
              </a:rPr>
              <a:t>Designer Role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783204" y="2274612"/>
            <a:ext cx="3749040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1200" dirty="0">
                <a:solidFill>
                  <a:srgbClr val="FFFFFF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The Researcher, identified as [Name], conducts research and gathers relevant data.</a:t>
            </a:r>
            <a:endParaRPr lang="en-US" sz="1200" dirty="0"/>
          </a:p>
          <a:p>
            <a:pPr algn="l"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1200" dirty="0">
                <a:solidFill>
                  <a:srgbClr val="FFFFFF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They also document findings to support the project's objectives.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4783204" y="1749630"/>
            <a:ext cx="37490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0" indent="0">
              <a:lnSpc>
                <a:spcPct val="1000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DynaPuff Medium" pitchFamily="34" charset="0"/>
                <a:ea typeface="DynaPuff Medium" pitchFamily="34" charset="-122"/>
                <a:cs typeface="DynaPuff Medium" pitchFamily="34" charset="-120"/>
              </a:rPr>
              <a:t>Researcher Role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685800" y="2271921"/>
            <a:ext cx="3749040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1200" dirty="0">
                <a:solidFill>
                  <a:srgbClr val="FFFFFF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The Project Manager, identified as [Name], is responsible for coordinating tasks and managing the project timeline.</a:t>
            </a:r>
            <a:endParaRPr lang="en-US" sz="1200" dirty="0"/>
          </a:p>
          <a:p>
            <a:pPr algn="l"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1200" dirty="0">
                <a:solidFill>
                  <a:srgbClr val="FFFFFF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Additionally, they ensure effective communication with stakeholders to align project goals.</a:t>
            </a:r>
            <a:endParaRPr lang="en-US" sz="1200" dirty="0"/>
          </a:p>
        </p:txBody>
      </p:sp>
      <p:sp>
        <p:nvSpPr>
          <p:cNvPr id="12" name="Text 10"/>
          <p:cNvSpPr/>
          <p:nvPr/>
        </p:nvSpPr>
        <p:spPr>
          <a:xfrm>
            <a:off x="685800" y="1744366"/>
            <a:ext cx="37490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0" indent="0">
              <a:lnSpc>
                <a:spcPct val="900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DynaPuff Medium" pitchFamily="34" charset="0"/>
                <a:ea typeface="DynaPuff Medium" pitchFamily="34" charset="-122"/>
                <a:cs typeface="DynaPuff Medium" pitchFamily="34" charset="-120"/>
              </a:rPr>
              <a:t>Project Manager Role</a:t>
            </a:r>
            <a:endParaRPr lang="en-US" sz="1200" dirty="0"/>
          </a:p>
        </p:txBody>
      </p:sp>
      <p:sp>
        <p:nvSpPr>
          <p:cNvPr id="13" name="Text 11"/>
          <p:cNvSpPr/>
          <p:nvPr/>
        </p:nvSpPr>
        <p:spPr>
          <a:xfrm>
            <a:off x="10591800" y="6111491"/>
            <a:ext cx="9144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4" name="Text 12"/>
          <p:cNvSpPr/>
          <p:nvPr/>
        </p:nvSpPr>
        <p:spPr>
          <a:xfrm>
            <a:off x="685800" y="6427832"/>
            <a:ext cx="2743200" cy="990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marL="0" indent="0">
              <a:lnSpc>
                <a:spcPct val="100000"/>
              </a:lnSpc>
              <a:spcBef>
                <a:spcPts val="812"/>
              </a:spcBef>
              <a:buNone/>
            </a:pPr>
            <a:r>
              <a:rPr lang="en-US" sz="650" dirty="0">
                <a:solidFill>
                  <a:srgbClr val="FFFFFF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7</a:t>
            </a:r>
            <a:endParaRPr lang="en-US" sz="650" dirty="0"/>
          </a:p>
        </p:txBody>
      </p:sp>
      <p:sp>
        <p:nvSpPr>
          <p:cNvPr id="15" name="Text 13"/>
          <p:cNvSpPr/>
          <p:nvPr/>
        </p:nvSpPr>
        <p:spPr>
          <a:xfrm>
            <a:off x="685800" y="6567120"/>
            <a:ext cx="6309360" cy="990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marL="0" indent="0">
              <a:lnSpc>
                <a:spcPct val="100000"/>
              </a:lnSpc>
              <a:spcBef>
                <a:spcPts val="812"/>
              </a:spcBef>
              <a:buNone/>
            </a:pPr>
            <a:r>
              <a:rPr lang="en-US" sz="650" dirty="0">
                <a:solidFill>
                  <a:srgbClr val="FFFFFF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Comprehensive Guide to Student Project Management</a:t>
            </a:r>
            <a:endParaRPr lang="en-US" sz="650" dirty="0"/>
          </a:p>
        </p:txBody>
      </p:sp>
      <p:sp>
        <p:nvSpPr>
          <p:cNvPr id="16" name="Text 14"/>
          <p:cNvSpPr/>
          <p:nvPr/>
        </p:nvSpPr>
        <p:spPr>
          <a:xfrm>
            <a:off x="10823017" y="1768033"/>
            <a:ext cx="212956" cy="177514"/>
          </a:xfrm>
          <a:custGeom>
            <a:avLst/>
            <a:gdLst/>
            <a:ahLst/>
            <a:cxnLst/>
            <a:rect l="l" t="t" r="r" b="b"/>
            <a:pathLst>
              <a:path w="212956" h="177514">
                <a:moveTo>
                  <a:pt x="187527" y="52601"/>
                </a:moveTo>
                <a:cubicBezTo>
                  <a:pt x="182836" y="29009"/>
                  <a:pt x="167034" y="9169"/>
                  <a:pt x="138383" y="5849"/>
                </a:cubicBezTo>
                <a:cubicBezTo>
                  <a:pt x="131824" y="5077"/>
                  <a:pt x="126641" y="11345"/>
                  <a:pt x="124605" y="17382"/>
                </a:cubicBezTo>
                <a:cubicBezTo>
                  <a:pt x="124366" y="18092"/>
                  <a:pt x="124253" y="18772"/>
                  <a:pt x="124058" y="19482"/>
                </a:cubicBezTo>
                <a:cubicBezTo>
                  <a:pt x="105603" y="14634"/>
                  <a:pt x="86797" y="12751"/>
                  <a:pt x="70278" y="14586"/>
                </a:cubicBezTo>
                <a:cubicBezTo>
                  <a:pt x="68186" y="6204"/>
                  <a:pt x="60965" y="-1331"/>
                  <a:pt x="50994" y="197"/>
                </a:cubicBezTo>
                <a:cubicBezTo>
                  <a:pt x="-19132" y="10974"/>
                  <a:pt x="-9892" y="111656"/>
                  <a:pt x="36290" y="147214"/>
                </a:cubicBezTo>
                <a:cubicBezTo>
                  <a:pt x="84899" y="184611"/>
                  <a:pt x="207628" y="202829"/>
                  <a:pt x="212867" y="108028"/>
                </a:cubicBezTo>
                <a:cubicBezTo>
                  <a:pt x="214061" y="86320"/>
                  <a:pt x="203709" y="67606"/>
                  <a:pt x="187529" y="52599"/>
                </a:cubicBezTo>
                <a:lnTo>
                  <a:pt x="187527" y="52601"/>
                </a:lnTo>
                <a:moveTo>
                  <a:pt x="135263" y="76455"/>
                </a:moveTo>
                <a:cubicBezTo>
                  <a:pt x="135080" y="75543"/>
                  <a:pt x="134997" y="74849"/>
                  <a:pt x="134827" y="73984"/>
                </a:cubicBezTo>
                <a:cubicBezTo>
                  <a:pt x="138170" y="75451"/>
                  <a:pt x="141273" y="76887"/>
                  <a:pt x="143816" y="78168"/>
                </a:cubicBezTo>
                <a:cubicBezTo>
                  <a:pt x="146358" y="79450"/>
                  <a:pt x="148535" y="80563"/>
                  <a:pt x="150530" y="81672"/>
                </a:cubicBezTo>
                <a:cubicBezTo>
                  <a:pt x="148198" y="86783"/>
                  <a:pt x="144772" y="90690"/>
                  <a:pt x="140655" y="93577"/>
                </a:cubicBezTo>
                <a:cubicBezTo>
                  <a:pt x="142804" y="87601"/>
                  <a:pt x="141905" y="80485"/>
                  <a:pt x="135263" y="76455"/>
                </a:cubicBezTo>
                <a:lnTo>
                  <a:pt x="135263" y="76455"/>
                </a:lnTo>
                <a:moveTo>
                  <a:pt x="98437" y="61974"/>
                </a:moveTo>
                <a:cubicBezTo>
                  <a:pt x="98030" y="75607"/>
                  <a:pt x="103984" y="89627"/>
                  <a:pt x="119519" y="100095"/>
                </a:cubicBezTo>
                <a:cubicBezTo>
                  <a:pt x="113746" y="100341"/>
                  <a:pt x="107875" y="99740"/>
                  <a:pt x="102413" y="98320"/>
                </a:cubicBezTo>
                <a:cubicBezTo>
                  <a:pt x="90643" y="95277"/>
                  <a:pt x="46316" y="73956"/>
                  <a:pt x="71119" y="62840"/>
                </a:cubicBezTo>
                <a:cubicBezTo>
                  <a:pt x="78170" y="59675"/>
                  <a:pt x="88030" y="59968"/>
                  <a:pt x="98437" y="61975"/>
                </a:cubicBezTo>
                <a:lnTo>
                  <a:pt x="98437" y="61974"/>
                </a:lnTo>
              </a:path>
            </a:pathLst>
          </a:custGeom>
          <a:solidFill>
            <a:srgbClr val="FF7B4D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7" name="Text 15"/>
          <p:cNvSpPr/>
          <p:nvPr/>
        </p:nvSpPr>
        <p:spPr>
          <a:xfrm>
            <a:off x="11067120" y="1500709"/>
            <a:ext cx="234453" cy="208891"/>
          </a:xfrm>
          <a:custGeom>
            <a:avLst/>
            <a:gdLst/>
            <a:ahLst/>
            <a:cxnLst/>
            <a:rect l="l" t="t" r="r" b="b"/>
            <a:pathLst>
              <a:path w="234453" h="208891">
                <a:moveTo>
                  <a:pt x="154244" y="3039"/>
                </a:moveTo>
                <a:cubicBezTo>
                  <a:pt x="131472" y="-3618"/>
                  <a:pt x="108838" y="1053"/>
                  <a:pt x="90984" y="13250"/>
                </a:cubicBezTo>
                <a:cubicBezTo>
                  <a:pt x="78216" y="15166"/>
                  <a:pt x="65654" y="20764"/>
                  <a:pt x="54928" y="28451"/>
                </a:cubicBezTo>
                <a:cubicBezTo>
                  <a:pt x="52843" y="29932"/>
                  <a:pt x="51301" y="31672"/>
                  <a:pt x="50161" y="33556"/>
                </a:cubicBezTo>
                <a:cubicBezTo>
                  <a:pt x="22707" y="49541"/>
                  <a:pt x="1810" y="73822"/>
                  <a:pt x="87" y="111565"/>
                </a:cubicBezTo>
                <a:cubicBezTo>
                  <a:pt x="-2790" y="174560"/>
                  <a:pt x="64960" y="199188"/>
                  <a:pt x="114200" y="207095"/>
                </a:cubicBezTo>
                <a:cubicBezTo>
                  <a:pt x="165039" y="215262"/>
                  <a:pt x="220046" y="196159"/>
                  <a:pt x="232233" y="138284"/>
                </a:cubicBezTo>
                <a:cubicBezTo>
                  <a:pt x="244056" y="82121"/>
                  <a:pt x="207292" y="18589"/>
                  <a:pt x="154244" y="3039"/>
                </a:cubicBezTo>
                <a:lnTo>
                  <a:pt x="154244" y="3039"/>
                </a:lnTo>
                <a:moveTo>
                  <a:pt x="145963" y="91156"/>
                </a:moveTo>
                <a:cubicBezTo>
                  <a:pt x="148812" y="86573"/>
                  <a:pt x="150493" y="81553"/>
                  <a:pt x="151508" y="76404"/>
                </a:cubicBezTo>
                <a:cubicBezTo>
                  <a:pt x="152092" y="77766"/>
                  <a:pt x="152577" y="79232"/>
                  <a:pt x="152870" y="80858"/>
                </a:cubicBezTo>
                <a:cubicBezTo>
                  <a:pt x="156108" y="99626"/>
                  <a:pt x="135739" y="111086"/>
                  <a:pt x="118856" y="109839"/>
                </a:cubicBezTo>
                <a:cubicBezTo>
                  <a:pt x="129027" y="108387"/>
                  <a:pt x="138822" y="102645"/>
                  <a:pt x="145963" y="91156"/>
                </a:cubicBezTo>
                <a:moveTo>
                  <a:pt x="79953" y="155037"/>
                </a:moveTo>
                <a:cubicBezTo>
                  <a:pt x="48274" y="143072"/>
                  <a:pt x="24557" y="119559"/>
                  <a:pt x="46912" y="84269"/>
                </a:cubicBezTo>
                <a:cubicBezTo>
                  <a:pt x="49608" y="80018"/>
                  <a:pt x="52846" y="76320"/>
                  <a:pt x="56318" y="72897"/>
                </a:cubicBezTo>
                <a:cubicBezTo>
                  <a:pt x="56137" y="74810"/>
                  <a:pt x="55872" y="76696"/>
                  <a:pt x="55816" y="78641"/>
                </a:cubicBezTo>
                <a:cubicBezTo>
                  <a:pt x="54259" y="128059"/>
                  <a:pt x="97249" y="160303"/>
                  <a:pt x="142142" y="147845"/>
                </a:cubicBezTo>
                <a:cubicBezTo>
                  <a:pt x="166429" y="141100"/>
                  <a:pt x="185047" y="121286"/>
                  <a:pt x="190563" y="98296"/>
                </a:cubicBezTo>
                <a:cubicBezTo>
                  <a:pt x="190631" y="98572"/>
                  <a:pt x="190730" y="98862"/>
                  <a:pt x="190800" y="99138"/>
                </a:cubicBezTo>
                <a:cubicBezTo>
                  <a:pt x="208640" y="176668"/>
                  <a:pt x="125289" y="172170"/>
                  <a:pt x="79953" y="155039"/>
                </a:cubicBezTo>
                <a:lnTo>
                  <a:pt x="79953" y="155037"/>
                </a:lnTo>
              </a:path>
            </a:pathLst>
          </a:custGeom>
          <a:solidFill>
            <a:srgbClr val="FF7B4D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8" name="Text 16"/>
          <p:cNvSpPr/>
          <p:nvPr/>
        </p:nvSpPr>
        <p:spPr>
          <a:xfrm>
            <a:off x="10692126" y="1394580"/>
            <a:ext cx="202771" cy="236771"/>
          </a:xfrm>
          <a:custGeom>
            <a:avLst/>
            <a:gdLst/>
            <a:ahLst/>
            <a:cxnLst/>
            <a:rect l="l" t="t" r="r" b="b"/>
            <a:pathLst>
              <a:path w="202771" h="236771">
                <a:moveTo>
                  <a:pt x="202004" y="99375"/>
                </a:moveTo>
                <a:cubicBezTo>
                  <a:pt x="198667" y="66992"/>
                  <a:pt x="183110" y="40355"/>
                  <a:pt x="162383" y="22749"/>
                </a:cubicBezTo>
                <a:cubicBezTo>
                  <a:pt x="161665" y="20990"/>
                  <a:pt x="160974" y="19245"/>
                  <a:pt x="160136" y="17469"/>
                </a:cubicBezTo>
                <a:cubicBezTo>
                  <a:pt x="156040" y="8867"/>
                  <a:pt x="148887" y="7167"/>
                  <a:pt x="142666" y="9530"/>
                </a:cubicBezTo>
                <a:cubicBezTo>
                  <a:pt x="106394" y="-8815"/>
                  <a:pt x="62265" y="-2299"/>
                  <a:pt x="35832" y="43365"/>
                </a:cubicBezTo>
                <a:cubicBezTo>
                  <a:pt x="29116" y="54978"/>
                  <a:pt x="25421" y="67177"/>
                  <a:pt x="24091" y="79283"/>
                </a:cubicBezTo>
                <a:cubicBezTo>
                  <a:pt x="14904" y="89599"/>
                  <a:pt x="7391" y="101551"/>
                  <a:pt x="3257" y="115883"/>
                </a:cubicBezTo>
                <a:cubicBezTo>
                  <a:pt x="-8922" y="158149"/>
                  <a:pt x="14770" y="200076"/>
                  <a:pt x="45883" y="220815"/>
                </a:cubicBezTo>
                <a:cubicBezTo>
                  <a:pt x="120274" y="270416"/>
                  <a:pt x="212109" y="197249"/>
                  <a:pt x="202005" y="99375"/>
                </a:cubicBezTo>
                <a:lnTo>
                  <a:pt x="202004" y="99375"/>
                </a:lnTo>
                <a:moveTo>
                  <a:pt x="114730" y="82614"/>
                </a:moveTo>
                <a:cubicBezTo>
                  <a:pt x="106899" y="90785"/>
                  <a:pt x="97565" y="90629"/>
                  <a:pt x="89055" y="76941"/>
                </a:cubicBezTo>
                <a:cubicBezTo>
                  <a:pt x="97446" y="69265"/>
                  <a:pt x="107296" y="72440"/>
                  <a:pt x="114730" y="82614"/>
                </a:cubicBezTo>
                <a:moveTo>
                  <a:pt x="122496" y="117907"/>
                </a:moveTo>
                <a:cubicBezTo>
                  <a:pt x="108109" y="151896"/>
                  <a:pt x="64698" y="136887"/>
                  <a:pt x="59286" y="100365"/>
                </a:cubicBezTo>
                <a:cubicBezTo>
                  <a:pt x="59233" y="100071"/>
                  <a:pt x="59286" y="99808"/>
                  <a:pt x="59260" y="99531"/>
                </a:cubicBezTo>
                <a:cubicBezTo>
                  <a:pt x="77197" y="120318"/>
                  <a:pt x="101369" y="124733"/>
                  <a:pt x="122496" y="117910"/>
                </a:cubicBezTo>
                <a:lnTo>
                  <a:pt x="122496" y="117907"/>
                </a:lnTo>
                <a:moveTo>
                  <a:pt x="76118" y="188974"/>
                </a:moveTo>
                <a:cubicBezTo>
                  <a:pt x="54207" y="181393"/>
                  <a:pt x="33159" y="159650"/>
                  <a:pt x="33822" y="133783"/>
                </a:cubicBezTo>
                <a:cubicBezTo>
                  <a:pt x="55281" y="177780"/>
                  <a:pt x="105780" y="201700"/>
                  <a:pt x="143633" y="154692"/>
                </a:cubicBezTo>
                <a:cubicBezTo>
                  <a:pt x="157010" y="138061"/>
                  <a:pt x="162580" y="120533"/>
                  <a:pt x="162592" y="104103"/>
                </a:cubicBezTo>
                <a:cubicBezTo>
                  <a:pt x="169279" y="160794"/>
                  <a:pt x="123356" y="205314"/>
                  <a:pt x="76116" y="188976"/>
                </a:cubicBezTo>
                <a:lnTo>
                  <a:pt x="76118" y="188974"/>
                </a:lnTo>
              </a:path>
            </a:pathLst>
          </a:custGeom>
          <a:solidFill>
            <a:srgbClr val="FF7B4D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9" name="Text 17"/>
          <p:cNvSpPr/>
          <p:nvPr/>
        </p:nvSpPr>
        <p:spPr>
          <a:xfrm>
            <a:off x="11037549" y="1167561"/>
            <a:ext cx="263855" cy="208994"/>
          </a:xfrm>
          <a:custGeom>
            <a:avLst/>
            <a:gdLst/>
            <a:ahLst/>
            <a:cxnLst/>
            <a:rect l="l" t="t" r="r" b="b"/>
            <a:pathLst>
              <a:path w="263855" h="208994">
                <a:moveTo>
                  <a:pt x="168363" y="4727"/>
                </a:moveTo>
                <a:cubicBezTo>
                  <a:pt x="116988" y="-5446"/>
                  <a:pt x="53592" y="-3110"/>
                  <a:pt x="26417" y="51674"/>
                </a:cubicBezTo>
                <a:cubicBezTo>
                  <a:pt x="25858" y="52813"/>
                  <a:pt x="25541" y="54086"/>
                  <a:pt x="25024" y="55254"/>
                </a:cubicBezTo>
                <a:cubicBezTo>
                  <a:pt x="6100" y="72830"/>
                  <a:pt x="-3913" y="100282"/>
                  <a:pt x="1425" y="129351"/>
                </a:cubicBezTo>
                <a:cubicBezTo>
                  <a:pt x="11713" y="185302"/>
                  <a:pt x="70059" y="212783"/>
                  <a:pt x="119685" y="208574"/>
                </a:cubicBezTo>
                <a:cubicBezTo>
                  <a:pt x="172896" y="204064"/>
                  <a:pt x="239235" y="169300"/>
                  <a:pt x="258689" y="113948"/>
                </a:cubicBezTo>
                <a:cubicBezTo>
                  <a:pt x="282159" y="47132"/>
                  <a:pt x="221016" y="15142"/>
                  <a:pt x="168363" y="4727"/>
                </a:cubicBezTo>
                <a:lnTo>
                  <a:pt x="168363" y="4727"/>
                </a:lnTo>
                <a:moveTo>
                  <a:pt x="64811" y="71317"/>
                </a:moveTo>
                <a:cubicBezTo>
                  <a:pt x="65600" y="88221"/>
                  <a:pt x="73375" y="105078"/>
                  <a:pt x="88410" y="115041"/>
                </a:cubicBezTo>
                <a:cubicBezTo>
                  <a:pt x="90748" y="116600"/>
                  <a:pt x="93072" y="117768"/>
                  <a:pt x="95381" y="118861"/>
                </a:cubicBezTo>
                <a:cubicBezTo>
                  <a:pt x="69716" y="123777"/>
                  <a:pt x="52254" y="95560"/>
                  <a:pt x="64808" y="71317"/>
                </a:cubicBezTo>
                <a:lnTo>
                  <a:pt x="64811" y="71317"/>
                </a:lnTo>
                <a:moveTo>
                  <a:pt x="181419" y="140156"/>
                </a:moveTo>
                <a:cubicBezTo>
                  <a:pt x="162366" y="153297"/>
                  <a:pt x="139556" y="162543"/>
                  <a:pt x="116859" y="164955"/>
                </a:cubicBezTo>
                <a:cubicBezTo>
                  <a:pt x="107260" y="165975"/>
                  <a:pt x="97822" y="165766"/>
                  <a:pt x="88811" y="164071"/>
                </a:cubicBezTo>
                <a:cubicBezTo>
                  <a:pt x="127202" y="161975"/>
                  <a:pt x="166184" y="134147"/>
                  <a:pt x="173184" y="93928"/>
                </a:cubicBezTo>
                <a:cubicBezTo>
                  <a:pt x="176068" y="77386"/>
                  <a:pt x="171878" y="60888"/>
                  <a:pt x="163284" y="47477"/>
                </a:cubicBezTo>
                <a:cubicBezTo>
                  <a:pt x="176986" y="50564"/>
                  <a:pt x="189179" y="55390"/>
                  <a:pt x="197400" y="61532"/>
                </a:cubicBezTo>
                <a:cubicBezTo>
                  <a:pt x="229694" y="85627"/>
                  <a:pt x="207730" y="121994"/>
                  <a:pt x="181419" y="140155"/>
                </a:cubicBezTo>
                <a:lnTo>
                  <a:pt x="181419" y="140156"/>
                </a:lnTo>
              </a:path>
            </a:pathLst>
          </a:custGeom>
          <a:solidFill>
            <a:srgbClr val="FF7B4D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0" name="Text 18"/>
          <p:cNvSpPr/>
          <p:nvPr/>
        </p:nvSpPr>
        <p:spPr>
          <a:xfrm>
            <a:off x="10812788" y="983741"/>
            <a:ext cx="171854" cy="119399"/>
          </a:xfrm>
          <a:custGeom>
            <a:avLst/>
            <a:gdLst/>
            <a:ahLst/>
            <a:cxnLst/>
            <a:rect l="l" t="t" r="r" b="b"/>
            <a:pathLst>
              <a:path w="171854" h="119399">
                <a:moveTo>
                  <a:pt x="170534" y="60242"/>
                </a:moveTo>
                <a:cubicBezTo>
                  <a:pt x="163560" y="34253"/>
                  <a:pt x="132915" y="23236"/>
                  <a:pt x="106032" y="17734"/>
                </a:cubicBezTo>
                <a:cubicBezTo>
                  <a:pt x="89792" y="11"/>
                  <a:pt x="62263" y="-7368"/>
                  <a:pt x="36110" y="9481"/>
                </a:cubicBezTo>
                <a:cubicBezTo>
                  <a:pt x="28165" y="14587"/>
                  <a:pt x="23241" y="21556"/>
                  <a:pt x="20423" y="29174"/>
                </a:cubicBezTo>
                <a:cubicBezTo>
                  <a:pt x="14166" y="34517"/>
                  <a:pt x="8837" y="41209"/>
                  <a:pt x="5034" y="49727"/>
                </a:cubicBezTo>
                <a:cubicBezTo>
                  <a:pt x="-5635" y="73599"/>
                  <a:pt x="273" y="102022"/>
                  <a:pt x="26493" y="112721"/>
                </a:cubicBezTo>
                <a:cubicBezTo>
                  <a:pt x="44136" y="119915"/>
                  <a:pt x="64045" y="117588"/>
                  <a:pt x="81039" y="109362"/>
                </a:cubicBezTo>
                <a:cubicBezTo>
                  <a:pt x="94609" y="117019"/>
                  <a:pt x="109500" y="121411"/>
                  <a:pt x="125754" y="118487"/>
                </a:cubicBezTo>
                <a:cubicBezTo>
                  <a:pt x="152206" y="113726"/>
                  <a:pt x="178049" y="88280"/>
                  <a:pt x="170536" y="60240"/>
                </a:cubicBezTo>
                <a:lnTo>
                  <a:pt x="170534" y="60242"/>
                </a:lnTo>
                <a:moveTo>
                  <a:pt x="53211" y="44821"/>
                </a:moveTo>
                <a:cubicBezTo>
                  <a:pt x="63476" y="42123"/>
                  <a:pt x="74629" y="42771"/>
                  <a:pt x="85595" y="44928"/>
                </a:cubicBezTo>
                <a:cubicBezTo>
                  <a:pt x="87039" y="51553"/>
                  <a:pt x="85556" y="59647"/>
                  <a:pt x="81873" y="67002"/>
                </a:cubicBezTo>
                <a:cubicBezTo>
                  <a:pt x="76707" y="67345"/>
                  <a:pt x="71581" y="66961"/>
                  <a:pt x="66604" y="65216"/>
                </a:cubicBezTo>
                <a:cubicBezTo>
                  <a:pt x="58078" y="62240"/>
                  <a:pt x="50499" y="54093"/>
                  <a:pt x="48853" y="46542"/>
                </a:cubicBezTo>
                <a:cubicBezTo>
                  <a:pt x="50296" y="45906"/>
                  <a:pt x="51726" y="45206"/>
                  <a:pt x="53209" y="44821"/>
                </a:cubicBezTo>
                <a:lnTo>
                  <a:pt x="53211" y="44821"/>
                </a:lnTo>
                <a:moveTo>
                  <a:pt x="112575" y="93413"/>
                </a:moveTo>
                <a:cubicBezTo>
                  <a:pt x="110646" y="93479"/>
                  <a:pt x="108730" y="93214"/>
                  <a:pt x="106828" y="92989"/>
                </a:cubicBezTo>
                <a:cubicBezTo>
                  <a:pt x="117240" y="89709"/>
                  <a:pt x="127358" y="84974"/>
                  <a:pt x="136732" y="79565"/>
                </a:cubicBezTo>
                <a:cubicBezTo>
                  <a:pt x="132240" y="87739"/>
                  <a:pt x="121571" y="93095"/>
                  <a:pt x="112575" y="93413"/>
                </a:cubicBezTo>
              </a:path>
            </a:pathLst>
          </a:custGeom>
          <a:solidFill>
            <a:srgbClr val="FF7B4D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1" name="Text 19"/>
          <p:cNvSpPr/>
          <p:nvPr/>
        </p:nvSpPr>
        <p:spPr>
          <a:xfrm>
            <a:off x="11323596" y="804237"/>
            <a:ext cx="211627" cy="226351"/>
          </a:xfrm>
          <a:custGeom>
            <a:avLst/>
            <a:gdLst/>
            <a:ahLst/>
            <a:cxnLst/>
            <a:rect l="l" t="t" r="r" b="b"/>
            <a:pathLst>
              <a:path w="211627" h="226351">
                <a:moveTo>
                  <a:pt x="125806" y="5093"/>
                </a:moveTo>
                <a:cubicBezTo>
                  <a:pt x="122545" y="849"/>
                  <a:pt x="117083" y="-1657"/>
                  <a:pt x="111189" y="1259"/>
                </a:cubicBezTo>
                <a:cubicBezTo>
                  <a:pt x="109242" y="2209"/>
                  <a:pt x="107282" y="3237"/>
                  <a:pt x="105335" y="4217"/>
                </a:cubicBezTo>
                <a:cubicBezTo>
                  <a:pt x="83802" y="5788"/>
                  <a:pt x="62364" y="15376"/>
                  <a:pt x="44626" y="35501"/>
                </a:cubicBezTo>
                <a:cubicBezTo>
                  <a:pt x="38675" y="42267"/>
                  <a:pt x="34070" y="49227"/>
                  <a:pt x="30610" y="56246"/>
                </a:cubicBezTo>
                <a:cubicBezTo>
                  <a:pt x="20179" y="67948"/>
                  <a:pt x="11443" y="81371"/>
                  <a:pt x="5856" y="97648"/>
                </a:cubicBezTo>
                <a:cubicBezTo>
                  <a:pt x="-7739" y="137268"/>
                  <a:pt x="2552" y="178971"/>
                  <a:pt x="34461" y="203990"/>
                </a:cubicBezTo>
                <a:cubicBezTo>
                  <a:pt x="105293" y="259554"/>
                  <a:pt x="214643" y="205545"/>
                  <a:pt x="211563" y="108171"/>
                </a:cubicBezTo>
                <a:cubicBezTo>
                  <a:pt x="209813" y="52835"/>
                  <a:pt x="170148" y="12399"/>
                  <a:pt x="125806" y="5091"/>
                </a:cubicBezTo>
                <a:lnTo>
                  <a:pt x="125806" y="5093"/>
                </a:lnTo>
                <a:moveTo>
                  <a:pt x="84221" y="84861"/>
                </a:moveTo>
                <a:cubicBezTo>
                  <a:pt x="91810" y="79411"/>
                  <a:pt x="99960" y="74956"/>
                  <a:pt x="109157" y="72027"/>
                </a:cubicBezTo>
                <a:cubicBezTo>
                  <a:pt x="116983" y="69431"/>
                  <a:pt x="125006" y="68041"/>
                  <a:pt x="133211" y="67831"/>
                </a:cubicBezTo>
                <a:cubicBezTo>
                  <a:pt x="145671" y="64010"/>
                  <a:pt x="149381" y="66909"/>
                  <a:pt x="144342" y="76559"/>
                </a:cubicBezTo>
                <a:cubicBezTo>
                  <a:pt x="146247" y="89483"/>
                  <a:pt x="139651" y="101276"/>
                  <a:pt x="129670" y="109927"/>
                </a:cubicBezTo>
                <a:cubicBezTo>
                  <a:pt x="112854" y="105065"/>
                  <a:pt x="97649" y="96656"/>
                  <a:pt x="84221" y="84861"/>
                </a:cubicBezTo>
                <a:lnTo>
                  <a:pt x="84221" y="84861"/>
                </a:lnTo>
                <a:moveTo>
                  <a:pt x="60043" y="175983"/>
                </a:moveTo>
                <a:cubicBezTo>
                  <a:pt x="40694" y="164675"/>
                  <a:pt x="32098" y="146420"/>
                  <a:pt x="31928" y="126852"/>
                </a:cubicBezTo>
                <a:cubicBezTo>
                  <a:pt x="51614" y="163226"/>
                  <a:pt x="98646" y="183897"/>
                  <a:pt x="140438" y="156809"/>
                </a:cubicBezTo>
                <a:cubicBezTo>
                  <a:pt x="143225" y="157171"/>
                  <a:pt x="145970" y="157653"/>
                  <a:pt x="148810" y="157896"/>
                </a:cubicBezTo>
                <a:cubicBezTo>
                  <a:pt x="151413" y="158106"/>
                  <a:pt x="153684" y="157776"/>
                  <a:pt x="155755" y="157185"/>
                </a:cubicBezTo>
                <a:cubicBezTo>
                  <a:pt x="134165" y="184664"/>
                  <a:pt x="93575" y="195597"/>
                  <a:pt x="60043" y="175983"/>
                </a:cubicBezTo>
                <a:lnTo>
                  <a:pt x="60043" y="175983"/>
                </a:lnTo>
              </a:path>
            </a:pathLst>
          </a:custGeom>
          <a:solidFill>
            <a:srgbClr val="FF7B4D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2" name="Text 20"/>
          <p:cNvSpPr/>
          <p:nvPr/>
        </p:nvSpPr>
        <p:spPr>
          <a:xfrm>
            <a:off x="11508830" y="1104537"/>
            <a:ext cx="231222" cy="202672"/>
          </a:xfrm>
          <a:custGeom>
            <a:avLst/>
            <a:gdLst/>
            <a:ahLst/>
            <a:cxnLst/>
            <a:rect l="l" t="t" r="r" b="b"/>
            <a:pathLst>
              <a:path w="231222" h="202672">
                <a:moveTo>
                  <a:pt x="185093" y="21530"/>
                </a:moveTo>
                <a:cubicBezTo>
                  <a:pt x="141739" y="1161"/>
                  <a:pt x="87263" y="-10804"/>
                  <a:pt x="43178" y="13684"/>
                </a:cubicBezTo>
                <a:cubicBezTo>
                  <a:pt x="13760" y="30026"/>
                  <a:pt x="-3626" y="62583"/>
                  <a:pt x="1219" y="96377"/>
                </a:cubicBezTo>
                <a:cubicBezTo>
                  <a:pt x="116" y="104192"/>
                  <a:pt x="-381" y="112228"/>
                  <a:pt x="335" y="120501"/>
                </a:cubicBezTo>
                <a:cubicBezTo>
                  <a:pt x="4833" y="172774"/>
                  <a:pt x="46973" y="195124"/>
                  <a:pt x="88519" y="196124"/>
                </a:cubicBezTo>
                <a:cubicBezTo>
                  <a:pt x="92133" y="196219"/>
                  <a:pt x="95805" y="195838"/>
                  <a:pt x="99446" y="195631"/>
                </a:cubicBezTo>
                <a:cubicBezTo>
                  <a:pt x="108760" y="207376"/>
                  <a:pt x="129470" y="203937"/>
                  <a:pt x="134645" y="188973"/>
                </a:cubicBezTo>
                <a:cubicBezTo>
                  <a:pt x="167097" y="178623"/>
                  <a:pt x="197441" y="157241"/>
                  <a:pt x="217104" y="126887"/>
                </a:cubicBezTo>
                <a:cubicBezTo>
                  <a:pt x="246756" y="81095"/>
                  <a:pt x="226651" y="41057"/>
                  <a:pt x="185091" y="21530"/>
                </a:cubicBezTo>
                <a:lnTo>
                  <a:pt x="185093" y="21530"/>
                </a:lnTo>
                <a:moveTo>
                  <a:pt x="93224" y="106743"/>
                </a:moveTo>
                <a:cubicBezTo>
                  <a:pt x="88836" y="102542"/>
                  <a:pt x="84863" y="98089"/>
                  <a:pt x="82047" y="92872"/>
                </a:cubicBezTo>
                <a:cubicBezTo>
                  <a:pt x="69919" y="70301"/>
                  <a:pt x="92630" y="50599"/>
                  <a:pt x="104318" y="74502"/>
                </a:cubicBezTo>
                <a:cubicBezTo>
                  <a:pt x="111271" y="88720"/>
                  <a:pt x="103779" y="100418"/>
                  <a:pt x="93224" y="106741"/>
                </a:cubicBezTo>
                <a:lnTo>
                  <a:pt x="93224" y="106743"/>
                </a:lnTo>
                <a:moveTo>
                  <a:pt x="176938" y="102082"/>
                </a:moveTo>
                <a:cubicBezTo>
                  <a:pt x="169458" y="115904"/>
                  <a:pt x="153372" y="126380"/>
                  <a:pt x="140856" y="133275"/>
                </a:cubicBezTo>
                <a:cubicBezTo>
                  <a:pt x="137695" y="135020"/>
                  <a:pt x="134328" y="136619"/>
                  <a:pt x="130881" y="138125"/>
                </a:cubicBezTo>
                <a:cubicBezTo>
                  <a:pt x="149108" y="119104"/>
                  <a:pt x="159277" y="92015"/>
                  <a:pt x="152019" y="63787"/>
                </a:cubicBezTo>
                <a:cubicBezTo>
                  <a:pt x="154350" y="64642"/>
                  <a:pt x="156752" y="65418"/>
                  <a:pt x="159041" y="66322"/>
                </a:cubicBezTo>
                <a:cubicBezTo>
                  <a:pt x="179532" y="74470"/>
                  <a:pt x="190074" y="77830"/>
                  <a:pt x="176938" y="102080"/>
                </a:cubicBezTo>
                <a:lnTo>
                  <a:pt x="176938" y="102082"/>
                </a:lnTo>
              </a:path>
            </a:pathLst>
          </a:custGeom>
          <a:solidFill>
            <a:srgbClr val="FF7B4D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3" name="Text 21"/>
          <p:cNvSpPr/>
          <p:nvPr/>
        </p:nvSpPr>
        <p:spPr>
          <a:xfrm>
            <a:off x="11433965" y="1454843"/>
            <a:ext cx="229331" cy="204886"/>
          </a:xfrm>
          <a:custGeom>
            <a:avLst/>
            <a:gdLst/>
            <a:ahLst/>
            <a:cxnLst/>
            <a:rect l="l" t="t" r="r" b="b"/>
            <a:pathLst>
              <a:path w="229331" h="204886">
                <a:moveTo>
                  <a:pt x="51604" y="25363"/>
                </a:moveTo>
                <a:cubicBezTo>
                  <a:pt x="44825" y="30815"/>
                  <a:pt x="39768" y="37265"/>
                  <a:pt x="35615" y="44098"/>
                </a:cubicBezTo>
                <a:cubicBezTo>
                  <a:pt x="7790" y="64277"/>
                  <a:pt x="-9671" y="103929"/>
                  <a:pt x="5765" y="142336"/>
                </a:cubicBezTo>
                <a:cubicBezTo>
                  <a:pt x="49636" y="251619"/>
                  <a:pt x="186570" y="202016"/>
                  <a:pt x="221362" y="113296"/>
                </a:cubicBezTo>
                <a:cubicBezTo>
                  <a:pt x="265217" y="1512"/>
                  <a:pt x="116785" y="-27037"/>
                  <a:pt x="51604" y="25361"/>
                </a:cubicBezTo>
                <a:lnTo>
                  <a:pt x="51604" y="25363"/>
                </a:lnTo>
                <a:moveTo>
                  <a:pt x="150861" y="101503"/>
                </a:moveTo>
                <a:cubicBezTo>
                  <a:pt x="140892" y="94131"/>
                  <a:pt x="130645" y="87159"/>
                  <a:pt x="120225" y="80449"/>
                </a:cubicBezTo>
                <a:cubicBezTo>
                  <a:pt x="137991" y="70190"/>
                  <a:pt x="158775" y="63109"/>
                  <a:pt x="165465" y="77808"/>
                </a:cubicBezTo>
                <a:cubicBezTo>
                  <a:pt x="168730" y="84948"/>
                  <a:pt x="160174" y="94209"/>
                  <a:pt x="150859" y="101503"/>
                </a:cubicBezTo>
                <a:lnTo>
                  <a:pt x="150861" y="101503"/>
                </a:lnTo>
              </a:path>
            </a:pathLst>
          </a:custGeom>
          <a:solidFill>
            <a:srgbClr val="FF7B4D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4" name="Text 22"/>
          <p:cNvSpPr/>
          <p:nvPr/>
        </p:nvSpPr>
        <p:spPr>
          <a:xfrm>
            <a:off x="11290492" y="1805137"/>
            <a:ext cx="227837" cy="208542"/>
          </a:xfrm>
          <a:custGeom>
            <a:avLst/>
            <a:gdLst/>
            <a:ahLst/>
            <a:cxnLst/>
            <a:rect l="l" t="t" r="r" b="b"/>
            <a:pathLst>
              <a:path w="227837" h="208542">
                <a:moveTo>
                  <a:pt x="170844" y="26662"/>
                </a:moveTo>
                <a:cubicBezTo>
                  <a:pt x="139115" y="18533"/>
                  <a:pt x="86949" y="25822"/>
                  <a:pt x="67406" y="57923"/>
                </a:cubicBezTo>
                <a:cubicBezTo>
                  <a:pt x="50755" y="85256"/>
                  <a:pt x="62033" y="114198"/>
                  <a:pt x="82497" y="131807"/>
                </a:cubicBezTo>
                <a:cubicBezTo>
                  <a:pt x="84404" y="141734"/>
                  <a:pt x="88749" y="151502"/>
                  <a:pt x="95641" y="160646"/>
                </a:cubicBezTo>
                <a:cubicBezTo>
                  <a:pt x="74589" y="158254"/>
                  <a:pt x="54886" y="147748"/>
                  <a:pt x="44262" y="126472"/>
                </a:cubicBezTo>
                <a:cubicBezTo>
                  <a:pt x="26930" y="91792"/>
                  <a:pt x="39090" y="43154"/>
                  <a:pt x="72885" y="27588"/>
                </a:cubicBezTo>
                <a:cubicBezTo>
                  <a:pt x="86804" y="21167"/>
                  <a:pt x="76818" y="-4934"/>
                  <a:pt x="62500" y="820"/>
                </a:cubicBezTo>
                <a:cubicBezTo>
                  <a:pt x="-4678" y="27792"/>
                  <a:pt x="-22155" y="127096"/>
                  <a:pt x="32036" y="179154"/>
                </a:cubicBezTo>
                <a:cubicBezTo>
                  <a:pt x="92668" y="237415"/>
                  <a:pt x="210731" y="205531"/>
                  <a:pt x="226582" y="114531"/>
                </a:cubicBezTo>
                <a:cubicBezTo>
                  <a:pt x="233954" y="72256"/>
                  <a:pt x="207986" y="36197"/>
                  <a:pt x="170844" y="26662"/>
                </a:cubicBezTo>
                <a:lnTo>
                  <a:pt x="170844" y="26662"/>
                </a:lnTo>
                <a:moveTo>
                  <a:pt x="133396" y="161925"/>
                </a:moveTo>
                <a:cubicBezTo>
                  <a:pt x="134449" y="158117"/>
                  <a:pt x="135130" y="154006"/>
                  <a:pt x="135515" y="149754"/>
                </a:cubicBezTo>
                <a:cubicBezTo>
                  <a:pt x="140860" y="149546"/>
                  <a:pt x="146326" y="148778"/>
                  <a:pt x="151819" y="147431"/>
                </a:cubicBezTo>
                <a:cubicBezTo>
                  <a:pt x="150580" y="148801"/>
                  <a:pt x="149379" y="150056"/>
                  <a:pt x="148233" y="151147"/>
                </a:cubicBezTo>
                <a:cubicBezTo>
                  <a:pt x="143608" y="155537"/>
                  <a:pt x="138582" y="159022"/>
                  <a:pt x="133394" y="161925"/>
                </a:cubicBezTo>
                <a:lnTo>
                  <a:pt x="133396" y="161925"/>
                </a:lnTo>
              </a:path>
            </a:pathLst>
          </a:custGeom>
          <a:solidFill>
            <a:srgbClr val="FF7B4D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5" name="Text 23"/>
          <p:cNvSpPr/>
          <p:nvPr/>
        </p:nvSpPr>
        <p:spPr>
          <a:xfrm>
            <a:off x="8931370" y="2642866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743200" h="2743200">
                <a:moveTo>
                  <a:pt x="2363157" y="960477"/>
                </a:moveTo>
                <a:cubicBezTo>
                  <a:pt x="2502457" y="797009"/>
                  <a:pt x="2492581" y="553468"/>
                  <a:pt x="2340663" y="401522"/>
                </a:cubicBezTo>
                <a:cubicBezTo>
                  <a:pt x="2188744" y="249576"/>
                  <a:pt x="1945807" y="239701"/>
                  <a:pt x="1781818" y="379028"/>
                </a:cubicBezTo>
                <a:cubicBezTo>
                  <a:pt x="1764810" y="165113"/>
                  <a:pt x="1586036" y="0"/>
                  <a:pt x="1371051" y="0"/>
                </a:cubicBezTo>
                <a:cubicBezTo>
                  <a:pt x="1156067" y="0"/>
                  <a:pt x="977292" y="165113"/>
                  <a:pt x="960285" y="379577"/>
                </a:cubicBezTo>
                <a:cubicBezTo>
                  <a:pt x="796845" y="240249"/>
                  <a:pt x="553358" y="250125"/>
                  <a:pt x="401440" y="402071"/>
                </a:cubicBezTo>
                <a:cubicBezTo>
                  <a:pt x="249521" y="554017"/>
                  <a:pt x="239646" y="797009"/>
                  <a:pt x="378946" y="961025"/>
                </a:cubicBezTo>
                <a:cubicBezTo>
                  <a:pt x="165058" y="977484"/>
                  <a:pt x="0" y="1156314"/>
                  <a:pt x="0" y="1371326"/>
                </a:cubicBezTo>
                <a:cubicBezTo>
                  <a:pt x="0" y="1586338"/>
                  <a:pt x="165086" y="1765167"/>
                  <a:pt x="379494" y="1782175"/>
                </a:cubicBezTo>
                <a:cubicBezTo>
                  <a:pt x="240195" y="1945642"/>
                  <a:pt x="250070" y="2189183"/>
                  <a:pt x="401989" y="2341129"/>
                </a:cubicBezTo>
                <a:cubicBezTo>
                  <a:pt x="553907" y="2493075"/>
                  <a:pt x="796845" y="2502951"/>
                  <a:pt x="960833" y="2363623"/>
                </a:cubicBezTo>
                <a:cubicBezTo>
                  <a:pt x="977841" y="2578087"/>
                  <a:pt x="1156615" y="2743200"/>
                  <a:pt x="1371600" y="2743200"/>
                </a:cubicBezTo>
                <a:cubicBezTo>
                  <a:pt x="1586585" y="2743200"/>
                  <a:pt x="1765359" y="2578087"/>
                  <a:pt x="1782367" y="2364172"/>
                </a:cubicBezTo>
                <a:cubicBezTo>
                  <a:pt x="1945807" y="2503499"/>
                  <a:pt x="2189293" y="2493624"/>
                  <a:pt x="2341211" y="2341678"/>
                </a:cubicBezTo>
                <a:cubicBezTo>
                  <a:pt x="2493130" y="2189732"/>
                  <a:pt x="2503005" y="1946739"/>
                  <a:pt x="2363706" y="1782723"/>
                </a:cubicBezTo>
                <a:cubicBezTo>
                  <a:pt x="2578142" y="1765716"/>
                  <a:pt x="2743200" y="1586886"/>
                  <a:pt x="2743200" y="1371874"/>
                </a:cubicBezTo>
                <a:cubicBezTo>
                  <a:pt x="2742103" y="1156314"/>
                  <a:pt x="2577017" y="977484"/>
                  <a:pt x="2363157" y="960477"/>
                </a:cubicBezTo>
                <a:lnTo>
                  <a:pt x="2363157" y="960477"/>
                </a:lnTo>
              </a:path>
            </a:pathLst>
          </a:custGeom>
          <a:solidFill>
            <a:srgbClr val="FF7B4D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6" name="Text 24"/>
          <p:cNvSpPr/>
          <p:nvPr/>
        </p:nvSpPr>
        <p:spPr>
          <a:xfrm>
            <a:off x="8842242" y="2482709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743200" h="2743200">
                <a:moveTo>
                  <a:pt x="1371051" y="0"/>
                </a:moveTo>
                <a:cubicBezTo>
                  <a:pt x="1586036" y="0"/>
                  <a:pt x="1764810" y="165113"/>
                  <a:pt x="1781818" y="379028"/>
                </a:cubicBezTo>
                <a:cubicBezTo>
                  <a:pt x="1945807" y="239701"/>
                  <a:pt x="2188744" y="249576"/>
                  <a:pt x="2340663" y="401522"/>
                </a:cubicBezTo>
                <a:cubicBezTo>
                  <a:pt x="2492581" y="553468"/>
                  <a:pt x="2502457" y="797009"/>
                  <a:pt x="2363157" y="960477"/>
                </a:cubicBezTo>
                <a:cubicBezTo>
                  <a:pt x="2577044" y="977484"/>
                  <a:pt x="2742103" y="1156314"/>
                  <a:pt x="2743200" y="1371874"/>
                </a:cubicBezTo>
                <a:cubicBezTo>
                  <a:pt x="2743200" y="1586886"/>
                  <a:pt x="2578114" y="1765716"/>
                  <a:pt x="2363706" y="1782723"/>
                </a:cubicBezTo>
                <a:cubicBezTo>
                  <a:pt x="2503005" y="1946739"/>
                  <a:pt x="2493130" y="2189732"/>
                  <a:pt x="2341211" y="2341678"/>
                </a:cubicBezTo>
                <a:cubicBezTo>
                  <a:pt x="2189293" y="2493624"/>
                  <a:pt x="1945807" y="2503499"/>
                  <a:pt x="1782367" y="2364172"/>
                </a:cubicBezTo>
                <a:cubicBezTo>
                  <a:pt x="1765359" y="2578087"/>
                  <a:pt x="1586585" y="2743200"/>
                  <a:pt x="1371600" y="2743200"/>
                </a:cubicBezTo>
                <a:cubicBezTo>
                  <a:pt x="1156615" y="2743200"/>
                  <a:pt x="977841" y="2578087"/>
                  <a:pt x="960833" y="2363623"/>
                </a:cubicBezTo>
                <a:cubicBezTo>
                  <a:pt x="796845" y="2502951"/>
                  <a:pt x="553907" y="2493075"/>
                  <a:pt x="401989" y="2341129"/>
                </a:cubicBezTo>
                <a:cubicBezTo>
                  <a:pt x="250070" y="2189183"/>
                  <a:pt x="240195" y="1945642"/>
                  <a:pt x="379494" y="1782175"/>
                </a:cubicBezTo>
                <a:cubicBezTo>
                  <a:pt x="165058" y="1765167"/>
                  <a:pt x="0" y="1586338"/>
                  <a:pt x="0" y="1371326"/>
                </a:cubicBezTo>
                <a:cubicBezTo>
                  <a:pt x="0" y="1156314"/>
                  <a:pt x="165086" y="977484"/>
                  <a:pt x="378946" y="961025"/>
                </a:cubicBezTo>
                <a:cubicBezTo>
                  <a:pt x="239646" y="797009"/>
                  <a:pt x="249521" y="554017"/>
                  <a:pt x="401440" y="402071"/>
                </a:cubicBezTo>
                <a:cubicBezTo>
                  <a:pt x="553358" y="250125"/>
                  <a:pt x="796845" y="240249"/>
                  <a:pt x="960285" y="379577"/>
                </a:cubicBezTo>
                <a:cubicBezTo>
                  <a:pt x="977292" y="165113"/>
                  <a:pt x="1156067" y="0"/>
                  <a:pt x="1371051" y="0"/>
                </a:cubicBezTo>
                <a:lnTo>
                  <a:pt x="1371051" y="0"/>
                </a:lnTo>
              </a:path>
            </a:pathLst>
          </a:custGeom>
          <a:blipFill>
            <a:blip r:embed="rId2"/>
            <a:srcRect/>
            <a:stretch>
              <a:fillRect l="-25000" r="-25000" t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3" name="Tex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rcRect l="0" t="0" r="0" b="0"/>
            <a:stretch>
              <a:fillRect l="0" t="0" r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4" name="Text 2"/>
          <p:cNvSpPr/>
          <p:nvPr/>
        </p:nvSpPr>
        <p:spPr>
          <a:xfrm>
            <a:off x="685801" y="1755846"/>
            <a:ext cx="3931920" cy="2103120"/>
          </a:xfrm>
          <a:prstGeom prst="rect">
            <a:avLst/>
          </a:prstGeom>
          <a:blipFill>
            <a:blip r:embed="rId2"/>
            <a:srcRect l="0" t="0" r="0" b="0"/>
            <a:stretch>
              <a:fillRect l="0" t="0" r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5" name="Text 3"/>
          <p:cNvSpPr/>
          <p:nvPr/>
        </p:nvSpPr>
        <p:spPr>
          <a:xfrm>
            <a:off x="4781186" y="1755846"/>
            <a:ext cx="3931920" cy="2103120"/>
          </a:xfrm>
          <a:prstGeom prst="rect">
            <a:avLst/>
          </a:prstGeom>
          <a:blipFill>
            <a:blip r:embed="rId3"/>
            <a:srcRect l="0" t="0" r="0" b="0"/>
            <a:stretch>
              <a:fillRect l="0" t="0" r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6" name="Text 4"/>
          <p:cNvSpPr/>
          <p:nvPr/>
        </p:nvSpPr>
        <p:spPr>
          <a:xfrm>
            <a:off x="685801" y="4040906"/>
            <a:ext cx="3931920" cy="2103120"/>
          </a:xfrm>
          <a:prstGeom prst="rect">
            <a:avLst/>
          </a:prstGeom>
          <a:blipFill>
            <a:blip r:embed="rId4"/>
            <a:srcRect l="0" t="0" r="0" b="0"/>
            <a:stretch>
              <a:fillRect l="0" t="0" r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7" name="Text 5"/>
          <p:cNvSpPr/>
          <p:nvPr/>
        </p:nvSpPr>
        <p:spPr>
          <a:xfrm>
            <a:off x="4781186" y="4040906"/>
            <a:ext cx="3931920" cy="2103120"/>
          </a:xfrm>
          <a:prstGeom prst="rect">
            <a:avLst/>
          </a:prstGeom>
          <a:blipFill>
            <a:blip r:embed="rId5"/>
            <a:srcRect l="0" t="0" r="0" b="0"/>
            <a:stretch>
              <a:fillRect l="0" t="0" r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8" name="Text 6"/>
          <p:cNvSpPr/>
          <p:nvPr/>
        </p:nvSpPr>
        <p:spPr>
          <a:xfrm>
            <a:off x="685800" y="458221"/>
            <a:ext cx="10820400" cy="7901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0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sz="2800" dirty="0">
                <a:solidFill>
                  <a:srgbClr val="FFFFFF"/>
                </a:solidFill>
                <a:latin typeface="DynaPuff Medium" pitchFamily="34" charset="0"/>
                <a:ea typeface="DynaPuff Medium" pitchFamily="34" charset="-122"/>
                <a:cs typeface="DynaPuff Medium" pitchFamily="34" charset="-120"/>
              </a:rPr>
              <a:t>Evaluation Criteria</a:t>
            </a:r>
            <a:endParaRPr lang="en-US" sz="2800" dirty="0"/>
          </a:p>
        </p:txBody>
      </p:sp>
      <p:sp>
        <p:nvSpPr>
          <p:cNvPr id="9" name="Text 7"/>
          <p:cNvSpPr/>
          <p:nvPr/>
        </p:nvSpPr>
        <p:spPr>
          <a:xfrm>
            <a:off x="5032646" y="5024744"/>
            <a:ext cx="342900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1200" dirty="0">
                <a:solidFill>
                  <a:srgbClr val="080808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Team collaboration is assigned a weight of 25%.</a:t>
            </a:r>
            <a:endParaRPr lang="en-US" sz="1200" dirty="0"/>
          </a:p>
          <a:p>
            <a:pPr algn="ctr"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1200" dirty="0">
                <a:solidFill>
                  <a:srgbClr val="080808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It evaluates the ability of team members to work cohesively and effectively.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5032646" y="4659417"/>
            <a:ext cx="34290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marL="0" indent="0">
              <a:lnSpc>
                <a:spcPct val="100000"/>
              </a:lnSpc>
              <a:buNone/>
            </a:pPr>
            <a:r>
              <a:rPr lang="en-US" sz="1200" dirty="0">
                <a:solidFill>
                  <a:srgbClr val="080808"/>
                </a:solidFill>
                <a:latin typeface="DynaPuff Medium" pitchFamily="34" charset="0"/>
                <a:ea typeface="DynaPuff Medium" pitchFamily="34" charset="-122"/>
                <a:cs typeface="DynaPuff Medium" pitchFamily="34" charset="-120"/>
              </a:rPr>
              <a:t>Team Collaboration Importance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937261" y="5020880"/>
            <a:ext cx="342900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1200" dirty="0">
                <a:solidFill>
                  <a:srgbClr val="080808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Presentation quality is weighted at 25%.</a:t>
            </a:r>
            <a:endParaRPr lang="en-US" sz="1200" dirty="0"/>
          </a:p>
          <a:p>
            <a:pPr algn="ctr"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1200" dirty="0">
                <a:solidFill>
                  <a:srgbClr val="080808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This criterion focuses on the clarity and effectiveness of the project's delivery.</a:t>
            </a:r>
            <a:endParaRPr lang="en-US" sz="1200" dirty="0"/>
          </a:p>
        </p:txBody>
      </p:sp>
      <p:sp>
        <p:nvSpPr>
          <p:cNvPr id="12" name="Text 10"/>
          <p:cNvSpPr/>
          <p:nvPr/>
        </p:nvSpPr>
        <p:spPr>
          <a:xfrm>
            <a:off x="937261" y="4655553"/>
            <a:ext cx="34290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marL="0" indent="0">
              <a:lnSpc>
                <a:spcPct val="100000"/>
              </a:lnSpc>
              <a:buNone/>
            </a:pPr>
            <a:r>
              <a:rPr lang="en-US" sz="1200" dirty="0">
                <a:solidFill>
                  <a:srgbClr val="080808"/>
                </a:solidFill>
                <a:latin typeface="DynaPuff Medium" pitchFamily="34" charset="0"/>
                <a:ea typeface="DynaPuff Medium" pitchFamily="34" charset="-122"/>
                <a:cs typeface="DynaPuff Medium" pitchFamily="34" charset="-120"/>
              </a:rPr>
              <a:t>Presentation Quality Consideration</a:t>
            </a:r>
            <a:endParaRPr lang="en-US" sz="1200" dirty="0"/>
          </a:p>
        </p:txBody>
      </p:sp>
      <p:sp>
        <p:nvSpPr>
          <p:cNvPr id="13" name="Text 11"/>
          <p:cNvSpPr/>
          <p:nvPr/>
        </p:nvSpPr>
        <p:spPr>
          <a:xfrm>
            <a:off x="5032646" y="2768110"/>
            <a:ext cx="342900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1200" dirty="0">
                <a:solidFill>
                  <a:srgbClr val="080808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Technical accuracy holds a weight of 30%.</a:t>
            </a:r>
            <a:endParaRPr lang="en-US" sz="1200" dirty="0"/>
          </a:p>
          <a:p>
            <a:pPr algn="ctr"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1200" dirty="0">
                <a:solidFill>
                  <a:srgbClr val="080808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It ensures the correctness and precision of the project's technical elements.</a:t>
            </a:r>
            <a:endParaRPr lang="en-US" sz="1200" dirty="0"/>
          </a:p>
        </p:txBody>
      </p:sp>
      <p:sp>
        <p:nvSpPr>
          <p:cNvPr id="14" name="Text 12"/>
          <p:cNvSpPr/>
          <p:nvPr/>
        </p:nvSpPr>
        <p:spPr>
          <a:xfrm>
            <a:off x="5032646" y="2402783"/>
            <a:ext cx="34290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marL="0" indent="0">
              <a:lnSpc>
                <a:spcPct val="100000"/>
              </a:lnSpc>
              <a:buNone/>
            </a:pPr>
            <a:r>
              <a:rPr lang="en-US" sz="1200" dirty="0">
                <a:solidFill>
                  <a:srgbClr val="080808"/>
                </a:solidFill>
                <a:latin typeface="DynaPuff Medium" pitchFamily="34" charset="0"/>
                <a:ea typeface="DynaPuff Medium" pitchFamily="34" charset="-122"/>
                <a:cs typeface="DynaPuff Medium" pitchFamily="34" charset="-120"/>
              </a:rPr>
              <a:t>Technical Accuracy Assessment</a:t>
            </a:r>
            <a:endParaRPr lang="en-US" sz="1200" dirty="0"/>
          </a:p>
        </p:txBody>
      </p:sp>
      <p:sp>
        <p:nvSpPr>
          <p:cNvPr id="15" name="Text 13"/>
          <p:cNvSpPr/>
          <p:nvPr/>
        </p:nvSpPr>
        <p:spPr>
          <a:xfrm>
            <a:off x="937261" y="2765419"/>
            <a:ext cx="342900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1200" dirty="0">
                <a:solidFill>
                  <a:srgbClr val="080808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Creativity is assessed with a weight of 20%.</a:t>
            </a:r>
            <a:endParaRPr lang="en-US" sz="1200" dirty="0"/>
          </a:p>
          <a:p>
            <a:pPr algn="ctr"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1200" dirty="0">
                <a:solidFill>
                  <a:srgbClr val="080808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This criterion evaluates the originality and innovative aspects of the project.</a:t>
            </a:r>
            <a:endParaRPr lang="en-US" sz="1200" dirty="0"/>
          </a:p>
        </p:txBody>
      </p:sp>
      <p:sp>
        <p:nvSpPr>
          <p:cNvPr id="16" name="Text 14"/>
          <p:cNvSpPr/>
          <p:nvPr/>
        </p:nvSpPr>
        <p:spPr>
          <a:xfrm>
            <a:off x="6609986" y="4307509"/>
            <a:ext cx="274320" cy="165347"/>
          </a:xfrm>
          <a:custGeom>
            <a:avLst/>
            <a:gdLst/>
            <a:ahLst/>
            <a:cxnLst/>
            <a:rect l="l" t="t" r="r" b="b"/>
            <a:pathLst>
              <a:path w="274320" h="165347">
                <a:moveTo>
                  <a:pt x="116671" y="258"/>
                </a:moveTo>
                <a:lnTo>
                  <a:pt x="94769" y="22161"/>
                </a:lnTo>
                <a:cubicBezTo>
                  <a:pt x="88210" y="23962"/>
                  <a:pt x="82126" y="27262"/>
                  <a:pt x="76982" y="31806"/>
                </a:cubicBezTo>
                <a:lnTo>
                  <a:pt x="65582" y="41965"/>
                </a:lnTo>
                <a:cubicBezTo>
                  <a:pt x="61209" y="45866"/>
                  <a:pt x="55509" y="48008"/>
                  <a:pt x="49636" y="48008"/>
                </a:cubicBezTo>
                <a:lnTo>
                  <a:pt x="41148" y="48008"/>
                </a:lnTo>
                <a:lnTo>
                  <a:pt x="41148" y="102872"/>
                </a:lnTo>
                <a:cubicBezTo>
                  <a:pt x="49891" y="103130"/>
                  <a:pt x="58208" y="106687"/>
                  <a:pt x="64421" y="112902"/>
                </a:cubicBezTo>
                <a:lnTo>
                  <a:pt x="79679" y="128160"/>
                </a:lnTo>
                <a:lnTo>
                  <a:pt x="82680" y="131161"/>
                </a:lnTo>
                <a:lnTo>
                  <a:pt x="82680" y="131161"/>
                </a:lnTo>
                <a:lnTo>
                  <a:pt x="94254" y="142734"/>
                </a:lnTo>
                <a:cubicBezTo>
                  <a:pt x="96912" y="145391"/>
                  <a:pt x="101284" y="145391"/>
                  <a:pt x="103940" y="142734"/>
                </a:cubicBezTo>
                <a:cubicBezTo>
                  <a:pt x="104670" y="142005"/>
                  <a:pt x="105226" y="141148"/>
                  <a:pt x="105525" y="140247"/>
                </a:cubicBezTo>
                <a:cubicBezTo>
                  <a:pt x="106727" y="136947"/>
                  <a:pt x="109511" y="134460"/>
                  <a:pt x="112940" y="133690"/>
                </a:cubicBezTo>
                <a:cubicBezTo>
                  <a:pt x="116369" y="132917"/>
                  <a:pt x="119968" y="133948"/>
                  <a:pt x="122456" y="136476"/>
                </a:cubicBezTo>
                <a:lnTo>
                  <a:pt x="127087" y="141019"/>
                </a:lnTo>
                <a:cubicBezTo>
                  <a:pt x="132060" y="145991"/>
                  <a:pt x="140117" y="145991"/>
                  <a:pt x="145047" y="141019"/>
                </a:cubicBezTo>
                <a:cubicBezTo>
                  <a:pt x="147362" y="138705"/>
                  <a:pt x="148605" y="135748"/>
                  <a:pt x="148734" y="132704"/>
                </a:cubicBezTo>
                <a:cubicBezTo>
                  <a:pt x="148904" y="128933"/>
                  <a:pt x="151134" y="125589"/>
                  <a:pt x="154563" y="123961"/>
                </a:cubicBezTo>
                <a:cubicBezTo>
                  <a:pt x="157992" y="122332"/>
                  <a:pt x="161978" y="122674"/>
                  <a:pt x="165020" y="124860"/>
                </a:cubicBezTo>
                <a:cubicBezTo>
                  <a:pt x="169050" y="127732"/>
                  <a:pt x="174665" y="127347"/>
                  <a:pt x="178264" y="123746"/>
                </a:cubicBezTo>
                <a:cubicBezTo>
                  <a:pt x="182294" y="119716"/>
                  <a:pt x="182294" y="113201"/>
                  <a:pt x="178264" y="109215"/>
                </a:cubicBezTo>
                <a:lnTo>
                  <a:pt x="145774" y="76726"/>
                </a:lnTo>
                <a:lnTo>
                  <a:pt x="130428" y="90871"/>
                </a:lnTo>
                <a:cubicBezTo>
                  <a:pt x="118726" y="101673"/>
                  <a:pt x="100769" y="101844"/>
                  <a:pt x="88852" y="91257"/>
                </a:cubicBezTo>
                <a:cubicBezTo>
                  <a:pt x="75265" y="79170"/>
                  <a:pt x="74963" y="58081"/>
                  <a:pt x="88166" y="45608"/>
                </a:cubicBezTo>
                <a:lnTo>
                  <a:pt x="118213" y="17232"/>
                </a:lnTo>
                <a:cubicBezTo>
                  <a:pt x="129956" y="6174"/>
                  <a:pt x="145472" y="2"/>
                  <a:pt x="161632" y="2"/>
                </a:cubicBezTo>
                <a:cubicBezTo>
                  <a:pt x="177106" y="2"/>
                  <a:pt x="192065" y="5703"/>
                  <a:pt x="203595" y="15946"/>
                </a:cubicBezTo>
                <a:lnTo>
                  <a:pt x="216496" y="27433"/>
                </a:lnTo>
                <a:lnTo>
                  <a:pt x="233169" y="27433"/>
                </a:lnTo>
                <a:lnTo>
                  <a:pt x="250314" y="27433"/>
                </a:lnTo>
                <a:lnTo>
                  <a:pt x="267459" y="27433"/>
                </a:lnTo>
                <a:cubicBezTo>
                  <a:pt x="271231" y="27433"/>
                  <a:pt x="274317" y="30518"/>
                  <a:pt x="274317" y="34291"/>
                </a:cubicBezTo>
                <a:lnTo>
                  <a:pt x="274317" y="123445"/>
                </a:lnTo>
                <a:cubicBezTo>
                  <a:pt x="274317" y="131031"/>
                  <a:pt x="268189" y="137160"/>
                  <a:pt x="260601" y="137160"/>
                </a:cubicBezTo>
                <a:lnTo>
                  <a:pt x="246885" y="137160"/>
                </a:lnTo>
                <a:cubicBezTo>
                  <a:pt x="241827" y="137160"/>
                  <a:pt x="237369" y="134417"/>
                  <a:pt x="235013" y="130302"/>
                </a:cubicBezTo>
                <a:lnTo>
                  <a:pt x="198621" y="130302"/>
                </a:lnTo>
                <a:cubicBezTo>
                  <a:pt x="197165" y="133174"/>
                  <a:pt x="195236" y="135917"/>
                  <a:pt x="192836" y="138318"/>
                </a:cubicBezTo>
                <a:cubicBezTo>
                  <a:pt x="185506" y="145648"/>
                  <a:pt x="175348" y="148520"/>
                  <a:pt x="165832" y="146932"/>
                </a:cubicBezTo>
                <a:cubicBezTo>
                  <a:pt x="164290" y="150061"/>
                  <a:pt x="162189" y="152976"/>
                  <a:pt x="159575" y="155590"/>
                </a:cubicBezTo>
                <a:cubicBezTo>
                  <a:pt x="147872" y="167292"/>
                  <a:pt x="129572" y="168449"/>
                  <a:pt x="116542" y="159062"/>
                </a:cubicBezTo>
                <a:cubicBezTo>
                  <a:pt x="105783" y="167978"/>
                  <a:pt x="89752" y="167420"/>
                  <a:pt x="79682" y="157305"/>
                </a:cubicBezTo>
                <a:lnTo>
                  <a:pt x="68152" y="145732"/>
                </a:lnTo>
                <a:lnTo>
                  <a:pt x="65151" y="142731"/>
                </a:lnTo>
                <a:lnTo>
                  <a:pt x="49891" y="127473"/>
                </a:lnTo>
                <a:cubicBezTo>
                  <a:pt x="47534" y="125115"/>
                  <a:pt x="44448" y="123744"/>
                  <a:pt x="41148" y="123486"/>
                </a:cubicBezTo>
                <a:cubicBezTo>
                  <a:pt x="41148" y="131029"/>
                  <a:pt x="34976" y="137159"/>
                  <a:pt x="27432" y="137159"/>
                </a:cubicBezTo>
                <a:lnTo>
                  <a:pt x="13716" y="137159"/>
                </a:lnTo>
                <a:cubicBezTo>
                  <a:pt x="6128" y="137159"/>
                  <a:pt x="0" y="131029"/>
                  <a:pt x="0" y="123443"/>
                </a:cubicBezTo>
                <a:lnTo>
                  <a:pt x="0" y="34290"/>
                </a:lnTo>
                <a:cubicBezTo>
                  <a:pt x="0" y="30518"/>
                  <a:pt x="3086" y="27431"/>
                  <a:pt x="6858" y="27431"/>
                </a:cubicBezTo>
                <a:lnTo>
                  <a:pt x="24003" y="27431"/>
                </a:lnTo>
                <a:lnTo>
                  <a:pt x="41148" y="27431"/>
                </a:lnTo>
                <a:lnTo>
                  <a:pt x="49635" y="27431"/>
                </a:lnTo>
                <a:cubicBezTo>
                  <a:pt x="50494" y="27431"/>
                  <a:pt x="51306" y="27132"/>
                  <a:pt x="51907" y="26575"/>
                </a:cubicBezTo>
                <a:lnTo>
                  <a:pt x="63266" y="16459"/>
                </a:lnTo>
                <a:cubicBezTo>
                  <a:pt x="75224" y="5871"/>
                  <a:pt x="90613" y="0"/>
                  <a:pt x="106601" y="0"/>
                </a:cubicBezTo>
                <a:lnTo>
                  <a:pt x="111014" y="0"/>
                </a:lnTo>
                <a:cubicBezTo>
                  <a:pt x="112899" y="0"/>
                  <a:pt x="114830" y="86"/>
                  <a:pt x="116671" y="258"/>
                </a:cubicBezTo>
                <a:lnTo>
                  <a:pt x="116671" y="258"/>
                </a:lnTo>
                <a:moveTo>
                  <a:pt x="233172" y="109728"/>
                </a:moveTo>
                <a:lnTo>
                  <a:pt x="233172" y="48005"/>
                </a:lnTo>
                <a:lnTo>
                  <a:pt x="212598" y="48005"/>
                </a:lnTo>
                <a:cubicBezTo>
                  <a:pt x="210069" y="48005"/>
                  <a:pt x="207625" y="47063"/>
                  <a:pt x="205784" y="45391"/>
                </a:cubicBezTo>
                <a:lnTo>
                  <a:pt x="189967" y="31332"/>
                </a:lnTo>
                <a:cubicBezTo>
                  <a:pt x="182165" y="24389"/>
                  <a:pt x="172092" y="20572"/>
                  <a:pt x="161635" y="20572"/>
                </a:cubicBezTo>
                <a:cubicBezTo>
                  <a:pt x="150747" y="20572"/>
                  <a:pt x="140290" y="24731"/>
                  <a:pt x="132359" y="32188"/>
                </a:cubicBezTo>
                <a:lnTo>
                  <a:pt x="102313" y="60563"/>
                </a:lnTo>
                <a:cubicBezTo>
                  <a:pt x="97899" y="64763"/>
                  <a:pt x="97984" y="71837"/>
                  <a:pt x="102527" y="75865"/>
                </a:cubicBezTo>
                <a:cubicBezTo>
                  <a:pt x="106513" y="79423"/>
                  <a:pt x="112556" y="79337"/>
                  <a:pt x="116457" y="75736"/>
                </a:cubicBezTo>
                <a:lnTo>
                  <a:pt x="147274" y="47274"/>
                </a:lnTo>
                <a:cubicBezTo>
                  <a:pt x="151433" y="43417"/>
                  <a:pt x="157948" y="43673"/>
                  <a:pt x="161805" y="47875"/>
                </a:cubicBezTo>
                <a:cubicBezTo>
                  <a:pt x="165662" y="52074"/>
                  <a:pt x="165407" y="58548"/>
                  <a:pt x="161204" y="62405"/>
                </a:cubicBezTo>
                <a:lnTo>
                  <a:pt x="160861" y="62747"/>
                </a:lnTo>
                <a:lnTo>
                  <a:pt x="192751" y="94638"/>
                </a:lnTo>
                <a:cubicBezTo>
                  <a:pt x="197039" y="98924"/>
                  <a:pt x="199823" y="104197"/>
                  <a:pt x="201066" y="109683"/>
                </a:cubicBezTo>
                <a:lnTo>
                  <a:pt x="233125" y="109683"/>
                </a:lnTo>
                <a:lnTo>
                  <a:pt x="233172" y="109728"/>
                </a:lnTo>
                <a:moveTo>
                  <a:pt x="27432" y="116586"/>
                </a:moveTo>
                <a:cubicBezTo>
                  <a:pt x="27432" y="112798"/>
                  <a:pt x="24362" y="109728"/>
                  <a:pt x="20574" y="109728"/>
                </a:cubicBezTo>
                <a:cubicBezTo>
                  <a:pt x="16786" y="109728"/>
                  <a:pt x="13716" y="112798"/>
                  <a:pt x="13716" y="116586"/>
                </a:cubicBezTo>
                <a:cubicBezTo>
                  <a:pt x="13716" y="120374"/>
                  <a:pt x="16786" y="123445"/>
                  <a:pt x="20574" y="123445"/>
                </a:cubicBezTo>
                <a:cubicBezTo>
                  <a:pt x="24362" y="123445"/>
                  <a:pt x="27432" y="120374"/>
                  <a:pt x="27432" y="116586"/>
                </a:cubicBezTo>
                <a:moveTo>
                  <a:pt x="253746" y="123445"/>
                </a:moveTo>
                <a:cubicBezTo>
                  <a:pt x="257534" y="123445"/>
                  <a:pt x="260604" y="120374"/>
                  <a:pt x="260604" y="116586"/>
                </a:cubicBezTo>
                <a:cubicBezTo>
                  <a:pt x="260604" y="112798"/>
                  <a:pt x="257534" y="109728"/>
                  <a:pt x="253746" y="109728"/>
                </a:cubicBezTo>
                <a:cubicBezTo>
                  <a:pt x="249958" y="109728"/>
                  <a:pt x="246888" y="112798"/>
                  <a:pt x="246888" y="116586"/>
                </a:cubicBezTo>
                <a:cubicBezTo>
                  <a:pt x="246888" y="120374"/>
                  <a:pt x="249958" y="123445"/>
                  <a:pt x="253746" y="123445"/>
                </a:cubicBezTo>
              </a:path>
            </a:pathLst>
          </a:custGeom>
          <a:solidFill>
            <a:srgbClr val="F474B4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7" name="Text 15"/>
          <p:cNvSpPr/>
          <p:nvPr/>
        </p:nvSpPr>
        <p:spPr>
          <a:xfrm>
            <a:off x="937261" y="2397519"/>
            <a:ext cx="34290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marL="0" indent="0">
              <a:lnSpc>
                <a:spcPct val="90000"/>
              </a:lnSpc>
              <a:buNone/>
            </a:pPr>
            <a:r>
              <a:rPr lang="en-US" sz="1200" dirty="0">
                <a:solidFill>
                  <a:srgbClr val="080808"/>
                </a:solidFill>
                <a:latin typeface="DynaPuff Medium" pitchFamily="34" charset="0"/>
                <a:ea typeface="DynaPuff Medium" pitchFamily="34" charset="-122"/>
                <a:cs typeface="DynaPuff Medium" pitchFamily="34" charset="-120"/>
              </a:rPr>
              <a:t>Creativity Evaluation</a:t>
            </a:r>
            <a:endParaRPr lang="en-US" sz="1200" dirty="0"/>
          </a:p>
        </p:txBody>
      </p:sp>
      <p:sp>
        <p:nvSpPr>
          <p:cNvPr id="18" name="Text 16"/>
          <p:cNvSpPr/>
          <p:nvPr/>
        </p:nvSpPr>
        <p:spPr>
          <a:xfrm>
            <a:off x="2557463" y="1991125"/>
            <a:ext cx="188595" cy="274320"/>
          </a:xfrm>
          <a:custGeom>
            <a:avLst/>
            <a:gdLst/>
            <a:ahLst/>
            <a:cxnLst/>
            <a:rect l="l" t="t" r="r" b="b"/>
            <a:pathLst>
              <a:path w="188595" h="274320">
                <a:moveTo>
                  <a:pt x="150661" y="133355"/>
                </a:moveTo>
                <a:cubicBezTo>
                  <a:pt x="158376" y="122319"/>
                  <a:pt x="162876" y="108869"/>
                  <a:pt x="162876" y="94298"/>
                </a:cubicBezTo>
                <a:cubicBezTo>
                  <a:pt x="162876" y="56417"/>
                  <a:pt x="132177" y="25718"/>
                  <a:pt x="94296" y="25718"/>
                </a:cubicBezTo>
                <a:cubicBezTo>
                  <a:pt x="56416" y="25718"/>
                  <a:pt x="25715" y="56417"/>
                  <a:pt x="25715" y="94298"/>
                </a:cubicBezTo>
                <a:cubicBezTo>
                  <a:pt x="25715" y="108869"/>
                  <a:pt x="30215" y="122319"/>
                  <a:pt x="37930" y="133355"/>
                </a:cubicBezTo>
                <a:cubicBezTo>
                  <a:pt x="39913" y="136194"/>
                  <a:pt x="42270" y="139409"/>
                  <a:pt x="44788" y="142838"/>
                </a:cubicBezTo>
                <a:lnTo>
                  <a:pt x="44788" y="142838"/>
                </a:lnTo>
                <a:cubicBezTo>
                  <a:pt x="51700" y="152322"/>
                  <a:pt x="59951" y="163681"/>
                  <a:pt x="66112" y="174879"/>
                </a:cubicBezTo>
                <a:cubicBezTo>
                  <a:pt x="71685" y="185059"/>
                  <a:pt x="74524" y="195667"/>
                  <a:pt x="75917" y="205685"/>
                </a:cubicBezTo>
                <a:lnTo>
                  <a:pt x="49825" y="205740"/>
                </a:lnTo>
                <a:cubicBezTo>
                  <a:pt x="48646" y="199310"/>
                  <a:pt x="46664" y="193042"/>
                  <a:pt x="43503" y="187256"/>
                </a:cubicBezTo>
                <a:cubicBezTo>
                  <a:pt x="38198" y="177611"/>
                  <a:pt x="31609" y="168559"/>
                  <a:pt x="25019" y="159503"/>
                </a:cubicBezTo>
                <a:lnTo>
                  <a:pt x="25019" y="159503"/>
                </a:lnTo>
                <a:lnTo>
                  <a:pt x="25019" y="159503"/>
                </a:lnTo>
                <a:cubicBezTo>
                  <a:pt x="22234" y="155699"/>
                  <a:pt x="19446" y="151897"/>
                  <a:pt x="16768" y="148037"/>
                </a:cubicBezTo>
                <a:cubicBezTo>
                  <a:pt x="6212" y="132820"/>
                  <a:pt x="-2" y="114282"/>
                  <a:pt x="-2" y="94298"/>
                </a:cubicBezTo>
                <a:cubicBezTo>
                  <a:pt x="-2" y="42221"/>
                  <a:pt x="42217" y="0"/>
                  <a:pt x="94296" y="0"/>
                </a:cubicBezTo>
                <a:cubicBezTo>
                  <a:pt x="146374" y="0"/>
                  <a:pt x="188593" y="42221"/>
                  <a:pt x="188593" y="94298"/>
                </a:cubicBezTo>
                <a:cubicBezTo>
                  <a:pt x="188593" y="114282"/>
                  <a:pt x="182379" y="132820"/>
                  <a:pt x="171771" y="148037"/>
                </a:cubicBezTo>
                <a:cubicBezTo>
                  <a:pt x="169092" y="151894"/>
                  <a:pt x="166305" y="155699"/>
                  <a:pt x="163519" y="159503"/>
                </a:cubicBezTo>
                <a:lnTo>
                  <a:pt x="163519" y="159503"/>
                </a:lnTo>
                <a:lnTo>
                  <a:pt x="163519" y="159503"/>
                </a:lnTo>
                <a:cubicBezTo>
                  <a:pt x="156930" y="168504"/>
                  <a:pt x="150339" y="177559"/>
                  <a:pt x="145035" y="187256"/>
                </a:cubicBezTo>
                <a:cubicBezTo>
                  <a:pt x="141874" y="193042"/>
                  <a:pt x="139892" y="199313"/>
                  <a:pt x="138714" y="205740"/>
                </a:cubicBezTo>
                <a:lnTo>
                  <a:pt x="112674" y="205740"/>
                </a:lnTo>
                <a:cubicBezTo>
                  <a:pt x="114068" y="195722"/>
                  <a:pt x="116906" y="185059"/>
                  <a:pt x="122479" y="174934"/>
                </a:cubicBezTo>
                <a:cubicBezTo>
                  <a:pt x="128641" y="163736"/>
                  <a:pt x="136892" y="152377"/>
                  <a:pt x="143804" y="142893"/>
                </a:cubicBezTo>
                <a:lnTo>
                  <a:pt x="143804" y="142893"/>
                </a:lnTo>
                <a:lnTo>
                  <a:pt x="143804" y="142893"/>
                </a:lnTo>
                <a:lnTo>
                  <a:pt x="143804" y="142893"/>
                </a:lnTo>
                <a:cubicBezTo>
                  <a:pt x="146321" y="139464"/>
                  <a:pt x="148626" y="136249"/>
                  <a:pt x="150608" y="133410"/>
                </a:cubicBezTo>
                <a:lnTo>
                  <a:pt x="150661" y="133355"/>
                </a:lnTo>
              </a:path>
              <a:path w="188595" h="274320">
                <a:moveTo>
                  <a:pt x="94298" y="68580"/>
                </a:moveTo>
                <a:cubicBezTo>
                  <a:pt x="80100" y="68580"/>
                  <a:pt x="68581" y="80099"/>
                  <a:pt x="68581" y="94298"/>
                </a:cubicBezTo>
                <a:cubicBezTo>
                  <a:pt x="68581" y="99013"/>
                  <a:pt x="64724" y="102870"/>
                  <a:pt x="60009" y="102870"/>
                </a:cubicBezTo>
                <a:cubicBezTo>
                  <a:pt x="55294" y="102870"/>
                  <a:pt x="51437" y="99013"/>
                  <a:pt x="51437" y="94298"/>
                </a:cubicBezTo>
                <a:cubicBezTo>
                  <a:pt x="51437" y="70615"/>
                  <a:pt x="70617" y="51435"/>
                  <a:pt x="94299" y="51435"/>
                </a:cubicBezTo>
                <a:cubicBezTo>
                  <a:pt x="99014" y="51435"/>
                  <a:pt x="102871" y="55292"/>
                  <a:pt x="102871" y="60008"/>
                </a:cubicBezTo>
                <a:cubicBezTo>
                  <a:pt x="102871" y="64723"/>
                  <a:pt x="99014" y="68580"/>
                  <a:pt x="94299" y="68580"/>
                </a:cubicBezTo>
                <a:lnTo>
                  <a:pt x="94298" y="68580"/>
                </a:lnTo>
              </a:path>
              <a:path w="188595" h="274320">
                <a:moveTo>
                  <a:pt x="94298" y="274320"/>
                </a:moveTo>
                <a:cubicBezTo>
                  <a:pt x="70616" y="274320"/>
                  <a:pt x="51435" y="255140"/>
                  <a:pt x="51435" y="231458"/>
                </a:cubicBezTo>
                <a:lnTo>
                  <a:pt x="51435" y="222885"/>
                </a:lnTo>
                <a:lnTo>
                  <a:pt x="137161" y="222885"/>
                </a:lnTo>
                <a:lnTo>
                  <a:pt x="137161" y="231458"/>
                </a:lnTo>
                <a:cubicBezTo>
                  <a:pt x="137161" y="255140"/>
                  <a:pt x="117981" y="274320"/>
                  <a:pt x="94299" y="274320"/>
                </a:cubicBezTo>
                <a:lnTo>
                  <a:pt x="94298" y="274320"/>
                </a:lnTo>
              </a:path>
            </a:pathLst>
          </a:custGeom>
          <a:solidFill>
            <a:srgbClr val="F474B4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9" name="Text 17"/>
          <p:cNvSpPr/>
          <p:nvPr/>
        </p:nvSpPr>
        <p:spPr>
          <a:xfrm>
            <a:off x="2557463" y="4249159"/>
            <a:ext cx="188595" cy="274320"/>
          </a:xfrm>
          <a:custGeom>
            <a:avLst/>
            <a:gdLst/>
            <a:ahLst/>
            <a:cxnLst/>
            <a:rect l="l" t="t" r="r" b="b"/>
            <a:pathLst>
              <a:path w="188595" h="274320">
                <a:moveTo>
                  <a:pt x="120014" y="51435"/>
                </a:moveTo>
                <a:lnTo>
                  <a:pt x="120014" y="137160"/>
                </a:lnTo>
                <a:cubicBezTo>
                  <a:pt x="120014" y="151359"/>
                  <a:pt x="108495" y="162878"/>
                  <a:pt x="94298" y="162878"/>
                </a:cubicBezTo>
                <a:cubicBezTo>
                  <a:pt x="80100" y="162878"/>
                  <a:pt x="68581" y="151359"/>
                  <a:pt x="68581" y="137160"/>
                </a:cubicBezTo>
                <a:lnTo>
                  <a:pt x="68581" y="51435"/>
                </a:lnTo>
                <a:cubicBezTo>
                  <a:pt x="68581" y="37236"/>
                  <a:pt x="80100" y="25718"/>
                  <a:pt x="94298" y="25718"/>
                </a:cubicBezTo>
                <a:cubicBezTo>
                  <a:pt x="108495" y="25718"/>
                  <a:pt x="120014" y="37236"/>
                  <a:pt x="120014" y="51435"/>
                </a:cubicBezTo>
                <a:lnTo>
                  <a:pt x="120014" y="51435"/>
                </a:lnTo>
                <a:moveTo>
                  <a:pt x="42862" y="51435"/>
                </a:moveTo>
                <a:lnTo>
                  <a:pt x="42862" y="137160"/>
                </a:lnTo>
                <a:cubicBezTo>
                  <a:pt x="42862" y="165558"/>
                  <a:pt x="65901" y="188595"/>
                  <a:pt x="94298" y="188595"/>
                </a:cubicBezTo>
                <a:cubicBezTo>
                  <a:pt x="122694" y="188595"/>
                  <a:pt x="145733" y="165558"/>
                  <a:pt x="145733" y="137160"/>
                </a:cubicBezTo>
                <a:lnTo>
                  <a:pt x="145733" y="51435"/>
                </a:lnTo>
                <a:cubicBezTo>
                  <a:pt x="145733" y="23037"/>
                  <a:pt x="122694" y="0"/>
                  <a:pt x="94298" y="0"/>
                </a:cubicBezTo>
                <a:cubicBezTo>
                  <a:pt x="65901" y="0"/>
                  <a:pt x="42862" y="23037"/>
                  <a:pt x="42862" y="51435"/>
                </a:cubicBezTo>
                <a:moveTo>
                  <a:pt x="25717" y="115730"/>
                </a:moveTo>
                <a:cubicBezTo>
                  <a:pt x="25717" y="108603"/>
                  <a:pt x="19984" y="102873"/>
                  <a:pt x="12858" y="102873"/>
                </a:cubicBezTo>
                <a:cubicBezTo>
                  <a:pt x="5733" y="102873"/>
                  <a:pt x="0" y="108606"/>
                  <a:pt x="0" y="115733"/>
                </a:cubicBezTo>
                <a:lnTo>
                  <a:pt x="0" y="137165"/>
                </a:lnTo>
                <a:cubicBezTo>
                  <a:pt x="0" y="184903"/>
                  <a:pt x="35469" y="224336"/>
                  <a:pt x="81439" y="230604"/>
                </a:cubicBezTo>
                <a:lnTo>
                  <a:pt x="81439" y="248608"/>
                </a:lnTo>
                <a:lnTo>
                  <a:pt x="55722" y="248608"/>
                </a:lnTo>
                <a:cubicBezTo>
                  <a:pt x="48597" y="248608"/>
                  <a:pt x="42864" y="254341"/>
                  <a:pt x="42864" y="261468"/>
                </a:cubicBezTo>
                <a:cubicBezTo>
                  <a:pt x="42864" y="268595"/>
                  <a:pt x="48597" y="274328"/>
                  <a:pt x="55722" y="274328"/>
                </a:cubicBezTo>
                <a:lnTo>
                  <a:pt x="94300" y="274328"/>
                </a:lnTo>
                <a:lnTo>
                  <a:pt x="132877" y="274328"/>
                </a:lnTo>
                <a:cubicBezTo>
                  <a:pt x="140002" y="274328"/>
                  <a:pt x="145735" y="268595"/>
                  <a:pt x="145735" y="261471"/>
                </a:cubicBezTo>
                <a:cubicBezTo>
                  <a:pt x="145735" y="254344"/>
                  <a:pt x="140002" y="248613"/>
                  <a:pt x="132877" y="248613"/>
                </a:cubicBezTo>
                <a:lnTo>
                  <a:pt x="107160" y="248613"/>
                </a:lnTo>
                <a:lnTo>
                  <a:pt x="107160" y="230610"/>
                </a:lnTo>
                <a:cubicBezTo>
                  <a:pt x="153130" y="224341"/>
                  <a:pt x="188599" y="184908"/>
                  <a:pt x="188599" y="137171"/>
                </a:cubicBezTo>
                <a:lnTo>
                  <a:pt x="188599" y="115741"/>
                </a:lnTo>
                <a:cubicBezTo>
                  <a:pt x="188599" y="108614"/>
                  <a:pt x="182866" y="102883"/>
                  <a:pt x="175741" y="102883"/>
                </a:cubicBezTo>
                <a:cubicBezTo>
                  <a:pt x="168615" y="102883"/>
                  <a:pt x="162882" y="108617"/>
                  <a:pt x="162882" y="115743"/>
                </a:cubicBezTo>
                <a:lnTo>
                  <a:pt x="162882" y="137176"/>
                </a:lnTo>
                <a:cubicBezTo>
                  <a:pt x="162882" y="175057"/>
                  <a:pt x="132183" y="205756"/>
                  <a:pt x="94302" y="205756"/>
                </a:cubicBezTo>
                <a:cubicBezTo>
                  <a:pt x="56422" y="205756"/>
                  <a:pt x="25721" y="175057"/>
                  <a:pt x="25721" y="137176"/>
                </a:cubicBezTo>
                <a:lnTo>
                  <a:pt x="25717" y="115730"/>
                </a:lnTo>
              </a:path>
            </a:pathLst>
          </a:custGeom>
          <a:solidFill>
            <a:srgbClr val="F474B4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0" name="Text 18"/>
          <p:cNvSpPr/>
          <p:nvPr/>
        </p:nvSpPr>
        <p:spPr>
          <a:xfrm>
            <a:off x="6609986" y="1996389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20" h="274320">
                <a:moveTo>
                  <a:pt x="102870" y="0"/>
                </a:moveTo>
                <a:cubicBezTo>
                  <a:pt x="93387" y="0"/>
                  <a:pt x="85725" y="7662"/>
                  <a:pt x="85725" y="17145"/>
                </a:cubicBezTo>
                <a:cubicBezTo>
                  <a:pt x="76242" y="17145"/>
                  <a:pt x="68580" y="24807"/>
                  <a:pt x="68580" y="34290"/>
                </a:cubicBezTo>
                <a:lnTo>
                  <a:pt x="68580" y="154305"/>
                </a:lnTo>
                <a:cubicBezTo>
                  <a:pt x="68580" y="163788"/>
                  <a:pt x="76242" y="171450"/>
                  <a:pt x="85725" y="171450"/>
                </a:cubicBezTo>
                <a:cubicBezTo>
                  <a:pt x="85725" y="180933"/>
                  <a:pt x="93387" y="188595"/>
                  <a:pt x="102870" y="188595"/>
                </a:cubicBezTo>
                <a:lnTo>
                  <a:pt x="120015" y="188595"/>
                </a:lnTo>
                <a:cubicBezTo>
                  <a:pt x="129498" y="188595"/>
                  <a:pt x="137160" y="180933"/>
                  <a:pt x="137160" y="171450"/>
                </a:cubicBezTo>
                <a:cubicBezTo>
                  <a:pt x="146643" y="171450"/>
                  <a:pt x="154305" y="163788"/>
                  <a:pt x="154305" y="154305"/>
                </a:cubicBezTo>
                <a:lnTo>
                  <a:pt x="154305" y="34290"/>
                </a:lnTo>
                <a:cubicBezTo>
                  <a:pt x="154305" y="24807"/>
                  <a:pt x="146643" y="17145"/>
                  <a:pt x="137160" y="17145"/>
                </a:cubicBezTo>
                <a:cubicBezTo>
                  <a:pt x="137160" y="7662"/>
                  <a:pt x="129498" y="0"/>
                  <a:pt x="120015" y="0"/>
                </a:cubicBezTo>
                <a:lnTo>
                  <a:pt x="102870" y="0"/>
                </a:lnTo>
                <a:moveTo>
                  <a:pt x="94298" y="145733"/>
                </a:moveTo>
                <a:lnTo>
                  <a:pt x="94298" y="42863"/>
                </a:lnTo>
                <a:lnTo>
                  <a:pt x="128588" y="42863"/>
                </a:lnTo>
                <a:lnTo>
                  <a:pt x="128588" y="145733"/>
                </a:lnTo>
                <a:lnTo>
                  <a:pt x="94298" y="145733"/>
                </a:lnTo>
                <a:moveTo>
                  <a:pt x="12860" y="248603"/>
                </a:moveTo>
                <a:cubicBezTo>
                  <a:pt x="5733" y="248603"/>
                  <a:pt x="3" y="254336"/>
                  <a:pt x="3" y="261463"/>
                </a:cubicBezTo>
                <a:cubicBezTo>
                  <a:pt x="3" y="268589"/>
                  <a:pt x="5736" y="274323"/>
                  <a:pt x="12863" y="274323"/>
                </a:cubicBezTo>
                <a:lnTo>
                  <a:pt x="171455" y="274323"/>
                </a:lnTo>
                <a:lnTo>
                  <a:pt x="261468" y="274323"/>
                </a:lnTo>
                <a:cubicBezTo>
                  <a:pt x="268595" y="274323"/>
                  <a:pt x="274328" y="268589"/>
                  <a:pt x="274328" y="261465"/>
                </a:cubicBezTo>
                <a:cubicBezTo>
                  <a:pt x="274328" y="254338"/>
                  <a:pt x="268595" y="248608"/>
                  <a:pt x="261471" y="248608"/>
                </a:cubicBezTo>
                <a:lnTo>
                  <a:pt x="239503" y="248608"/>
                </a:lnTo>
                <a:cubicBezTo>
                  <a:pt x="260881" y="229748"/>
                  <a:pt x="274328" y="202155"/>
                  <a:pt x="274328" y="171455"/>
                </a:cubicBezTo>
                <a:cubicBezTo>
                  <a:pt x="274328" y="114663"/>
                  <a:pt x="228250" y="68585"/>
                  <a:pt x="171458" y="68585"/>
                </a:cubicBezTo>
                <a:lnTo>
                  <a:pt x="171458" y="68585"/>
                </a:lnTo>
                <a:lnTo>
                  <a:pt x="171458" y="94303"/>
                </a:lnTo>
                <a:lnTo>
                  <a:pt x="171458" y="94303"/>
                </a:lnTo>
                <a:cubicBezTo>
                  <a:pt x="214052" y="94303"/>
                  <a:pt x="248611" y="128862"/>
                  <a:pt x="248611" y="171455"/>
                </a:cubicBezTo>
                <a:cubicBezTo>
                  <a:pt x="248611" y="214049"/>
                  <a:pt x="214052" y="248608"/>
                  <a:pt x="171458" y="248608"/>
                </a:cubicBezTo>
                <a:lnTo>
                  <a:pt x="171458" y="248608"/>
                </a:lnTo>
                <a:lnTo>
                  <a:pt x="12860" y="248603"/>
                </a:lnTo>
                <a:moveTo>
                  <a:pt x="51435" y="218600"/>
                </a:moveTo>
                <a:cubicBezTo>
                  <a:pt x="51435" y="225727"/>
                  <a:pt x="57168" y="231460"/>
                  <a:pt x="64295" y="231460"/>
                </a:cubicBezTo>
                <a:lnTo>
                  <a:pt x="158593" y="231460"/>
                </a:lnTo>
                <a:cubicBezTo>
                  <a:pt x="165719" y="231460"/>
                  <a:pt x="171453" y="225727"/>
                  <a:pt x="171453" y="218603"/>
                </a:cubicBezTo>
                <a:cubicBezTo>
                  <a:pt x="171453" y="211476"/>
                  <a:pt x="165719" y="205745"/>
                  <a:pt x="158595" y="205745"/>
                </a:cubicBezTo>
                <a:lnTo>
                  <a:pt x="64298" y="205745"/>
                </a:lnTo>
                <a:cubicBezTo>
                  <a:pt x="57171" y="205745"/>
                  <a:pt x="51440" y="211479"/>
                  <a:pt x="51440" y="218605"/>
                </a:cubicBezTo>
                <a:lnTo>
                  <a:pt x="51435" y="218600"/>
                </a:lnTo>
              </a:path>
            </a:pathLst>
          </a:custGeom>
          <a:solidFill>
            <a:srgbClr val="F474B4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1" name="Text 19"/>
          <p:cNvSpPr/>
          <p:nvPr/>
        </p:nvSpPr>
        <p:spPr>
          <a:xfrm>
            <a:off x="10591800" y="6111491"/>
            <a:ext cx="9144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2" name="Text 20"/>
          <p:cNvSpPr/>
          <p:nvPr/>
        </p:nvSpPr>
        <p:spPr>
          <a:xfrm>
            <a:off x="685800" y="6427832"/>
            <a:ext cx="2743200" cy="990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marL="0" indent="0">
              <a:lnSpc>
                <a:spcPct val="100000"/>
              </a:lnSpc>
              <a:spcBef>
                <a:spcPts val="812"/>
              </a:spcBef>
              <a:buNone/>
            </a:pPr>
            <a:r>
              <a:rPr lang="en-US" sz="650" dirty="0">
                <a:solidFill>
                  <a:srgbClr val="FFFFFF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8</a:t>
            </a:r>
            <a:endParaRPr lang="en-US" sz="650" dirty="0"/>
          </a:p>
        </p:txBody>
      </p:sp>
      <p:sp>
        <p:nvSpPr>
          <p:cNvPr id="23" name="Text 21"/>
          <p:cNvSpPr/>
          <p:nvPr/>
        </p:nvSpPr>
        <p:spPr>
          <a:xfrm>
            <a:off x="685800" y="6567120"/>
            <a:ext cx="6309360" cy="990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marL="0" indent="0">
              <a:lnSpc>
                <a:spcPct val="100000"/>
              </a:lnSpc>
              <a:spcBef>
                <a:spcPts val="812"/>
              </a:spcBef>
              <a:buNone/>
            </a:pPr>
            <a:r>
              <a:rPr lang="en-US" sz="650" dirty="0">
                <a:solidFill>
                  <a:srgbClr val="FFFFFF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Comprehensive Guide to Student Project Management</a:t>
            </a:r>
            <a:endParaRPr lang="en-US" sz="650" dirty="0"/>
          </a:p>
        </p:txBody>
      </p:sp>
      <p:sp>
        <p:nvSpPr>
          <p:cNvPr id="24" name="Text 22"/>
          <p:cNvSpPr/>
          <p:nvPr/>
        </p:nvSpPr>
        <p:spPr>
          <a:xfrm>
            <a:off x="8931370" y="2642866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743200" h="2743200">
                <a:moveTo>
                  <a:pt x="2363157" y="960477"/>
                </a:moveTo>
                <a:cubicBezTo>
                  <a:pt x="2502457" y="797009"/>
                  <a:pt x="2492581" y="553468"/>
                  <a:pt x="2340663" y="401522"/>
                </a:cubicBezTo>
                <a:cubicBezTo>
                  <a:pt x="2188744" y="249576"/>
                  <a:pt x="1945807" y="239701"/>
                  <a:pt x="1781818" y="379028"/>
                </a:cubicBezTo>
                <a:cubicBezTo>
                  <a:pt x="1764810" y="165113"/>
                  <a:pt x="1586036" y="0"/>
                  <a:pt x="1371051" y="0"/>
                </a:cubicBezTo>
                <a:cubicBezTo>
                  <a:pt x="1156067" y="0"/>
                  <a:pt x="977292" y="165113"/>
                  <a:pt x="960285" y="379577"/>
                </a:cubicBezTo>
                <a:cubicBezTo>
                  <a:pt x="796845" y="240249"/>
                  <a:pt x="553358" y="250125"/>
                  <a:pt x="401440" y="402071"/>
                </a:cubicBezTo>
                <a:cubicBezTo>
                  <a:pt x="249521" y="554017"/>
                  <a:pt x="239646" y="797009"/>
                  <a:pt x="378946" y="961025"/>
                </a:cubicBezTo>
                <a:cubicBezTo>
                  <a:pt x="165058" y="977484"/>
                  <a:pt x="0" y="1156314"/>
                  <a:pt x="0" y="1371326"/>
                </a:cubicBezTo>
                <a:cubicBezTo>
                  <a:pt x="0" y="1586338"/>
                  <a:pt x="165086" y="1765167"/>
                  <a:pt x="379494" y="1782175"/>
                </a:cubicBezTo>
                <a:cubicBezTo>
                  <a:pt x="240195" y="1945642"/>
                  <a:pt x="250070" y="2189183"/>
                  <a:pt x="401989" y="2341129"/>
                </a:cubicBezTo>
                <a:cubicBezTo>
                  <a:pt x="553907" y="2493075"/>
                  <a:pt x="796845" y="2502951"/>
                  <a:pt x="960833" y="2363623"/>
                </a:cubicBezTo>
                <a:cubicBezTo>
                  <a:pt x="977841" y="2578087"/>
                  <a:pt x="1156615" y="2743200"/>
                  <a:pt x="1371600" y="2743200"/>
                </a:cubicBezTo>
                <a:cubicBezTo>
                  <a:pt x="1586585" y="2743200"/>
                  <a:pt x="1765359" y="2578087"/>
                  <a:pt x="1782367" y="2364172"/>
                </a:cubicBezTo>
                <a:cubicBezTo>
                  <a:pt x="1945807" y="2503499"/>
                  <a:pt x="2189293" y="2493624"/>
                  <a:pt x="2341211" y="2341678"/>
                </a:cubicBezTo>
                <a:cubicBezTo>
                  <a:pt x="2493130" y="2189732"/>
                  <a:pt x="2503005" y="1946739"/>
                  <a:pt x="2363706" y="1782723"/>
                </a:cubicBezTo>
                <a:cubicBezTo>
                  <a:pt x="2578142" y="1765716"/>
                  <a:pt x="2743200" y="1586886"/>
                  <a:pt x="2743200" y="1371874"/>
                </a:cubicBezTo>
                <a:cubicBezTo>
                  <a:pt x="2742103" y="1156314"/>
                  <a:pt x="2577017" y="977484"/>
                  <a:pt x="2363157" y="960477"/>
                </a:cubicBezTo>
                <a:lnTo>
                  <a:pt x="2363157" y="960477"/>
                </a:lnTo>
              </a:path>
            </a:pathLst>
          </a:custGeom>
          <a:solidFill>
            <a:srgbClr val="F474B4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5" name="Text 23"/>
          <p:cNvSpPr/>
          <p:nvPr/>
        </p:nvSpPr>
        <p:spPr>
          <a:xfrm>
            <a:off x="8842242" y="2482709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743200" h="2743200">
                <a:moveTo>
                  <a:pt x="1371051" y="0"/>
                </a:moveTo>
                <a:cubicBezTo>
                  <a:pt x="1586036" y="0"/>
                  <a:pt x="1764810" y="165113"/>
                  <a:pt x="1781818" y="379028"/>
                </a:cubicBezTo>
                <a:cubicBezTo>
                  <a:pt x="1945807" y="239701"/>
                  <a:pt x="2188744" y="249576"/>
                  <a:pt x="2340663" y="401522"/>
                </a:cubicBezTo>
                <a:cubicBezTo>
                  <a:pt x="2492581" y="553468"/>
                  <a:pt x="2502457" y="797009"/>
                  <a:pt x="2363157" y="960477"/>
                </a:cubicBezTo>
                <a:cubicBezTo>
                  <a:pt x="2577044" y="977484"/>
                  <a:pt x="2742103" y="1156314"/>
                  <a:pt x="2743200" y="1371874"/>
                </a:cubicBezTo>
                <a:cubicBezTo>
                  <a:pt x="2743200" y="1586886"/>
                  <a:pt x="2578114" y="1765716"/>
                  <a:pt x="2363706" y="1782723"/>
                </a:cubicBezTo>
                <a:cubicBezTo>
                  <a:pt x="2503005" y="1946739"/>
                  <a:pt x="2493130" y="2189732"/>
                  <a:pt x="2341211" y="2341678"/>
                </a:cubicBezTo>
                <a:cubicBezTo>
                  <a:pt x="2189293" y="2493624"/>
                  <a:pt x="1945807" y="2503499"/>
                  <a:pt x="1782367" y="2364172"/>
                </a:cubicBezTo>
                <a:cubicBezTo>
                  <a:pt x="1765359" y="2578087"/>
                  <a:pt x="1586585" y="2743200"/>
                  <a:pt x="1371600" y="2743200"/>
                </a:cubicBezTo>
                <a:cubicBezTo>
                  <a:pt x="1156615" y="2743200"/>
                  <a:pt x="977841" y="2578087"/>
                  <a:pt x="960833" y="2363623"/>
                </a:cubicBezTo>
                <a:cubicBezTo>
                  <a:pt x="796845" y="2502951"/>
                  <a:pt x="553907" y="2493075"/>
                  <a:pt x="401989" y="2341129"/>
                </a:cubicBezTo>
                <a:cubicBezTo>
                  <a:pt x="250070" y="2189183"/>
                  <a:pt x="240195" y="1945642"/>
                  <a:pt x="379494" y="1782175"/>
                </a:cubicBezTo>
                <a:cubicBezTo>
                  <a:pt x="165058" y="1765167"/>
                  <a:pt x="0" y="1586338"/>
                  <a:pt x="0" y="1371326"/>
                </a:cubicBezTo>
                <a:cubicBezTo>
                  <a:pt x="0" y="1156314"/>
                  <a:pt x="165086" y="977484"/>
                  <a:pt x="378946" y="961025"/>
                </a:cubicBezTo>
                <a:cubicBezTo>
                  <a:pt x="239646" y="797009"/>
                  <a:pt x="249521" y="554017"/>
                  <a:pt x="401440" y="402071"/>
                </a:cubicBezTo>
                <a:cubicBezTo>
                  <a:pt x="553358" y="250125"/>
                  <a:pt x="796845" y="240249"/>
                  <a:pt x="960285" y="379577"/>
                </a:cubicBezTo>
                <a:cubicBezTo>
                  <a:pt x="977292" y="165113"/>
                  <a:pt x="1156067" y="0"/>
                  <a:pt x="1371051" y="0"/>
                </a:cubicBezTo>
                <a:lnTo>
                  <a:pt x="1371051" y="0"/>
                </a:lnTo>
              </a:path>
            </a:pathLst>
          </a:custGeom>
          <a:blipFill>
            <a:blip r:embed="rId6"/>
            <a:srcRect/>
            <a:stretch>
              <a:fillRect l="0" r="0" t="-25000" b="-2500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6" name="Text 24"/>
          <p:cNvSpPr/>
          <p:nvPr/>
        </p:nvSpPr>
        <p:spPr>
          <a:xfrm>
            <a:off x="10670976" y="755506"/>
            <a:ext cx="835224" cy="951058"/>
          </a:xfrm>
          <a:prstGeom prst="rect">
            <a:avLst/>
          </a:prstGeom>
          <a:blipFill>
            <a:blip r:embed="rId7"/>
            <a:srcRect l="0" t="0" r="0" b="0"/>
            <a:stretch>
              <a:fillRect l="0" t="0" r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3" name="Text 1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</a:path>
            </a:pathLst>
          </a:custGeom>
          <a:solidFill>
            <a:srgbClr val="FFF8F2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4" name="Text 2"/>
          <p:cNvSpPr/>
          <p:nvPr/>
        </p:nvSpPr>
        <p:spPr>
          <a:xfrm>
            <a:off x="685800" y="463445"/>
            <a:ext cx="7486357" cy="7901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0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sz="2800" dirty="0">
                <a:solidFill>
                  <a:srgbClr val="080808"/>
                </a:solidFill>
                <a:latin typeface="DynaPuff Medium" pitchFamily="34" charset="0"/>
                <a:ea typeface="DynaPuff Medium" pitchFamily="34" charset="-122"/>
                <a:cs typeface="DynaPuff Medium" pitchFamily="34" charset="-120"/>
              </a:rPr>
              <a:t>Resources and Tools</a:t>
            </a:r>
            <a:endParaRPr lang="en-US" sz="2800" dirty="0"/>
          </a:p>
        </p:txBody>
      </p:sp>
      <p:sp>
        <p:nvSpPr>
          <p:cNvPr id="5" name="Text 3"/>
          <p:cNvSpPr/>
          <p:nvPr/>
        </p:nvSpPr>
        <p:spPr>
          <a:xfrm>
            <a:off x="10591800" y="6111491"/>
            <a:ext cx="9144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6" name="Text 4"/>
          <p:cNvSpPr/>
          <p:nvPr/>
        </p:nvSpPr>
        <p:spPr>
          <a:xfrm>
            <a:off x="685800" y="6427832"/>
            <a:ext cx="2743200" cy="990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marL="0" indent="0">
              <a:lnSpc>
                <a:spcPct val="100000"/>
              </a:lnSpc>
              <a:spcBef>
                <a:spcPts val="812"/>
              </a:spcBef>
              <a:buNone/>
            </a:pPr>
            <a:r>
              <a:rPr lang="en-US" sz="650" dirty="0">
                <a:solidFill>
                  <a:srgbClr val="FFFFFF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9</a:t>
            </a:r>
            <a:endParaRPr lang="en-US" sz="650" dirty="0"/>
          </a:p>
        </p:txBody>
      </p:sp>
      <p:sp>
        <p:nvSpPr>
          <p:cNvPr id="7" name="Text 5"/>
          <p:cNvSpPr/>
          <p:nvPr/>
        </p:nvSpPr>
        <p:spPr>
          <a:xfrm>
            <a:off x="685800" y="6567120"/>
            <a:ext cx="6309360" cy="990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marL="0" indent="0">
              <a:lnSpc>
                <a:spcPct val="100000"/>
              </a:lnSpc>
              <a:spcBef>
                <a:spcPts val="812"/>
              </a:spcBef>
              <a:buNone/>
            </a:pPr>
            <a:r>
              <a:rPr lang="en-US" sz="650" dirty="0">
                <a:solidFill>
                  <a:srgbClr val="FFFFFF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Comprehensive Guide to Student Project Management</a:t>
            </a:r>
            <a:endParaRPr lang="en-US" sz="650" dirty="0"/>
          </a:p>
        </p:txBody>
      </p:sp>
      <p:sp>
        <p:nvSpPr>
          <p:cNvPr id="8" name="Text 6"/>
          <p:cNvSpPr/>
          <p:nvPr/>
        </p:nvSpPr>
        <p:spPr>
          <a:xfrm>
            <a:off x="8900160" y="0"/>
            <a:ext cx="3291840" cy="6858000"/>
          </a:xfrm>
          <a:prstGeom prst="rect">
            <a:avLst/>
          </a:prstGeom>
          <a:blipFill>
            <a:blip r:embed="rId1"/>
            <a:srcRect/>
            <a:stretch>
              <a:fillRect l="-19537" r="-19537" t="0" b="0"/>
            </a:stretch>
          </a:blip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9" name="Text 7"/>
          <p:cNvSpPr/>
          <p:nvPr/>
        </p:nvSpPr>
        <p:spPr>
          <a:xfrm>
            <a:off x="161279" y="5626337"/>
            <a:ext cx="772374" cy="773126"/>
          </a:xfrm>
          <a:custGeom>
            <a:avLst/>
            <a:gdLst/>
            <a:ahLst/>
            <a:cxnLst/>
            <a:rect l="l" t="t" r="r" b="b"/>
            <a:pathLst>
              <a:path w="772374" h="773126">
                <a:moveTo>
                  <a:pt x="29675" y="663783"/>
                </a:moveTo>
                <a:cubicBezTo>
                  <a:pt x="75175" y="735784"/>
                  <a:pt x="161573" y="770227"/>
                  <a:pt x="243993" y="772909"/>
                </a:cubicBezTo>
                <a:cubicBezTo>
                  <a:pt x="346873" y="776334"/>
                  <a:pt x="450379" y="739595"/>
                  <a:pt x="545597" y="704557"/>
                </a:cubicBezTo>
                <a:cubicBezTo>
                  <a:pt x="598760" y="684997"/>
                  <a:pt x="651088" y="663156"/>
                  <a:pt x="702389" y="639050"/>
                </a:cubicBezTo>
                <a:cubicBezTo>
                  <a:pt x="728611" y="626719"/>
                  <a:pt x="784129" y="612424"/>
                  <a:pt x="770149" y="573203"/>
                </a:cubicBezTo>
                <a:cubicBezTo>
                  <a:pt x="761893" y="549963"/>
                  <a:pt x="744298" y="527419"/>
                  <a:pt x="731994" y="506104"/>
                </a:cubicBezTo>
                <a:cubicBezTo>
                  <a:pt x="716933" y="480119"/>
                  <a:pt x="702242" y="453856"/>
                  <a:pt x="686864" y="428033"/>
                </a:cubicBezTo>
                <a:cubicBezTo>
                  <a:pt x="666273" y="393567"/>
                  <a:pt x="646299" y="397363"/>
                  <a:pt x="613273" y="414148"/>
                </a:cubicBezTo>
                <a:cubicBezTo>
                  <a:pt x="560033" y="441200"/>
                  <a:pt x="510207" y="474367"/>
                  <a:pt x="458968" y="504882"/>
                </a:cubicBezTo>
                <a:cubicBezTo>
                  <a:pt x="410563" y="533704"/>
                  <a:pt x="355802" y="567668"/>
                  <a:pt x="299758" y="578174"/>
                </a:cubicBezTo>
                <a:cubicBezTo>
                  <a:pt x="275228" y="582790"/>
                  <a:pt x="262978" y="557810"/>
                  <a:pt x="269813" y="536874"/>
                </a:cubicBezTo>
                <a:cubicBezTo>
                  <a:pt x="275382" y="519826"/>
                  <a:pt x="282712" y="503699"/>
                  <a:pt x="291702" y="488198"/>
                </a:cubicBezTo>
                <a:cubicBezTo>
                  <a:pt x="306578" y="462507"/>
                  <a:pt x="325332" y="439359"/>
                  <a:pt x="346116" y="418222"/>
                </a:cubicBezTo>
                <a:cubicBezTo>
                  <a:pt x="393795" y="369670"/>
                  <a:pt x="451530" y="333047"/>
                  <a:pt x="506353" y="293308"/>
                </a:cubicBezTo>
                <a:cubicBezTo>
                  <a:pt x="538731" y="269813"/>
                  <a:pt x="574924" y="250902"/>
                  <a:pt x="554781" y="207167"/>
                </a:cubicBezTo>
                <a:cubicBezTo>
                  <a:pt x="525832" y="144544"/>
                  <a:pt x="492342" y="83598"/>
                  <a:pt x="461223" y="21988"/>
                </a:cubicBezTo>
                <a:cubicBezTo>
                  <a:pt x="459902" y="19297"/>
                  <a:pt x="458157" y="17496"/>
                  <a:pt x="456241" y="16197"/>
                </a:cubicBezTo>
                <a:cubicBezTo>
                  <a:pt x="464490" y="9672"/>
                  <a:pt x="456457" y="-4438"/>
                  <a:pt x="446872" y="1384"/>
                </a:cubicBezTo>
                <a:cubicBezTo>
                  <a:pt x="278626" y="103506"/>
                  <a:pt x="107777" y="236128"/>
                  <a:pt x="29420" y="422884"/>
                </a:cubicBezTo>
                <a:cubicBezTo>
                  <a:pt x="-2387" y="498736"/>
                  <a:pt x="-16676" y="590421"/>
                  <a:pt x="29675" y="663798"/>
                </a:cubicBezTo>
                <a:lnTo>
                  <a:pt x="29675" y="663783"/>
                </a:lnTo>
              </a:path>
            </a:pathLst>
          </a:custGeom>
          <a:solidFill>
            <a:srgbClr val="FBD1E6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0" name="Text 8"/>
          <p:cNvSpPr/>
          <p:nvPr/>
        </p:nvSpPr>
        <p:spPr>
          <a:xfrm>
            <a:off x="8874614" y="255438"/>
            <a:ext cx="374811" cy="346747"/>
          </a:xfrm>
          <a:custGeom>
            <a:avLst/>
            <a:gdLst/>
            <a:ahLst/>
            <a:cxnLst/>
            <a:rect l="l" t="t" r="r" b="b"/>
            <a:pathLst>
              <a:path w="374811" h="346747">
                <a:moveTo>
                  <a:pt x="164257" y="52015"/>
                </a:moveTo>
                <a:cubicBezTo>
                  <a:pt x="153182" y="84162"/>
                  <a:pt x="121045" y="98143"/>
                  <a:pt x="89865" y="106545"/>
                </a:cubicBezTo>
                <a:cubicBezTo>
                  <a:pt x="56218" y="115609"/>
                  <a:pt x="-17043" y="121025"/>
                  <a:pt x="3609" y="174327"/>
                </a:cubicBezTo>
                <a:cubicBezTo>
                  <a:pt x="24985" y="229466"/>
                  <a:pt x="107320" y="236360"/>
                  <a:pt x="133410" y="288836"/>
                </a:cubicBezTo>
                <a:cubicBezTo>
                  <a:pt x="145352" y="312852"/>
                  <a:pt x="148995" y="355876"/>
                  <a:pt x="188755" y="345020"/>
                </a:cubicBezTo>
                <a:cubicBezTo>
                  <a:pt x="220322" y="336396"/>
                  <a:pt x="231986" y="298667"/>
                  <a:pt x="250258" y="276205"/>
                </a:cubicBezTo>
                <a:cubicBezTo>
                  <a:pt x="269838" y="252123"/>
                  <a:pt x="298027" y="239879"/>
                  <a:pt x="324279" y="223978"/>
                </a:cubicBezTo>
                <a:cubicBezTo>
                  <a:pt x="350711" y="207965"/>
                  <a:pt x="393574" y="179001"/>
                  <a:pt x="365804" y="145412"/>
                </a:cubicBezTo>
                <a:cubicBezTo>
                  <a:pt x="347060" y="122745"/>
                  <a:pt x="311618" y="123178"/>
                  <a:pt x="289399" y="105047"/>
                </a:cubicBezTo>
                <a:cubicBezTo>
                  <a:pt x="264714" y="84911"/>
                  <a:pt x="265111" y="50701"/>
                  <a:pt x="247990" y="25899"/>
                </a:cubicBezTo>
                <a:cubicBezTo>
                  <a:pt x="213650" y="-23825"/>
                  <a:pt x="180348" y="5347"/>
                  <a:pt x="164261" y="52012"/>
                </a:cubicBezTo>
                <a:lnTo>
                  <a:pt x="164257" y="52015"/>
                </a:lnTo>
              </a:path>
            </a:pathLst>
          </a:custGeom>
          <a:solidFill>
            <a:srgbClr val="F474B4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1" name="Text 9"/>
          <p:cNvSpPr/>
          <p:nvPr/>
        </p:nvSpPr>
        <p:spPr>
          <a:xfrm>
            <a:off x="8550894" y="397601"/>
            <a:ext cx="296016" cy="273851"/>
          </a:xfrm>
          <a:custGeom>
            <a:avLst/>
            <a:gdLst/>
            <a:ahLst/>
            <a:cxnLst/>
            <a:rect l="l" t="t" r="r" b="b"/>
            <a:pathLst>
              <a:path w="296016" h="273851">
                <a:moveTo>
                  <a:pt x="129726" y="41080"/>
                </a:moveTo>
                <a:cubicBezTo>
                  <a:pt x="120979" y="66469"/>
                  <a:pt x="95598" y="77514"/>
                  <a:pt x="70973" y="84146"/>
                </a:cubicBezTo>
                <a:cubicBezTo>
                  <a:pt x="44399" y="91305"/>
                  <a:pt x="-13460" y="95582"/>
                  <a:pt x="2851" y="137679"/>
                </a:cubicBezTo>
                <a:cubicBezTo>
                  <a:pt x="19732" y="181227"/>
                  <a:pt x="84758" y="186671"/>
                  <a:pt x="105364" y="228118"/>
                </a:cubicBezTo>
                <a:cubicBezTo>
                  <a:pt x="114792" y="247085"/>
                  <a:pt x="117672" y="281065"/>
                  <a:pt x="149070" y="272490"/>
                </a:cubicBezTo>
                <a:cubicBezTo>
                  <a:pt x="174001" y="265680"/>
                  <a:pt x="183216" y="235882"/>
                  <a:pt x="197644" y="218142"/>
                </a:cubicBezTo>
                <a:cubicBezTo>
                  <a:pt x="213107" y="199123"/>
                  <a:pt x="235371" y="189453"/>
                  <a:pt x="256104" y="176894"/>
                </a:cubicBezTo>
                <a:cubicBezTo>
                  <a:pt x="276979" y="164248"/>
                  <a:pt x="310831" y="141376"/>
                  <a:pt x="288899" y="114845"/>
                </a:cubicBezTo>
                <a:cubicBezTo>
                  <a:pt x="274096" y="96943"/>
                  <a:pt x="246104" y="97286"/>
                  <a:pt x="228560" y="82966"/>
                </a:cubicBezTo>
                <a:cubicBezTo>
                  <a:pt x="209064" y="67063"/>
                  <a:pt x="209378" y="40045"/>
                  <a:pt x="195856" y="20459"/>
                </a:cubicBezTo>
                <a:cubicBezTo>
                  <a:pt x="168735" y="-18811"/>
                  <a:pt x="142434" y="4228"/>
                  <a:pt x="129729" y="41083"/>
                </a:cubicBezTo>
                <a:lnTo>
                  <a:pt x="129726" y="41080"/>
                </a:lnTo>
              </a:path>
            </a:pathLst>
          </a:custGeom>
          <a:solidFill>
            <a:srgbClr val="F474B4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2" name="Text 10"/>
          <p:cNvSpPr/>
          <p:nvPr/>
        </p:nvSpPr>
        <p:spPr>
          <a:xfrm>
            <a:off x="637624" y="3951489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0" y="228600"/>
                </a:moveTo>
                <a:cubicBezTo>
                  <a:pt x="0" y="102349"/>
                  <a:pt x="102349" y="0"/>
                  <a:pt x="228600" y="0"/>
                </a:cubicBezTo>
                <a:cubicBezTo>
                  <a:pt x="354851" y="0"/>
                  <a:pt x="457200" y="102349"/>
                  <a:pt x="457200" y="228600"/>
                </a:cubicBezTo>
                <a:cubicBezTo>
                  <a:pt x="457200" y="354851"/>
                  <a:pt x="354851" y="457200"/>
                  <a:pt x="228600" y="457200"/>
                </a:cubicBezTo>
                <a:cubicBezTo>
                  <a:pt x="102349" y="457200"/>
                  <a:pt x="0" y="354851"/>
                  <a:pt x="0" y="228600"/>
                </a:cubicBezTo>
              </a:path>
            </a:pathLst>
          </a:custGeom>
          <a:solidFill>
            <a:srgbClr val="01A059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3" name="Text 11"/>
          <p:cNvSpPr/>
          <p:nvPr/>
        </p:nvSpPr>
        <p:spPr>
          <a:xfrm>
            <a:off x="637624" y="3951489"/>
            <a:ext cx="4572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marL="0" indent="0">
              <a:lnSpc>
                <a:spcPct val="100000"/>
              </a:lnSpc>
              <a:buNone/>
            </a:pPr>
            <a:r>
              <a:rPr lang="en-US" sz="1200" dirty="0">
                <a:solidFill>
                  <a:srgbClr val="FFF8F2"/>
                </a:solidFill>
                <a:latin typeface="DynaPuff Medium" pitchFamily="34" charset="0"/>
                <a:ea typeface="DynaPuff Medium" pitchFamily="34" charset="-122"/>
                <a:cs typeface="DynaPuff Medium" pitchFamily="34" charset="-120"/>
              </a:rPr>
              <a:t>03</a:t>
            </a:r>
            <a:endParaRPr lang="en-US" sz="1200" dirty="0"/>
          </a:p>
        </p:txBody>
      </p:sp>
      <p:sp>
        <p:nvSpPr>
          <p:cNvPr id="14" name="Text 12"/>
          <p:cNvSpPr/>
          <p:nvPr/>
        </p:nvSpPr>
        <p:spPr>
          <a:xfrm>
            <a:off x="641316" y="2779997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0" y="228600"/>
                </a:moveTo>
                <a:cubicBezTo>
                  <a:pt x="0" y="102349"/>
                  <a:pt x="102349" y="0"/>
                  <a:pt x="228600" y="0"/>
                </a:cubicBezTo>
                <a:cubicBezTo>
                  <a:pt x="354851" y="0"/>
                  <a:pt x="457200" y="102349"/>
                  <a:pt x="457200" y="228600"/>
                </a:cubicBezTo>
                <a:cubicBezTo>
                  <a:pt x="457200" y="354851"/>
                  <a:pt x="354851" y="457200"/>
                  <a:pt x="228600" y="457200"/>
                </a:cubicBezTo>
                <a:cubicBezTo>
                  <a:pt x="102349" y="457200"/>
                  <a:pt x="0" y="354851"/>
                  <a:pt x="0" y="228600"/>
                </a:cubicBezTo>
              </a:path>
            </a:pathLst>
          </a:custGeom>
          <a:solidFill>
            <a:srgbClr val="01A059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5" name="Text 13"/>
          <p:cNvSpPr/>
          <p:nvPr/>
        </p:nvSpPr>
        <p:spPr>
          <a:xfrm>
            <a:off x="641316" y="2779997"/>
            <a:ext cx="4572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marL="0" indent="0">
              <a:lnSpc>
                <a:spcPct val="100000"/>
              </a:lnSpc>
              <a:buNone/>
            </a:pPr>
            <a:r>
              <a:rPr lang="en-US" sz="1200" dirty="0">
                <a:solidFill>
                  <a:srgbClr val="FFF8F2"/>
                </a:solidFill>
                <a:latin typeface="DynaPuff Medium" pitchFamily="34" charset="0"/>
                <a:ea typeface="DynaPuff Medium" pitchFamily="34" charset="-122"/>
                <a:cs typeface="DynaPuff Medium" pitchFamily="34" charset="-120"/>
              </a:rPr>
              <a:t>02</a:t>
            </a:r>
            <a:endParaRPr lang="en-US" sz="1200" dirty="0"/>
          </a:p>
        </p:txBody>
      </p:sp>
      <p:sp>
        <p:nvSpPr>
          <p:cNvPr id="16" name="Text 14"/>
          <p:cNvSpPr/>
          <p:nvPr/>
        </p:nvSpPr>
        <p:spPr>
          <a:xfrm>
            <a:off x="637624" y="159468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0" y="228600"/>
                </a:moveTo>
                <a:cubicBezTo>
                  <a:pt x="0" y="102349"/>
                  <a:pt x="102349" y="0"/>
                  <a:pt x="228600" y="0"/>
                </a:cubicBezTo>
                <a:cubicBezTo>
                  <a:pt x="354851" y="0"/>
                  <a:pt x="457200" y="102349"/>
                  <a:pt x="457200" y="228600"/>
                </a:cubicBezTo>
                <a:cubicBezTo>
                  <a:pt x="457200" y="354851"/>
                  <a:pt x="354851" y="457200"/>
                  <a:pt x="228600" y="457200"/>
                </a:cubicBezTo>
                <a:cubicBezTo>
                  <a:pt x="102349" y="457200"/>
                  <a:pt x="0" y="354851"/>
                  <a:pt x="0" y="228600"/>
                </a:cubicBezTo>
              </a:path>
            </a:pathLst>
          </a:custGeom>
          <a:solidFill>
            <a:srgbClr val="01A059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7" name="Text 15"/>
          <p:cNvSpPr/>
          <p:nvPr/>
        </p:nvSpPr>
        <p:spPr>
          <a:xfrm>
            <a:off x="637624" y="1594680"/>
            <a:ext cx="4572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marL="0" indent="0">
              <a:lnSpc>
                <a:spcPct val="100000"/>
              </a:lnSpc>
              <a:buNone/>
            </a:pPr>
            <a:r>
              <a:rPr lang="en-US" sz="1200" dirty="0">
                <a:solidFill>
                  <a:srgbClr val="FFF8F2"/>
                </a:solidFill>
                <a:latin typeface="DynaPuff Medium" pitchFamily="34" charset="0"/>
                <a:ea typeface="DynaPuff Medium" pitchFamily="34" charset="-122"/>
                <a:cs typeface="DynaPuff Medium" pitchFamily="34" charset="-120"/>
              </a:rPr>
              <a:t>01</a:t>
            </a:r>
            <a:endParaRPr lang="en-US" sz="1200" dirty="0"/>
          </a:p>
        </p:txBody>
      </p:sp>
      <p:sp>
        <p:nvSpPr>
          <p:cNvPr id="18" name="Text 16"/>
          <p:cNvSpPr/>
          <p:nvPr/>
        </p:nvSpPr>
        <p:spPr>
          <a:xfrm>
            <a:off x="637624" y="5063838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0" y="228600"/>
                </a:moveTo>
                <a:cubicBezTo>
                  <a:pt x="0" y="102349"/>
                  <a:pt x="102349" y="0"/>
                  <a:pt x="228600" y="0"/>
                </a:cubicBezTo>
                <a:cubicBezTo>
                  <a:pt x="354851" y="0"/>
                  <a:pt x="457200" y="102349"/>
                  <a:pt x="457200" y="228600"/>
                </a:cubicBezTo>
                <a:cubicBezTo>
                  <a:pt x="457200" y="354851"/>
                  <a:pt x="354851" y="457200"/>
                  <a:pt x="228600" y="457200"/>
                </a:cubicBezTo>
                <a:cubicBezTo>
                  <a:pt x="102349" y="457200"/>
                  <a:pt x="0" y="354851"/>
                  <a:pt x="0" y="228600"/>
                </a:cubicBezTo>
              </a:path>
            </a:pathLst>
          </a:custGeom>
          <a:solidFill>
            <a:srgbClr val="01A059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9" name="Text 17"/>
          <p:cNvSpPr/>
          <p:nvPr/>
        </p:nvSpPr>
        <p:spPr>
          <a:xfrm>
            <a:off x="637624" y="5063838"/>
            <a:ext cx="4572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marL="0" indent="0">
              <a:lnSpc>
                <a:spcPct val="100000"/>
              </a:lnSpc>
              <a:buNone/>
            </a:pPr>
            <a:r>
              <a:rPr lang="en-US" sz="1200" dirty="0">
                <a:solidFill>
                  <a:srgbClr val="FFF8F2"/>
                </a:solidFill>
                <a:latin typeface="DynaPuff Medium" pitchFamily="34" charset="0"/>
                <a:ea typeface="DynaPuff Medium" pitchFamily="34" charset="-122"/>
                <a:cs typeface="DynaPuff Medium" pitchFamily="34" charset="-120"/>
              </a:rPr>
              <a:t>04</a:t>
            </a:r>
            <a:endParaRPr lang="en-US" sz="1200" dirty="0"/>
          </a:p>
        </p:txBody>
      </p:sp>
      <p:sp>
        <p:nvSpPr>
          <p:cNvPr id="20" name="Text 18"/>
          <p:cNvSpPr/>
          <p:nvPr/>
        </p:nvSpPr>
        <p:spPr>
          <a:xfrm>
            <a:off x="1300788" y="5476633"/>
            <a:ext cx="6858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200" dirty="0">
                <a:solidFill>
                  <a:srgbClr val="080808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Tools like Slack, Microsoft Teams, and Google Drive facilitate teamwork.</a:t>
            </a:r>
            <a:endParaRPr lang="en-US" sz="1200" dirty="0"/>
          </a:p>
          <a:p>
            <a:pPr algn="l"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200" dirty="0">
                <a:solidFill>
                  <a:srgbClr val="080808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They ensure effective communication and sharing of project materials.</a:t>
            </a:r>
            <a:endParaRPr lang="en-US" sz="1200" dirty="0"/>
          </a:p>
        </p:txBody>
      </p:sp>
      <p:sp>
        <p:nvSpPr>
          <p:cNvPr id="21" name="Text 19"/>
          <p:cNvSpPr/>
          <p:nvPr/>
        </p:nvSpPr>
        <p:spPr>
          <a:xfrm>
            <a:off x="1300788" y="5060102"/>
            <a:ext cx="6858000" cy="3097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400" dirty="0">
                <a:solidFill>
                  <a:srgbClr val="080808"/>
                </a:solidFill>
                <a:latin typeface="Fredoka Bold" pitchFamily="34" charset="0"/>
                <a:ea typeface="Fredoka Bold" pitchFamily="34" charset="-122"/>
                <a:cs typeface="Fredoka Bold" pitchFamily="34" charset="-120"/>
              </a:rPr>
              <a:t>Collaboration Platforms</a:t>
            </a:r>
            <a:endParaRPr lang="en-US" sz="1400" dirty="0"/>
          </a:p>
        </p:txBody>
      </p:sp>
      <p:sp>
        <p:nvSpPr>
          <p:cNvPr id="22" name="Text 20"/>
          <p:cNvSpPr/>
          <p:nvPr/>
        </p:nvSpPr>
        <p:spPr>
          <a:xfrm>
            <a:off x="1300788" y="4368513"/>
            <a:ext cx="6858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200" dirty="0">
                <a:solidFill>
                  <a:srgbClr val="080808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Lab instruments and prototyping kits are examples of necessary equipment.</a:t>
            </a:r>
            <a:endParaRPr lang="en-US" sz="1200" dirty="0"/>
          </a:p>
          <a:p>
            <a:pPr algn="l"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200" dirty="0">
                <a:solidFill>
                  <a:srgbClr val="080808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These resources support experimental setups and product development.</a:t>
            </a:r>
            <a:endParaRPr lang="en-US" sz="1200" dirty="0"/>
          </a:p>
        </p:txBody>
      </p:sp>
      <p:sp>
        <p:nvSpPr>
          <p:cNvPr id="23" name="Text 21"/>
          <p:cNvSpPr/>
          <p:nvPr/>
        </p:nvSpPr>
        <p:spPr>
          <a:xfrm>
            <a:off x="1300788" y="3951983"/>
            <a:ext cx="6858000" cy="3097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400" dirty="0">
                <a:solidFill>
                  <a:srgbClr val="080808"/>
                </a:solidFill>
                <a:latin typeface="Fredoka Bold" pitchFamily="34" charset="0"/>
                <a:ea typeface="Fredoka Bold" pitchFamily="34" charset="-122"/>
                <a:cs typeface="Fredoka Bold" pitchFamily="34" charset="-120"/>
              </a:rPr>
              <a:t>Equipment Utilization</a:t>
            </a:r>
            <a:endParaRPr lang="en-US" sz="1400" dirty="0"/>
          </a:p>
        </p:txBody>
      </p:sp>
      <p:sp>
        <p:nvSpPr>
          <p:cNvPr id="24" name="Text 22"/>
          <p:cNvSpPr/>
          <p:nvPr/>
        </p:nvSpPr>
        <p:spPr>
          <a:xfrm>
            <a:off x="1300788" y="3195479"/>
            <a:ext cx="6858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200" dirty="0">
                <a:solidFill>
                  <a:srgbClr val="080808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Databases such as academic journals and market data repositories are vital.</a:t>
            </a:r>
            <a:endParaRPr lang="en-US" sz="1200" dirty="0"/>
          </a:p>
          <a:p>
            <a:pPr algn="l"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200" dirty="0">
                <a:solidFill>
                  <a:srgbClr val="080808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They provide reliable information and data for research and decision-making.</a:t>
            </a:r>
            <a:endParaRPr lang="en-US" sz="1200" dirty="0"/>
          </a:p>
        </p:txBody>
      </p:sp>
      <p:sp>
        <p:nvSpPr>
          <p:cNvPr id="25" name="Text 23"/>
          <p:cNvSpPr/>
          <p:nvPr/>
        </p:nvSpPr>
        <p:spPr>
          <a:xfrm>
            <a:off x="1300788" y="2778949"/>
            <a:ext cx="6858000" cy="3097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400" dirty="0">
                <a:solidFill>
                  <a:srgbClr val="080808"/>
                </a:solidFill>
                <a:latin typeface="Fredoka Bold" pitchFamily="34" charset="0"/>
                <a:ea typeface="Fredoka Bold" pitchFamily="34" charset="-122"/>
                <a:cs typeface="Fredoka Bold" pitchFamily="34" charset="-120"/>
              </a:rPr>
              <a:t>Database Access</a:t>
            </a:r>
            <a:endParaRPr lang="en-US" sz="1400" dirty="0"/>
          </a:p>
        </p:txBody>
      </p:sp>
      <p:sp>
        <p:nvSpPr>
          <p:cNvPr id="26" name="Text 24"/>
          <p:cNvSpPr/>
          <p:nvPr/>
        </p:nvSpPr>
        <p:spPr>
          <a:xfrm>
            <a:off x="1300788" y="1600270"/>
            <a:ext cx="6858000" cy="3097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400" dirty="0">
                <a:solidFill>
                  <a:srgbClr val="080808"/>
                </a:solidFill>
                <a:latin typeface="Fredoka Bold" pitchFamily="34" charset="0"/>
                <a:ea typeface="Fredoka Bold" pitchFamily="34" charset="-122"/>
                <a:cs typeface="Fredoka Bold" pitchFamily="34" charset="-120"/>
              </a:rPr>
              <a:t>Software Resources</a:t>
            </a:r>
            <a:endParaRPr lang="en-US" sz="1400" dirty="0"/>
          </a:p>
        </p:txBody>
      </p:sp>
      <p:sp>
        <p:nvSpPr>
          <p:cNvPr id="27" name="Text 25"/>
          <p:cNvSpPr/>
          <p:nvPr/>
        </p:nvSpPr>
        <p:spPr>
          <a:xfrm>
            <a:off x="1300788" y="2016800"/>
            <a:ext cx="6858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200" dirty="0">
                <a:solidFill>
                  <a:srgbClr val="080808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Commonly used software includes MATLAB, AutoCAD, and SPSS.</a:t>
            </a:r>
            <a:endParaRPr lang="en-US" sz="1200" dirty="0"/>
          </a:p>
          <a:p>
            <a:pPr algn="l"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200" dirty="0">
                <a:solidFill>
                  <a:srgbClr val="080808"/>
                </a:solidFill>
                <a:latin typeface="Fredoka Regular" pitchFamily="34" charset="0"/>
                <a:ea typeface="Fredoka Regular" pitchFamily="34" charset="-122"/>
                <a:cs typeface="Fredoka Regular" pitchFamily="34" charset="-120"/>
              </a:rPr>
              <a:t>These tools are essential for data analysis, design, and statistical computations.</a:t>
            </a:r>
            <a:endParaRPr lang="en-US" sz="1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SlideSpeak</dc:creator>
  <cp:lastModifiedBy>SlideSpeak</cp:lastModifiedBy>
  <cp:revision>1</cp:revision>
  <dcterms:created xsi:type="dcterms:W3CDTF">2025-07-04T16:42:43Z</dcterms:created>
  <dcterms:modified xsi:type="dcterms:W3CDTF">2025-07-04T16:42:43Z</dcterms:modified>
</cp:coreProperties>
</file>