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85800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75800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</a:t>
            </a:r>
            <a:endParaRPr lang="en-US" sz="4400" dirty="0"/>
          </a:p>
        </p:txBody>
      </p:sp>
      <p:sp>
        <p:nvSpPr>
          <p:cNvPr id="5" name="Text 3"/>
          <p:cNvSpPr/>
          <p:nvPr/>
        </p:nvSpPr>
        <p:spPr>
          <a:xfrm>
            <a:off x="2502408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D342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592408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4319016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4409016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6135624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D342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225624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7952232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042232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9768842" y="1760750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0D342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9858842" y="1807550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730079" y="3250859"/>
            <a:ext cx="146592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Political</a:t>
            </a:r>
            <a:endParaRPr lang="en-US" sz="1600" dirty="0"/>
          </a:p>
        </p:txBody>
      </p:sp>
      <p:sp>
        <p:nvSpPr>
          <p:cNvPr id="16" name="Text 14"/>
          <p:cNvSpPr/>
          <p:nvPr/>
        </p:nvSpPr>
        <p:spPr>
          <a:xfrm>
            <a:off x="2583263" y="3250859"/>
            <a:ext cx="1465920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</a:t>
            </a:r>
            <a:endParaRPr lang="en-US" sz="1600" dirty="0"/>
          </a:p>
        </p:txBody>
      </p:sp>
      <p:sp>
        <p:nvSpPr>
          <p:cNvPr id="17" name="Text 15"/>
          <p:cNvSpPr/>
          <p:nvPr/>
        </p:nvSpPr>
        <p:spPr>
          <a:xfrm>
            <a:off x="4436447" y="3250859"/>
            <a:ext cx="1465919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Social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6289631" y="3250859"/>
            <a:ext cx="1465918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Technological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8142815" y="3250859"/>
            <a:ext cx="1465918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Environmental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9995999" y="3250859"/>
            <a:ext cx="1435441" cy="24495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0" y="447"/>
            <a:ext cx="365760" cy="6857553"/>
          </a:xfrm>
          <a:prstGeom prst="rect">
            <a:avLst/>
          </a:pr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11826240" y="447"/>
            <a:ext cx="365760" cy="6857553"/>
          </a:xfrm>
          <a:prstGeom prst="rect">
            <a:avLst/>
          </a:prstGeom>
          <a:solidFill>
            <a:srgbClr val="FFD6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852637" y="-6164"/>
            <a:ext cx="457200" cy="457200"/>
          </a:xfrm>
          <a:prstGeom prst="rect">
            <a:avLst/>
          </a:prstGeom>
          <a:solidFill>
            <a:srgbClr val="1A68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942637" y="40636"/>
            <a:ext cx="277200" cy="3636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1</a:t>
            </a:r>
            <a:endParaRPr lang="en-US" sz="1600" dirty="0"/>
          </a:p>
        </p:txBody>
      </p:sp>
      <p:sp>
        <p:nvSpPr>
          <p:cNvPr id="25" name="Text 23"/>
          <p:cNvSpPr/>
          <p:nvPr/>
        </p:nvSpPr>
        <p:spPr>
          <a:xfrm>
            <a:off x="855573" y="6495651"/>
            <a:ext cx="6018528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Comprehensive PESTEL Analysis for Strategic Business Insights</a:t>
            </a:r>
            <a:endParaRPr lang="en-US" sz="1000" dirty="0"/>
          </a:p>
        </p:txBody>
      </p:sp>
      <p:sp>
        <p:nvSpPr>
          <p:cNvPr id="26" name="Text 24"/>
          <p:cNvSpPr/>
          <p:nvPr/>
        </p:nvSpPr>
        <p:spPr>
          <a:xfrm>
            <a:off x="855572" y="447"/>
            <a:ext cx="10483791" cy="1477371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0D3423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PESTEL Analysis</a:t>
            </a:r>
            <a:endParaRPr lang="en-US" sz="3200" dirty="0"/>
          </a:p>
        </p:txBody>
      </p:sp>
      <p:sp>
        <p:nvSpPr>
          <p:cNvPr id="27" name="Text 25"/>
          <p:cNvSpPr/>
          <p:nvPr/>
        </p:nvSpPr>
        <p:spPr>
          <a:xfrm>
            <a:off x="9767683" y="3693038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Compliance with labor laws ensures fair workplace practices.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Intellectual property rights protect innovation and business competitiveness.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7948024" y="3693038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Climate change and sustainability concerns affect resource availability.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Environmental regulations shape production and waste management practices.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6128362" y="3693038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Advancements in technology drive innovation and operational efficiency.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adoption of digital tools transforms customer engagement strategies.</a:t>
            </a:r>
            <a:endParaRPr lang="en-US" sz="1182" dirty="0"/>
          </a:p>
        </p:txBody>
      </p:sp>
      <p:sp>
        <p:nvSpPr>
          <p:cNvPr id="30" name="Text 28"/>
          <p:cNvSpPr/>
          <p:nvPr/>
        </p:nvSpPr>
        <p:spPr>
          <a:xfrm>
            <a:off x="4308700" y="3693038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levels and lifestyle changes influence workforce capabilities.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2505461" y="3693038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growth rates and inflation levels determine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Currency exchange rates affect the cost of imports and exports.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685800" y="3693038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5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Government stability and policy changes significantly influence market dynamics.</a:t>
            </a:r>
            <a:endParaRPr lang="en-US" sz="1195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5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Trade regulations and tariffs impact international business operations.</a:t>
            </a:r>
            <a:endParaRPr lang="en-US" sz="1195" dirty="0"/>
          </a:p>
        </p:txBody>
      </p:sp>
      <p:sp>
        <p:nvSpPr>
          <p:cNvPr id="33" name="Text 31"/>
          <p:cNvSpPr/>
          <p:nvPr/>
        </p:nvSpPr>
        <p:spPr>
          <a:xfrm>
            <a:off x="11133713" y="6146003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2025-07-11T16:52:17Z</dcterms:created>
  <dcterms:modified xsi:type="dcterms:W3CDTF">2025-07-11T16:52:17Z</dcterms:modified>
</cp:coreProperties>
</file>