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136acd1121fb92b95c3d72e476c6e043577c264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7142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blipFill>
            <a:blip r:embed="rId1">
              <a:alphaModFix amt="50000"/>
            </a:blip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1184115" y="1596088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463040" h="1463040">
                <a:moveTo>
                  <a:pt x="190" y="747965"/>
                </a:moveTo>
                <a:cubicBezTo>
                  <a:pt x="9144" y="1146043"/>
                  <a:pt x="334846" y="1463845"/>
                  <a:pt x="733012" y="1463040"/>
                </a:cubicBezTo>
                <a:cubicBezTo>
                  <a:pt x="1131193" y="1462221"/>
                  <a:pt x="1455593" y="1143102"/>
                  <a:pt x="1462908" y="744980"/>
                </a:cubicBezTo>
                <a:lnTo>
                  <a:pt x="731505" y="731520"/>
                </a:lnTo>
                <a:lnTo>
                  <a:pt x="190" y="747965"/>
                </a:lnTo>
              </a:path>
            </a:pathLst>
          </a:custGeom>
          <a:solidFill>
            <a:srgbClr val="872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3927315" y="1596088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463040" h="1463040">
                <a:moveTo>
                  <a:pt x="1462996" y="739479"/>
                </a:moveTo>
                <a:cubicBezTo>
                  <a:pt x="1462791" y="337099"/>
                  <a:pt x="1137645" y="10431"/>
                  <a:pt x="735265" y="8354"/>
                </a:cubicBezTo>
                <a:cubicBezTo>
                  <a:pt x="332885" y="6262"/>
                  <a:pt x="4374" y="329550"/>
                  <a:pt x="0" y="731900"/>
                </a:cubicBezTo>
                <a:lnTo>
                  <a:pt x="731520" y="731520"/>
                </a:lnTo>
                <a:lnTo>
                  <a:pt x="1462996" y="739479"/>
                </a:lnTo>
              </a:path>
            </a:pathLst>
          </a:custGeom>
          <a:solidFill>
            <a:srgbClr val="872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0" y="0"/>
            <a:ext cx="91440" cy="1130300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670515" y="1596088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463040" h="1463040">
                <a:moveTo>
                  <a:pt x="190" y="747965"/>
                </a:moveTo>
                <a:cubicBezTo>
                  <a:pt x="9144" y="1146043"/>
                  <a:pt x="334846" y="1463845"/>
                  <a:pt x="733012" y="1463040"/>
                </a:cubicBezTo>
                <a:cubicBezTo>
                  <a:pt x="1131193" y="1462221"/>
                  <a:pt x="1455593" y="1143102"/>
                  <a:pt x="1462908" y="744980"/>
                </a:cubicBezTo>
                <a:lnTo>
                  <a:pt x="731505" y="731520"/>
                </a:lnTo>
                <a:lnTo>
                  <a:pt x="190" y="747965"/>
                </a:lnTo>
              </a:path>
            </a:pathLst>
          </a:custGeom>
          <a:solidFill>
            <a:srgbClr val="872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366995" y="1778968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456995" y="1825768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0E0021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S</a:t>
            </a:r>
            <a:endParaRPr lang="en-US" sz="3600" dirty="0"/>
          </a:p>
        </p:txBody>
      </p:sp>
      <p:sp>
        <p:nvSpPr>
          <p:cNvPr id="11" name="Text 9"/>
          <p:cNvSpPr/>
          <p:nvPr/>
        </p:nvSpPr>
        <p:spPr>
          <a:xfrm>
            <a:off x="9413715" y="1596088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463040" h="1463040">
                <a:moveTo>
                  <a:pt x="1462791" y="750510"/>
                </a:moveTo>
                <a:cubicBezTo>
                  <a:pt x="1455696" y="352812"/>
                  <a:pt x="1132115" y="33665"/>
                  <a:pt x="734358" y="32055"/>
                </a:cubicBezTo>
                <a:cubicBezTo>
                  <a:pt x="336602" y="30446"/>
                  <a:pt x="10446" y="346945"/>
                  <a:pt x="117" y="744570"/>
                </a:cubicBezTo>
                <a:lnTo>
                  <a:pt x="731520" y="731505"/>
                </a:lnTo>
                <a:lnTo>
                  <a:pt x="1462791" y="750510"/>
                </a:lnTo>
              </a:path>
            </a:pathLst>
          </a:custGeom>
          <a:solidFill>
            <a:srgbClr val="8727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4110195" y="1778968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4200195" y="1825768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0E0021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W</a:t>
            </a:r>
            <a:endParaRPr lang="en-US" sz="3600" dirty="0"/>
          </a:p>
        </p:txBody>
      </p:sp>
      <p:sp>
        <p:nvSpPr>
          <p:cNvPr id="14" name="Text 12"/>
          <p:cNvSpPr/>
          <p:nvPr/>
        </p:nvSpPr>
        <p:spPr>
          <a:xfrm>
            <a:off x="6853395" y="1778968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6943395" y="1825768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0E0021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O</a:t>
            </a:r>
            <a:endParaRPr lang="en-US" sz="3600" dirty="0"/>
          </a:p>
        </p:txBody>
      </p:sp>
      <p:sp>
        <p:nvSpPr>
          <p:cNvPr id="16" name="Text 14"/>
          <p:cNvSpPr/>
          <p:nvPr/>
        </p:nvSpPr>
        <p:spPr>
          <a:xfrm>
            <a:off x="9596595" y="1778968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548640"/>
                </a:moveTo>
                <a:cubicBezTo>
                  <a:pt x="0" y="245637"/>
                  <a:pt x="245637" y="0"/>
                  <a:pt x="548640" y="0"/>
                </a:cubicBezTo>
                <a:cubicBezTo>
                  <a:pt x="851643" y="0"/>
                  <a:pt x="1097280" y="245637"/>
                  <a:pt x="1097280" y="548640"/>
                </a:cubicBezTo>
                <a:cubicBezTo>
                  <a:pt x="1097280" y="851643"/>
                  <a:pt x="851643" y="1097280"/>
                  <a:pt x="548640" y="1097280"/>
                </a:cubicBezTo>
                <a:cubicBezTo>
                  <a:pt x="245637" y="1097280"/>
                  <a:pt x="0" y="851643"/>
                  <a:pt x="0" y="54864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9686595" y="1825768"/>
            <a:ext cx="917280" cy="10036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0E0021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T</a:t>
            </a:r>
            <a:endParaRPr lang="en-US" sz="3600" dirty="0"/>
          </a:p>
        </p:txBody>
      </p:sp>
      <p:sp>
        <p:nvSpPr>
          <p:cNvPr id="18" name="Text 16"/>
          <p:cNvSpPr/>
          <p:nvPr/>
        </p:nvSpPr>
        <p:spPr>
          <a:xfrm>
            <a:off x="726915" y="3339073"/>
            <a:ext cx="237744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3470115" y="3339073"/>
            <a:ext cx="237744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6213315" y="3324542"/>
            <a:ext cx="237744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21" name="Text 19"/>
          <p:cNvSpPr/>
          <p:nvPr/>
        </p:nvSpPr>
        <p:spPr>
          <a:xfrm>
            <a:off x="8956515" y="3334711"/>
            <a:ext cx="237744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Threats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544035" y="6329237"/>
            <a:ext cx="6434632" cy="2682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BFBFB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Comprehensive SWOT Analysis for Strategic Business Growth</a:t>
            </a:r>
            <a:endParaRPr lang="en-US" sz="1000" dirty="0"/>
          </a:p>
        </p:txBody>
      </p:sp>
      <p:sp>
        <p:nvSpPr>
          <p:cNvPr id="23" name="Text 21"/>
          <p:cNvSpPr/>
          <p:nvPr/>
        </p:nvSpPr>
        <p:spPr>
          <a:xfrm>
            <a:off x="544037" y="0"/>
            <a:ext cx="11103928" cy="11303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SWOT Analysis</a:t>
            </a:r>
            <a:endParaRPr lang="en-US" sz="3200" dirty="0"/>
          </a:p>
        </p:txBody>
      </p:sp>
      <p:sp>
        <p:nvSpPr>
          <p:cNvPr id="24" name="Text 22"/>
          <p:cNvSpPr/>
          <p:nvPr/>
        </p:nvSpPr>
        <p:spPr>
          <a:xfrm>
            <a:off x="8956515" y="3835039"/>
            <a:ext cx="2377440" cy="1828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Economic instability in key regions may affect consumer spending and business operations.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6213315" y="3835039"/>
            <a:ext cx="2377440" cy="1828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The growing demand for eco-friendly products presents a chance to diversify our offerings.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Emerging markets provide an opportunity for business expansion and increased revenue.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3470115" y="3835039"/>
            <a:ext cx="2377440" cy="1828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Limited financial resources restrict our ability to expand into new markets.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Our reliance on a single supplier poses risks to our supply chain stability.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726915" y="3835039"/>
            <a:ext cx="2377440" cy="1828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Our company has a strong brand presence in the market, which attracts a loyal customer base.</a:t>
            </a:r>
            <a:endParaRPr lang="en-US" sz="1200" dirty="0"/>
          </a:p>
          <a:p>
            <a:pPr algn="ctr"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We have a highly skilled workforce that drives innovation and quality in our products.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11099324" y="614024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2025-07-11T16:11:14Z</dcterms:created>
  <dcterms:modified xsi:type="dcterms:W3CDTF">2025-07-11T16:11:14Z</dcterms:modified>
</cp:coreProperties>
</file>