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4" y="22"/>
            <a:ext cx="12198346" cy="6857978"/>
          </a:xfrm>
          <a:custGeom>
            <a:avLst/>
            <a:gdLst/>
            <a:ahLst/>
            <a:cxnLst/>
            <a:rect l="l" t="t" r="r" b="b"/>
            <a:pathLst>
              <a:path w="12198346" h="6857978">
                <a:moveTo>
                  <a:pt x="4260882" y="6850091"/>
                </a:moveTo>
                <a:lnTo>
                  <a:pt x="4260882" y="6851669"/>
                </a:lnTo>
                <a:lnTo>
                  <a:pt x="4267225" y="6851669"/>
                </a:lnTo>
                <a:lnTo>
                  <a:pt x="4267225" y="6850091"/>
                </a:lnTo>
                <a:lnTo>
                  <a:pt x="4260882" y="6850091"/>
                </a:lnTo>
                <a:moveTo>
                  <a:pt x="4267225" y="6248372"/>
                </a:moveTo>
                <a:lnTo>
                  <a:pt x="4267225" y="6248372"/>
                </a:lnTo>
                <a:lnTo>
                  <a:pt x="4273569" y="6248372"/>
                </a:lnTo>
                <a:lnTo>
                  <a:pt x="4273569" y="6845428"/>
                </a:lnTo>
                <a:lnTo>
                  <a:pt x="4870434" y="6845428"/>
                </a:lnTo>
                <a:lnTo>
                  <a:pt x="4870434" y="6851737"/>
                </a:lnTo>
                <a:lnTo>
                  <a:pt x="4876777" y="6851737"/>
                </a:lnTo>
                <a:lnTo>
                  <a:pt x="4876777" y="6845428"/>
                </a:lnTo>
                <a:lnTo>
                  <a:pt x="4870434" y="6845428"/>
                </a:lnTo>
                <a:lnTo>
                  <a:pt x="4870434" y="6248372"/>
                </a:lnTo>
                <a:lnTo>
                  <a:pt x="4883120" y="6248372"/>
                </a:lnTo>
                <a:lnTo>
                  <a:pt x="4883120" y="6845428"/>
                </a:lnTo>
                <a:lnTo>
                  <a:pt x="5479985" y="6845428"/>
                </a:lnTo>
                <a:lnTo>
                  <a:pt x="5479985" y="6851737"/>
                </a:lnTo>
                <a:lnTo>
                  <a:pt x="5486328" y="6851737"/>
                </a:lnTo>
                <a:lnTo>
                  <a:pt x="5486328" y="6845428"/>
                </a:lnTo>
                <a:lnTo>
                  <a:pt x="5479985" y="6845428"/>
                </a:lnTo>
                <a:lnTo>
                  <a:pt x="5479985" y="6248372"/>
                </a:lnTo>
                <a:lnTo>
                  <a:pt x="5492671" y="6248372"/>
                </a:lnTo>
                <a:lnTo>
                  <a:pt x="5492671" y="6845428"/>
                </a:lnTo>
                <a:lnTo>
                  <a:pt x="6089536" y="6845428"/>
                </a:lnTo>
                <a:lnTo>
                  <a:pt x="6089536" y="6851737"/>
                </a:lnTo>
                <a:lnTo>
                  <a:pt x="6095880" y="6851737"/>
                </a:lnTo>
                <a:lnTo>
                  <a:pt x="6095880" y="6850160"/>
                </a:lnTo>
                <a:lnTo>
                  <a:pt x="6095880" y="6845428"/>
                </a:lnTo>
                <a:lnTo>
                  <a:pt x="6089536" y="6845428"/>
                </a:lnTo>
                <a:lnTo>
                  <a:pt x="6089536" y="6248372"/>
                </a:lnTo>
                <a:lnTo>
                  <a:pt x="6095880" y="6248372"/>
                </a:lnTo>
                <a:lnTo>
                  <a:pt x="6095880" y="6248372"/>
                </a:lnTo>
                <a:lnTo>
                  <a:pt x="5492671" y="6248372"/>
                </a:lnTo>
                <a:lnTo>
                  <a:pt x="5486328" y="6248372"/>
                </a:lnTo>
                <a:lnTo>
                  <a:pt x="4883120" y="6248372"/>
                </a:lnTo>
                <a:lnTo>
                  <a:pt x="4876777" y="6248372"/>
                </a:lnTo>
                <a:lnTo>
                  <a:pt x="4273568" y="6248372"/>
                </a:lnTo>
                <a:lnTo>
                  <a:pt x="4267225" y="6248372"/>
                </a:lnTo>
                <a:moveTo>
                  <a:pt x="1212881" y="6240554"/>
                </a:moveTo>
                <a:lnTo>
                  <a:pt x="1212881" y="6242200"/>
                </a:lnTo>
                <a:lnTo>
                  <a:pt x="1219225" y="6242200"/>
                </a:lnTo>
                <a:lnTo>
                  <a:pt x="1219225" y="6240554"/>
                </a:lnTo>
                <a:lnTo>
                  <a:pt x="1212881" y="6240554"/>
                </a:lnTo>
                <a:moveTo>
                  <a:pt x="1219225" y="5638767"/>
                </a:moveTo>
                <a:lnTo>
                  <a:pt x="1219225" y="5643499"/>
                </a:lnTo>
                <a:lnTo>
                  <a:pt x="1225568" y="5643499"/>
                </a:lnTo>
                <a:lnTo>
                  <a:pt x="1225568" y="6235891"/>
                </a:lnTo>
                <a:lnTo>
                  <a:pt x="1822433" y="6235891"/>
                </a:lnTo>
                <a:lnTo>
                  <a:pt x="1822433" y="6242132"/>
                </a:lnTo>
                <a:lnTo>
                  <a:pt x="1828776" y="6242132"/>
                </a:lnTo>
                <a:lnTo>
                  <a:pt x="1828776" y="6235891"/>
                </a:lnTo>
                <a:lnTo>
                  <a:pt x="1822433" y="6235891"/>
                </a:lnTo>
                <a:lnTo>
                  <a:pt x="1822433" y="5643499"/>
                </a:lnTo>
                <a:lnTo>
                  <a:pt x="1835119" y="5643499"/>
                </a:lnTo>
                <a:lnTo>
                  <a:pt x="1835119" y="6235891"/>
                </a:lnTo>
                <a:lnTo>
                  <a:pt x="2431984" y="6235891"/>
                </a:lnTo>
                <a:lnTo>
                  <a:pt x="2431984" y="6242132"/>
                </a:lnTo>
                <a:lnTo>
                  <a:pt x="2438327" y="6242132"/>
                </a:lnTo>
                <a:lnTo>
                  <a:pt x="2438327" y="6235891"/>
                </a:lnTo>
                <a:lnTo>
                  <a:pt x="2431984" y="6235891"/>
                </a:lnTo>
                <a:lnTo>
                  <a:pt x="2431984" y="5643499"/>
                </a:lnTo>
                <a:lnTo>
                  <a:pt x="2444670" y="5643499"/>
                </a:lnTo>
                <a:lnTo>
                  <a:pt x="2444670" y="6235891"/>
                </a:lnTo>
                <a:lnTo>
                  <a:pt x="3041536" y="6235891"/>
                </a:lnTo>
                <a:lnTo>
                  <a:pt x="3041536" y="6242132"/>
                </a:lnTo>
                <a:lnTo>
                  <a:pt x="3047879" y="6242132"/>
                </a:lnTo>
                <a:lnTo>
                  <a:pt x="3047879" y="6235891"/>
                </a:lnTo>
                <a:lnTo>
                  <a:pt x="3041536" y="6235891"/>
                </a:lnTo>
                <a:lnTo>
                  <a:pt x="3041536" y="5643499"/>
                </a:lnTo>
                <a:lnTo>
                  <a:pt x="3054222" y="5643499"/>
                </a:lnTo>
                <a:lnTo>
                  <a:pt x="3054222" y="6235891"/>
                </a:lnTo>
                <a:lnTo>
                  <a:pt x="3651087" y="6235891"/>
                </a:lnTo>
                <a:lnTo>
                  <a:pt x="3651087" y="6242132"/>
                </a:lnTo>
                <a:lnTo>
                  <a:pt x="3657430" y="6242132"/>
                </a:lnTo>
                <a:lnTo>
                  <a:pt x="3657430" y="6238840"/>
                </a:lnTo>
                <a:lnTo>
                  <a:pt x="3657430" y="6238840"/>
                </a:lnTo>
                <a:lnTo>
                  <a:pt x="3657430" y="6235891"/>
                </a:lnTo>
                <a:lnTo>
                  <a:pt x="3651087" y="6235891"/>
                </a:lnTo>
                <a:lnTo>
                  <a:pt x="3651087" y="5643499"/>
                </a:lnTo>
                <a:lnTo>
                  <a:pt x="3663773" y="5643499"/>
                </a:lnTo>
                <a:lnTo>
                  <a:pt x="3663773" y="6235891"/>
                </a:lnTo>
                <a:lnTo>
                  <a:pt x="4260638" y="6235891"/>
                </a:lnTo>
                <a:lnTo>
                  <a:pt x="4260638" y="6238840"/>
                </a:lnTo>
                <a:lnTo>
                  <a:pt x="4266981" y="6238840"/>
                </a:lnTo>
                <a:lnTo>
                  <a:pt x="4266981" y="6242132"/>
                </a:lnTo>
                <a:lnTo>
                  <a:pt x="4266981" y="6242132"/>
                </a:lnTo>
                <a:lnTo>
                  <a:pt x="4266981" y="6235891"/>
                </a:lnTo>
                <a:lnTo>
                  <a:pt x="4260638" y="6235891"/>
                </a:lnTo>
                <a:lnTo>
                  <a:pt x="4260638" y="5643499"/>
                </a:lnTo>
                <a:lnTo>
                  <a:pt x="4273324" y="5643499"/>
                </a:lnTo>
                <a:lnTo>
                  <a:pt x="4273324" y="6235891"/>
                </a:lnTo>
                <a:lnTo>
                  <a:pt x="4870190" y="6235891"/>
                </a:lnTo>
                <a:lnTo>
                  <a:pt x="4870190" y="6242132"/>
                </a:lnTo>
                <a:lnTo>
                  <a:pt x="4876533" y="6242132"/>
                </a:lnTo>
                <a:lnTo>
                  <a:pt x="4876533" y="6235891"/>
                </a:lnTo>
                <a:lnTo>
                  <a:pt x="4870190" y="6235891"/>
                </a:lnTo>
                <a:lnTo>
                  <a:pt x="4870190" y="5643499"/>
                </a:lnTo>
                <a:lnTo>
                  <a:pt x="4882876" y="5643499"/>
                </a:lnTo>
                <a:lnTo>
                  <a:pt x="4882876" y="6235891"/>
                </a:lnTo>
                <a:lnTo>
                  <a:pt x="5479741" y="6235891"/>
                </a:lnTo>
                <a:lnTo>
                  <a:pt x="5479741" y="6242132"/>
                </a:lnTo>
                <a:lnTo>
                  <a:pt x="5486084" y="6242132"/>
                </a:lnTo>
                <a:lnTo>
                  <a:pt x="5486084" y="6235891"/>
                </a:lnTo>
                <a:lnTo>
                  <a:pt x="5479741" y="6235891"/>
                </a:lnTo>
                <a:lnTo>
                  <a:pt x="5479741" y="5643499"/>
                </a:lnTo>
                <a:lnTo>
                  <a:pt x="5492427" y="5643499"/>
                </a:lnTo>
                <a:lnTo>
                  <a:pt x="5492427" y="6235891"/>
                </a:lnTo>
                <a:lnTo>
                  <a:pt x="6089292" y="6235891"/>
                </a:lnTo>
                <a:lnTo>
                  <a:pt x="6089292" y="6242132"/>
                </a:lnTo>
                <a:lnTo>
                  <a:pt x="6095635" y="6242132"/>
                </a:lnTo>
                <a:lnTo>
                  <a:pt x="6095635" y="6238840"/>
                </a:lnTo>
                <a:lnTo>
                  <a:pt x="6095635" y="6235891"/>
                </a:lnTo>
                <a:lnTo>
                  <a:pt x="6089292" y="6235891"/>
                </a:lnTo>
                <a:lnTo>
                  <a:pt x="6089292" y="5643499"/>
                </a:lnTo>
                <a:lnTo>
                  <a:pt x="6101978" y="5643499"/>
                </a:lnTo>
                <a:lnTo>
                  <a:pt x="6101978" y="6235891"/>
                </a:lnTo>
                <a:lnTo>
                  <a:pt x="6698844" y="6235891"/>
                </a:lnTo>
                <a:lnTo>
                  <a:pt x="6698844" y="6238840"/>
                </a:lnTo>
                <a:lnTo>
                  <a:pt x="6705187" y="6238840"/>
                </a:lnTo>
                <a:lnTo>
                  <a:pt x="6705187" y="6235891"/>
                </a:lnTo>
                <a:lnTo>
                  <a:pt x="6698844" y="6235891"/>
                </a:lnTo>
                <a:lnTo>
                  <a:pt x="6698844" y="5643499"/>
                </a:lnTo>
                <a:lnTo>
                  <a:pt x="6711530" y="5643499"/>
                </a:lnTo>
                <a:lnTo>
                  <a:pt x="6711530" y="6235891"/>
                </a:lnTo>
                <a:lnTo>
                  <a:pt x="7308395" y="6235891"/>
                </a:lnTo>
                <a:lnTo>
                  <a:pt x="7308395" y="6242132"/>
                </a:lnTo>
                <a:lnTo>
                  <a:pt x="7314738" y="6242132"/>
                </a:lnTo>
                <a:lnTo>
                  <a:pt x="7314738" y="6235891"/>
                </a:lnTo>
                <a:lnTo>
                  <a:pt x="7308395" y="6235891"/>
                </a:lnTo>
                <a:lnTo>
                  <a:pt x="7308395" y="5643499"/>
                </a:lnTo>
                <a:lnTo>
                  <a:pt x="7321081" y="5643499"/>
                </a:lnTo>
                <a:lnTo>
                  <a:pt x="7321081" y="6235891"/>
                </a:lnTo>
                <a:lnTo>
                  <a:pt x="7917946" y="6235891"/>
                </a:lnTo>
                <a:lnTo>
                  <a:pt x="7917946" y="6242132"/>
                </a:lnTo>
                <a:lnTo>
                  <a:pt x="7924289" y="6242132"/>
                </a:lnTo>
                <a:lnTo>
                  <a:pt x="7924289" y="6235891"/>
                </a:lnTo>
                <a:lnTo>
                  <a:pt x="7917946" y="6235891"/>
                </a:lnTo>
                <a:lnTo>
                  <a:pt x="7917946" y="5643499"/>
                </a:lnTo>
                <a:lnTo>
                  <a:pt x="7930632" y="5643499"/>
                </a:lnTo>
                <a:lnTo>
                  <a:pt x="7930632" y="6235891"/>
                </a:lnTo>
                <a:lnTo>
                  <a:pt x="8527498" y="6235891"/>
                </a:lnTo>
                <a:lnTo>
                  <a:pt x="8527498" y="6242132"/>
                </a:lnTo>
                <a:lnTo>
                  <a:pt x="8533841" y="6242132"/>
                </a:lnTo>
                <a:lnTo>
                  <a:pt x="8533841" y="6235891"/>
                </a:lnTo>
                <a:lnTo>
                  <a:pt x="8527498" y="6235891"/>
                </a:lnTo>
                <a:lnTo>
                  <a:pt x="8527498" y="5643499"/>
                </a:lnTo>
                <a:lnTo>
                  <a:pt x="8540184" y="5643499"/>
                </a:lnTo>
                <a:lnTo>
                  <a:pt x="8540184" y="6235891"/>
                </a:lnTo>
                <a:lnTo>
                  <a:pt x="9137049" y="6235891"/>
                </a:lnTo>
                <a:lnTo>
                  <a:pt x="9137049" y="6242132"/>
                </a:lnTo>
                <a:lnTo>
                  <a:pt x="9143392" y="6242132"/>
                </a:lnTo>
                <a:lnTo>
                  <a:pt x="9143392" y="6235891"/>
                </a:lnTo>
                <a:lnTo>
                  <a:pt x="9137049" y="6235891"/>
                </a:lnTo>
                <a:lnTo>
                  <a:pt x="9137049" y="5643499"/>
                </a:lnTo>
                <a:lnTo>
                  <a:pt x="9149735" y="5643499"/>
                </a:lnTo>
                <a:lnTo>
                  <a:pt x="9149735" y="6235891"/>
                </a:lnTo>
                <a:lnTo>
                  <a:pt x="9746600" y="6235891"/>
                </a:lnTo>
                <a:lnTo>
                  <a:pt x="9746600" y="6242132"/>
                </a:lnTo>
                <a:lnTo>
                  <a:pt x="9752943" y="6242132"/>
                </a:lnTo>
                <a:lnTo>
                  <a:pt x="9752943" y="6235891"/>
                </a:lnTo>
                <a:lnTo>
                  <a:pt x="9746600" y="6235891"/>
                </a:lnTo>
                <a:lnTo>
                  <a:pt x="9746600" y="5643499"/>
                </a:lnTo>
                <a:lnTo>
                  <a:pt x="9759286" y="5643499"/>
                </a:lnTo>
                <a:lnTo>
                  <a:pt x="9759286" y="6235891"/>
                </a:lnTo>
                <a:lnTo>
                  <a:pt x="10356152" y="6235891"/>
                </a:lnTo>
                <a:lnTo>
                  <a:pt x="10356152" y="6242132"/>
                </a:lnTo>
                <a:lnTo>
                  <a:pt x="10362495" y="6242132"/>
                </a:lnTo>
                <a:lnTo>
                  <a:pt x="10362495" y="6240486"/>
                </a:lnTo>
                <a:lnTo>
                  <a:pt x="10362495" y="6235891"/>
                </a:lnTo>
                <a:lnTo>
                  <a:pt x="10356152" y="6235891"/>
                </a:lnTo>
                <a:lnTo>
                  <a:pt x="10356152" y="5643499"/>
                </a:lnTo>
                <a:lnTo>
                  <a:pt x="10362495" y="5643499"/>
                </a:lnTo>
                <a:lnTo>
                  <a:pt x="10362495" y="5638767"/>
                </a:lnTo>
                <a:lnTo>
                  <a:pt x="9759286" y="5638767"/>
                </a:lnTo>
                <a:lnTo>
                  <a:pt x="9752943" y="5638767"/>
                </a:lnTo>
                <a:lnTo>
                  <a:pt x="9149735" y="5638767"/>
                </a:lnTo>
                <a:lnTo>
                  <a:pt x="9143392" y="5638767"/>
                </a:lnTo>
                <a:lnTo>
                  <a:pt x="8540184" y="5638767"/>
                </a:lnTo>
                <a:lnTo>
                  <a:pt x="8533840" y="5638767"/>
                </a:lnTo>
                <a:lnTo>
                  <a:pt x="7930632" y="5638767"/>
                </a:lnTo>
                <a:lnTo>
                  <a:pt x="7924289" y="5638767"/>
                </a:lnTo>
                <a:lnTo>
                  <a:pt x="7321081" y="5638767"/>
                </a:lnTo>
                <a:lnTo>
                  <a:pt x="7314738" y="5638767"/>
                </a:lnTo>
                <a:lnTo>
                  <a:pt x="6711529" y="5638767"/>
                </a:lnTo>
                <a:lnTo>
                  <a:pt x="6705186" y="5638767"/>
                </a:lnTo>
                <a:lnTo>
                  <a:pt x="6101978" y="5638767"/>
                </a:lnTo>
                <a:lnTo>
                  <a:pt x="6095635" y="5638767"/>
                </a:lnTo>
                <a:lnTo>
                  <a:pt x="5492426" y="5638767"/>
                </a:lnTo>
                <a:lnTo>
                  <a:pt x="5486083" y="5638767"/>
                </a:lnTo>
                <a:lnTo>
                  <a:pt x="4882875" y="5638767"/>
                </a:lnTo>
                <a:lnTo>
                  <a:pt x="4876532" y="5638767"/>
                </a:lnTo>
                <a:lnTo>
                  <a:pt x="4273324" y="5638767"/>
                </a:lnTo>
                <a:lnTo>
                  <a:pt x="4266980" y="5638767"/>
                </a:lnTo>
                <a:lnTo>
                  <a:pt x="3663772" y="5638767"/>
                </a:lnTo>
                <a:lnTo>
                  <a:pt x="3657429" y="5638767"/>
                </a:lnTo>
                <a:lnTo>
                  <a:pt x="3054221" y="5638767"/>
                </a:lnTo>
                <a:lnTo>
                  <a:pt x="3047878" y="5638767"/>
                </a:lnTo>
                <a:lnTo>
                  <a:pt x="3047878" y="5638767"/>
                </a:lnTo>
                <a:lnTo>
                  <a:pt x="2444669" y="5638767"/>
                </a:lnTo>
                <a:lnTo>
                  <a:pt x="2438326" y="5638767"/>
                </a:lnTo>
                <a:lnTo>
                  <a:pt x="2438326" y="5638767"/>
                </a:lnTo>
                <a:lnTo>
                  <a:pt x="1835118" y="5638767"/>
                </a:lnTo>
                <a:lnTo>
                  <a:pt x="1828775" y="5638767"/>
                </a:lnTo>
                <a:lnTo>
                  <a:pt x="1828775" y="5638767"/>
                </a:lnTo>
                <a:lnTo>
                  <a:pt x="1225567" y="5638767"/>
                </a:lnTo>
                <a:lnTo>
                  <a:pt x="1219223" y="5638767"/>
                </a:lnTo>
                <a:lnTo>
                  <a:pt x="1219225" y="5638767"/>
                </a:lnTo>
                <a:moveTo>
                  <a:pt x="3651209" y="5630949"/>
                </a:moveTo>
                <a:lnTo>
                  <a:pt x="3651209" y="5632389"/>
                </a:lnTo>
                <a:lnTo>
                  <a:pt x="3657552" y="5632389"/>
                </a:lnTo>
                <a:lnTo>
                  <a:pt x="3657552" y="5630949"/>
                </a:lnTo>
                <a:lnTo>
                  <a:pt x="3651209" y="5630949"/>
                </a:lnTo>
                <a:moveTo>
                  <a:pt x="11588795" y="5029161"/>
                </a:moveTo>
                <a:lnTo>
                  <a:pt x="11588795" y="5625942"/>
                </a:lnTo>
                <a:lnTo>
                  <a:pt x="12185660" y="5625942"/>
                </a:lnTo>
                <a:lnTo>
                  <a:pt x="12185660" y="5632389"/>
                </a:lnTo>
                <a:lnTo>
                  <a:pt x="12192003" y="5632389"/>
                </a:lnTo>
                <a:lnTo>
                  <a:pt x="12192003" y="5625942"/>
                </a:lnTo>
                <a:lnTo>
                  <a:pt x="12185660" y="5625942"/>
                </a:lnTo>
                <a:lnTo>
                  <a:pt x="12185660" y="5029161"/>
                </a:lnTo>
                <a:lnTo>
                  <a:pt x="11588795" y="5029161"/>
                </a:lnTo>
                <a:moveTo>
                  <a:pt x="10979121" y="5029161"/>
                </a:moveTo>
                <a:lnTo>
                  <a:pt x="10979121" y="5625942"/>
                </a:lnTo>
                <a:lnTo>
                  <a:pt x="11575986" y="5625942"/>
                </a:lnTo>
                <a:lnTo>
                  <a:pt x="11575986" y="5632389"/>
                </a:lnTo>
                <a:lnTo>
                  <a:pt x="11582330" y="5632389"/>
                </a:lnTo>
                <a:lnTo>
                  <a:pt x="11582330" y="5625942"/>
                </a:lnTo>
                <a:lnTo>
                  <a:pt x="11575986" y="5625942"/>
                </a:lnTo>
                <a:lnTo>
                  <a:pt x="11575986" y="5029161"/>
                </a:lnTo>
                <a:lnTo>
                  <a:pt x="10979121" y="5029161"/>
                </a:lnTo>
                <a:moveTo>
                  <a:pt x="10369570" y="5029161"/>
                </a:moveTo>
                <a:lnTo>
                  <a:pt x="10369570" y="5625942"/>
                </a:lnTo>
                <a:lnTo>
                  <a:pt x="10966435" y="5625942"/>
                </a:lnTo>
                <a:lnTo>
                  <a:pt x="10966435" y="5629234"/>
                </a:lnTo>
                <a:lnTo>
                  <a:pt x="10972778" y="5629234"/>
                </a:lnTo>
                <a:lnTo>
                  <a:pt x="10972778" y="5625942"/>
                </a:lnTo>
                <a:lnTo>
                  <a:pt x="10966435" y="5625942"/>
                </a:lnTo>
                <a:lnTo>
                  <a:pt x="10966435" y="5029161"/>
                </a:lnTo>
                <a:lnTo>
                  <a:pt x="10369570" y="5029161"/>
                </a:lnTo>
                <a:moveTo>
                  <a:pt x="9759897" y="5029161"/>
                </a:moveTo>
                <a:lnTo>
                  <a:pt x="9759897" y="5625942"/>
                </a:lnTo>
                <a:lnTo>
                  <a:pt x="10356762" y="5625942"/>
                </a:lnTo>
                <a:lnTo>
                  <a:pt x="10356762" y="5632389"/>
                </a:lnTo>
                <a:lnTo>
                  <a:pt x="10363105" y="5632389"/>
                </a:lnTo>
                <a:lnTo>
                  <a:pt x="10363105" y="5629303"/>
                </a:lnTo>
                <a:lnTo>
                  <a:pt x="10363105" y="5626011"/>
                </a:lnTo>
                <a:lnTo>
                  <a:pt x="10356762" y="5626011"/>
                </a:lnTo>
                <a:lnTo>
                  <a:pt x="10356762" y="5029230"/>
                </a:lnTo>
                <a:lnTo>
                  <a:pt x="9759897" y="5029161"/>
                </a:lnTo>
                <a:moveTo>
                  <a:pt x="9150345" y="5029161"/>
                </a:moveTo>
                <a:lnTo>
                  <a:pt x="9150345" y="5625942"/>
                </a:lnTo>
                <a:lnTo>
                  <a:pt x="9747210" y="5625942"/>
                </a:lnTo>
                <a:lnTo>
                  <a:pt x="9747210" y="5632389"/>
                </a:lnTo>
                <a:lnTo>
                  <a:pt x="9753554" y="5632389"/>
                </a:lnTo>
                <a:lnTo>
                  <a:pt x="9753554" y="5625942"/>
                </a:lnTo>
                <a:lnTo>
                  <a:pt x="9747210" y="5625942"/>
                </a:lnTo>
                <a:lnTo>
                  <a:pt x="9747210" y="5029161"/>
                </a:lnTo>
                <a:lnTo>
                  <a:pt x="9150345" y="5029161"/>
                </a:lnTo>
                <a:moveTo>
                  <a:pt x="8540794" y="5029161"/>
                </a:moveTo>
                <a:lnTo>
                  <a:pt x="8540794" y="5625942"/>
                </a:lnTo>
                <a:lnTo>
                  <a:pt x="9137659" y="5625942"/>
                </a:lnTo>
                <a:lnTo>
                  <a:pt x="9137659" y="5632389"/>
                </a:lnTo>
                <a:lnTo>
                  <a:pt x="9144002" y="5632389"/>
                </a:lnTo>
                <a:lnTo>
                  <a:pt x="9144002" y="5625942"/>
                </a:lnTo>
                <a:lnTo>
                  <a:pt x="9137659" y="5625942"/>
                </a:lnTo>
                <a:lnTo>
                  <a:pt x="9137659" y="5029161"/>
                </a:lnTo>
                <a:lnTo>
                  <a:pt x="8540794" y="5029161"/>
                </a:lnTo>
                <a:moveTo>
                  <a:pt x="7931121" y="5029161"/>
                </a:moveTo>
                <a:lnTo>
                  <a:pt x="7931121" y="5625942"/>
                </a:lnTo>
                <a:lnTo>
                  <a:pt x="8527986" y="5625942"/>
                </a:lnTo>
                <a:lnTo>
                  <a:pt x="8527986" y="5632389"/>
                </a:lnTo>
                <a:lnTo>
                  <a:pt x="8534329" y="5632389"/>
                </a:lnTo>
                <a:lnTo>
                  <a:pt x="8534329" y="5625942"/>
                </a:lnTo>
                <a:lnTo>
                  <a:pt x="8527986" y="5625942"/>
                </a:lnTo>
                <a:lnTo>
                  <a:pt x="8527986" y="5029161"/>
                </a:lnTo>
                <a:lnTo>
                  <a:pt x="7931121" y="5029161"/>
                </a:lnTo>
                <a:moveTo>
                  <a:pt x="7321569" y="5029161"/>
                </a:moveTo>
                <a:lnTo>
                  <a:pt x="7321569" y="5625942"/>
                </a:lnTo>
                <a:lnTo>
                  <a:pt x="7918434" y="5625942"/>
                </a:lnTo>
                <a:lnTo>
                  <a:pt x="7918434" y="5632389"/>
                </a:lnTo>
                <a:lnTo>
                  <a:pt x="7924778" y="5632389"/>
                </a:lnTo>
                <a:lnTo>
                  <a:pt x="7924778" y="5625942"/>
                </a:lnTo>
                <a:lnTo>
                  <a:pt x="7918434" y="5625942"/>
                </a:lnTo>
                <a:lnTo>
                  <a:pt x="7918434" y="5029161"/>
                </a:lnTo>
                <a:lnTo>
                  <a:pt x="7321569" y="5029161"/>
                </a:lnTo>
                <a:moveTo>
                  <a:pt x="6102345" y="5029161"/>
                </a:moveTo>
                <a:lnTo>
                  <a:pt x="6102345" y="5625942"/>
                </a:lnTo>
                <a:lnTo>
                  <a:pt x="6699210" y="5625942"/>
                </a:lnTo>
                <a:lnTo>
                  <a:pt x="6699210" y="5632389"/>
                </a:lnTo>
                <a:lnTo>
                  <a:pt x="6705553" y="5632389"/>
                </a:lnTo>
                <a:lnTo>
                  <a:pt x="6705553" y="5630949"/>
                </a:lnTo>
                <a:lnTo>
                  <a:pt x="6705553" y="5625942"/>
                </a:lnTo>
                <a:lnTo>
                  <a:pt x="6699210" y="5625942"/>
                </a:lnTo>
                <a:lnTo>
                  <a:pt x="6699210" y="5029161"/>
                </a:lnTo>
                <a:lnTo>
                  <a:pt x="6102345" y="5029161"/>
                </a:lnTo>
                <a:moveTo>
                  <a:pt x="5492793" y="5029161"/>
                </a:moveTo>
                <a:lnTo>
                  <a:pt x="5492793" y="5625942"/>
                </a:lnTo>
                <a:lnTo>
                  <a:pt x="6089658" y="5625942"/>
                </a:lnTo>
                <a:lnTo>
                  <a:pt x="6089658" y="5632389"/>
                </a:lnTo>
                <a:lnTo>
                  <a:pt x="6096001" y="5632389"/>
                </a:lnTo>
                <a:lnTo>
                  <a:pt x="6096001" y="5625942"/>
                </a:lnTo>
                <a:lnTo>
                  <a:pt x="6089658" y="5625942"/>
                </a:lnTo>
                <a:lnTo>
                  <a:pt x="6089658" y="5029161"/>
                </a:lnTo>
                <a:lnTo>
                  <a:pt x="5492793" y="5029161"/>
                </a:lnTo>
                <a:moveTo>
                  <a:pt x="4883120" y="5029161"/>
                </a:moveTo>
                <a:lnTo>
                  <a:pt x="4883120" y="5625942"/>
                </a:lnTo>
                <a:lnTo>
                  <a:pt x="5479985" y="5625942"/>
                </a:lnTo>
                <a:lnTo>
                  <a:pt x="5479985" y="5632389"/>
                </a:lnTo>
                <a:lnTo>
                  <a:pt x="5486328" y="5632389"/>
                </a:lnTo>
                <a:lnTo>
                  <a:pt x="5486328" y="5625942"/>
                </a:lnTo>
                <a:lnTo>
                  <a:pt x="5479985" y="5625942"/>
                </a:lnTo>
                <a:lnTo>
                  <a:pt x="5479985" y="5029161"/>
                </a:lnTo>
                <a:lnTo>
                  <a:pt x="4883120" y="5029161"/>
                </a:lnTo>
                <a:moveTo>
                  <a:pt x="4273569" y="5029161"/>
                </a:moveTo>
                <a:lnTo>
                  <a:pt x="4273569" y="5625942"/>
                </a:lnTo>
                <a:lnTo>
                  <a:pt x="4870434" y="5625942"/>
                </a:lnTo>
                <a:lnTo>
                  <a:pt x="4870434" y="5632389"/>
                </a:lnTo>
                <a:lnTo>
                  <a:pt x="4876777" y="5632389"/>
                </a:lnTo>
                <a:lnTo>
                  <a:pt x="4876777" y="5625942"/>
                </a:lnTo>
                <a:lnTo>
                  <a:pt x="4870434" y="5625942"/>
                </a:lnTo>
                <a:lnTo>
                  <a:pt x="4870434" y="5029161"/>
                </a:lnTo>
                <a:lnTo>
                  <a:pt x="4273569" y="5029161"/>
                </a:lnTo>
                <a:moveTo>
                  <a:pt x="3663895" y="5029161"/>
                </a:moveTo>
                <a:lnTo>
                  <a:pt x="3663895" y="5625942"/>
                </a:lnTo>
                <a:lnTo>
                  <a:pt x="4260760" y="5625942"/>
                </a:lnTo>
                <a:lnTo>
                  <a:pt x="4260760" y="5632389"/>
                </a:lnTo>
                <a:lnTo>
                  <a:pt x="4267103" y="5632389"/>
                </a:lnTo>
                <a:lnTo>
                  <a:pt x="4267103" y="5625942"/>
                </a:lnTo>
                <a:lnTo>
                  <a:pt x="4260760" y="5625942"/>
                </a:lnTo>
                <a:lnTo>
                  <a:pt x="4260760" y="5029161"/>
                </a:lnTo>
                <a:lnTo>
                  <a:pt x="3663895" y="5029161"/>
                </a:lnTo>
                <a:moveTo>
                  <a:pt x="2444793" y="5029161"/>
                </a:moveTo>
                <a:lnTo>
                  <a:pt x="2444793" y="5625942"/>
                </a:lnTo>
                <a:lnTo>
                  <a:pt x="3041658" y="5625942"/>
                </a:lnTo>
                <a:lnTo>
                  <a:pt x="3041658" y="5632389"/>
                </a:lnTo>
                <a:lnTo>
                  <a:pt x="3048001" y="5632389"/>
                </a:lnTo>
                <a:lnTo>
                  <a:pt x="3048001" y="5625942"/>
                </a:lnTo>
                <a:lnTo>
                  <a:pt x="3041658" y="5625942"/>
                </a:lnTo>
                <a:lnTo>
                  <a:pt x="3041658" y="5029161"/>
                </a:lnTo>
                <a:lnTo>
                  <a:pt x="2444793" y="5029161"/>
                </a:lnTo>
                <a:moveTo>
                  <a:pt x="1835119" y="5029161"/>
                </a:moveTo>
                <a:lnTo>
                  <a:pt x="1835119" y="5625942"/>
                </a:lnTo>
                <a:lnTo>
                  <a:pt x="2431984" y="5625942"/>
                </a:lnTo>
                <a:lnTo>
                  <a:pt x="2431984" y="5632389"/>
                </a:lnTo>
                <a:lnTo>
                  <a:pt x="2438327" y="5632389"/>
                </a:lnTo>
                <a:lnTo>
                  <a:pt x="2438327" y="5625942"/>
                </a:lnTo>
                <a:lnTo>
                  <a:pt x="2431984" y="5625942"/>
                </a:lnTo>
                <a:lnTo>
                  <a:pt x="2431984" y="5029161"/>
                </a:lnTo>
                <a:lnTo>
                  <a:pt x="1835119" y="5029161"/>
                </a:lnTo>
                <a:moveTo>
                  <a:pt x="1225568" y="5029161"/>
                </a:moveTo>
                <a:lnTo>
                  <a:pt x="1225568" y="5625942"/>
                </a:lnTo>
                <a:lnTo>
                  <a:pt x="1822433" y="5625942"/>
                </a:lnTo>
                <a:lnTo>
                  <a:pt x="1822433" y="5632389"/>
                </a:lnTo>
                <a:lnTo>
                  <a:pt x="1828776" y="5632389"/>
                </a:lnTo>
                <a:lnTo>
                  <a:pt x="1828776" y="5625942"/>
                </a:lnTo>
                <a:lnTo>
                  <a:pt x="1822433" y="5625942"/>
                </a:lnTo>
                <a:lnTo>
                  <a:pt x="1822433" y="5029161"/>
                </a:lnTo>
                <a:lnTo>
                  <a:pt x="1225568" y="5029161"/>
                </a:lnTo>
                <a:moveTo>
                  <a:pt x="616017" y="5029161"/>
                </a:moveTo>
                <a:lnTo>
                  <a:pt x="616017" y="5625942"/>
                </a:lnTo>
                <a:lnTo>
                  <a:pt x="1212882" y="5625942"/>
                </a:lnTo>
                <a:lnTo>
                  <a:pt x="1212882" y="5629234"/>
                </a:lnTo>
                <a:lnTo>
                  <a:pt x="1219225" y="5629234"/>
                </a:lnTo>
                <a:lnTo>
                  <a:pt x="1219225" y="5632320"/>
                </a:lnTo>
                <a:lnTo>
                  <a:pt x="1219225" y="5632320"/>
                </a:lnTo>
                <a:lnTo>
                  <a:pt x="1219225" y="5625874"/>
                </a:lnTo>
                <a:lnTo>
                  <a:pt x="1212882" y="5625874"/>
                </a:lnTo>
                <a:lnTo>
                  <a:pt x="1212882" y="5029092"/>
                </a:lnTo>
                <a:lnTo>
                  <a:pt x="616017" y="5029092"/>
                </a:lnTo>
                <a:lnTo>
                  <a:pt x="616017" y="5029161"/>
                </a:lnTo>
                <a:moveTo>
                  <a:pt x="11588795" y="4419555"/>
                </a:moveTo>
                <a:lnTo>
                  <a:pt x="11588795" y="5016474"/>
                </a:lnTo>
                <a:lnTo>
                  <a:pt x="11588795" y="5016611"/>
                </a:lnTo>
                <a:lnTo>
                  <a:pt x="12185660" y="5016611"/>
                </a:lnTo>
                <a:lnTo>
                  <a:pt x="12185660" y="5016474"/>
                </a:lnTo>
                <a:lnTo>
                  <a:pt x="12185660" y="4419555"/>
                </a:lnTo>
                <a:lnTo>
                  <a:pt x="11588795" y="4419555"/>
                </a:lnTo>
                <a:moveTo>
                  <a:pt x="10979121" y="4419555"/>
                </a:moveTo>
                <a:lnTo>
                  <a:pt x="10979121" y="5016474"/>
                </a:lnTo>
                <a:lnTo>
                  <a:pt x="10979121" y="5016611"/>
                </a:lnTo>
                <a:lnTo>
                  <a:pt x="11575986" y="5016611"/>
                </a:lnTo>
                <a:lnTo>
                  <a:pt x="11575986" y="5016474"/>
                </a:lnTo>
                <a:lnTo>
                  <a:pt x="11575986" y="4419555"/>
                </a:lnTo>
                <a:lnTo>
                  <a:pt x="10979121" y="4419555"/>
                </a:lnTo>
                <a:moveTo>
                  <a:pt x="10369570" y="4419555"/>
                </a:moveTo>
                <a:lnTo>
                  <a:pt x="10369570" y="5016474"/>
                </a:lnTo>
                <a:lnTo>
                  <a:pt x="10369570" y="5016611"/>
                </a:lnTo>
                <a:lnTo>
                  <a:pt x="10966435" y="5016611"/>
                </a:lnTo>
                <a:lnTo>
                  <a:pt x="10966435" y="5016474"/>
                </a:lnTo>
                <a:lnTo>
                  <a:pt x="10966435" y="4419555"/>
                </a:lnTo>
                <a:lnTo>
                  <a:pt x="10369570" y="4419555"/>
                </a:lnTo>
                <a:moveTo>
                  <a:pt x="9759897" y="4419555"/>
                </a:moveTo>
                <a:lnTo>
                  <a:pt x="9759897" y="5016474"/>
                </a:lnTo>
                <a:lnTo>
                  <a:pt x="9759897" y="5016611"/>
                </a:lnTo>
                <a:lnTo>
                  <a:pt x="10356762" y="5016611"/>
                </a:lnTo>
                <a:lnTo>
                  <a:pt x="10356762" y="5016474"/>
                </a:lnTo>
                <a:lnTo>
                  <a:pt x="10356762" y="4419555"/>
                </a:lnTo>
                <a:lnTo>
                  <a:pt x="9759897" y="4419555"/>
                </a:lnTo>
                <a:moveTo>
                  <a:pt x="9150345" y="4419555"/>
                </a:moveTo>
                <a:lnTo>
                  <a:pt x="9150345" y="5016474"/>
                </a:lnTo>
                <a:lnTo>
                  <a:pt x="9150345" y="5016611"/>
                </a:lnTo>
                <a:lnTo>
                  <a:pt x="9747210" y="5016611"/>
                </a:lnTo>
                <a:lnTo>
                  <a:pt x="9747210" y="5016474"/>
                </a:lnTo>
                <a:lnTo>
                  <a:pt x="9747210" y="4419555"/>
                </a:lnTo>
                <a:lnTo>
                  <a:pt x="9150345" y="4419555"/>
                </a:lnTo>
                <a:moveTo>
                  <a:pt x="7931121" y="4419555"/>
                </a:moveTo>
                <a:lnTo>
                  <a:pt x="7931121" y="5016474"/>
                </a:lnTo>
                <a:lnTo>
                  <a:pt x="7931121" y="5016611"/>
                </a:lnTo>
                <a:lnTo>
                  <a:pt x="8527986" y="5016611"/>
                </a:lnTo>
                <a:lnTo>
                  <a:pt x="8527986" y="5016474"/>
                </a:lnTo>
                <a:lnTo>
                  <a:pt x="8527986" y="4419555"/>
                </a:lnTo>
                <a:lnTo>
                  <a:pt x="7931121" y="4419555"/>
                </a:lnTo>
                <a:moveTo>
                  <a:pt x="7321569" y="4419555"/>
                </a:moveTo>
                <a:lnTo>
                  <a:pt x="7321569" y="5016474"/>
                </a:lnTo>
                <a:lnTo>
                  <a:pt x="7321569" y="5016611"/>
                </a:lnTo>
                <a:lnTo>
                  <a:pt x="7918434" y="5016611"/>
                </a:lnTo>
                <a:lnTo>
                  <a:pt x="7918434" y="5016474"/>
                </a:lnTo>
                <a:lnTo>
                  <a:pt x="7918434" y="4419555"/>
                </a:lnTo>
                <a:lnTo>
                  <a:pt x="7321569" y="4419555"/>
                </a:lnTo>
                <a:moveTo>
                  <a:pt x="6711896" y="4419555"/>
                </a:moveTo>
                <a:lnTo>
                  <a:pt x="6711896" y="5016474"/>
                </a:lnTo>
                <a:lnTo>
                  <a:pt x="6711896" y="5016611"/>
                </a:lnTo>
                <a:lnTo>
                  <a:pt x="7308761" y="5016611"/>
                </a:lnTo>
                <a:lnTo>
                  <a:pt x="7308761" y="5016474"/>
                </a:lnTo>
                <a:lnTo>
                  <a:pt x="7308761" y="4419555"/>
                </a:lnTo>
                <a:lnTo>
                  <a:pt x="6711896" y="4419555"/>
                </a:lnTo>
                <a:moveTo>
                  <a:pt x="6102345" y="4419555"/>
                </a:moveTo>
                <a:lnTo>
                  <a:pt x="6102345" y="5016474"/>
                </a:lnTo>
                <a:lnTo>
                  <a:pt x="6102345" y="5016611"/>
                </a:lnTo>
                <a:lnTo>
                  <a:pt x="6699210" y="5016611"/>
                </a:lnTo>
                <a:lnTo>
                  <a:pt x="6699210" y="5016474"/>
                </a:lnTo>
                <a:lnTo>
                  <a:pt x="6699210" y="4419555"/>
                </a:lnTo>
                <a:lnTo>
                  <a:pt x="6102345" y="4419555"/>
                </a:lnTo>
                <a:moveTo>
                  <a:pt x="5492793" y="4419555"/>
                </a:moveTo>
                <a:lnTo>
                  <a:pt x="5492793" y="5016611"/>
                </a:lnTo>
                <a:lnTo>
                  <a:pt x="6089658" y="5016611"/>
                </a:lnTo>
                <a:lnTo>
                  <a:pt x="6089658" y="5016474"/>
                </a:lnTo>
                <a:lnTo>
                  <a:pt x="6089658" y="4419555"/>
                </a:lnTo>
                <a:lnTo>
                  <a:pt x="5492793" y="4419555"/>
                </a:lnTo>
                <a:moveTo>
                  <a:pt x="4273569" y="4419555"/>
                </a:moveTo>
                <a:lnTo>
                  <a:pt x="4273569" y="5016611"/>
                </a:lnTo>
                <a:lnTo>
                  <a:pt x="4870434" y="5016611"/>
                </a:lnTo>
                <a:lnTo>
                  <a:pt x="4870434" y="5016474"/>
                </a:lnTo>
                <a:lnTo>
                  <a:pt x="4870434" y="4419555"/>
                </a:lnTo>
                <a:lnTo>
                  <a:pt x="4273569" y="4419555"/>
                </a:lnTo>
                <a:moveTo>
                  <a:pt x="3664017" y="4419555"/>
                </a:moveTo>
                <a:lnTo>
                  <a:pt x="3664017" y="5016611"/>
                </a:lnTo>
                <a:lnTo>
                  <a:pt x="4260882" y="5016611"/>
                </a:lnTo>
                <a:lnTo>
                  <a:pt x="4260882" y="5016474"/>
                </a:lnTo>
                <a:lnTo>
                  <a:pt x="4260882" y="5016474"/>
                </a:lnTo>
                <a:lnTo>
                  <a:pt x="4260882" y="4419555"/>
                </a:lnTo>
                <a:lnTo>
                  <a:pt x="3664017" y="4419555"/>
                </a:lnTo>
                <a:moveTo>
                  <a:pt x="3054344" y="4419555"/>
                </a:moveTo>
                <a:lnTo>
                  <a:pt x="3054344" y="5016611"/>
                </a:lnTo>
                <a:lnTo>
                  <a:pt x="3651209" y="5016611"/>
                </a:lnTo>
                <a:lnTo>
                  <a:pt x="3651209" y="5016474"/>
                </a:lnTo>
                <a:lnTo>
                  <a:pt x="3651209" y="5016474"/>
                </a:lnTo>
                <a:lnTo>
                  <a:pt x="3651209" y="4419555"/>
                </a:lnTo>
                <a:lnTo>
                  <a:pt x="3054344" y="4419555"/>
                </a:lnTo>
                <a:moveTo>
                  <a:pt x="2444793" y="4419555"/>
                </a:moveTo>
                <a:lnTo>
                  <a:pt x="2444793" y="5016611"/>
                </a:lnTo>
                <a:lnTo>
                  <a:pt x="3041658" y="5016611"/>
                </a:lnTo>
                <a:lnTo>
                  <a:pt x="3041658" y="5016474"/>
                </a:lnTo>
                <a:lnTo>
                  <a:pt x="3041658" y="5016474"/>
                </a:lnTo>
                <a:lnTo>
                  <a:pt x="3041658" y="4419555"/>
                </a:lnTo>
                <a:lnTo>
                  <a:pt x="2444793" y="4419555"/>
                </a:lnTo>
                <a:moveTo>
                  <a:pt x="1835119" y="4419555"/>
                </a:moveTo>
                <a:lnTo>
                  <a:pt x="1835119" y="5016611"/>
                </a:lnTo>
                <a:lnTo>
                  <a:pt x="2431984" y="5016611"/>
                </a:lnTo>
                <a:lnTo>
                  <a:pt x="2431984" y="5016474"/>
                </a:lnTo>
                <a:lnTo>
                  <a:pt x="2431984" y="5016474"/>
                </a:lnTo>
                <a:lnTo>
                  <a:pt x="2431984" y="4419555"/>
                </a:lnTo>
                <a:lnTo>
                  <a:pt x="1835119" y="4419555"/>
                </a:lnTo>
                <a:moveTo>
                  <a:pt x="1225568" y="4419555"/>
                </a:moveTo>
                <a:lnTo>
                  <a:pt x="1225568" y="5016611"/>
                </a:lnTo>
                <a:lnTo>
                  <a:pt x="1822433" y="5016611"/>
                </a:lnTo>
                <a:lnTo>
                  <a:pt x="1822433" y="5016474"/>
                </a:lnTo>
                <a:lnTo>
                  <a:pt x="1822433" y="5016474"/>
                </a:lnTo>
                <a:lnTo>
                  <a:pt x="1822433" y="4419555"/>
                </a:lnTo>
                <a:lnTo>
                  <a:pt x="1225568" y="4419555"/>
                </a:lnTo>
                <a:moveTo>
                  <a:pt x="616017" y="4419555"/>
                </a:moveTo>
                <a:lnTo>
                  <a:pt x="616017" y="5016611"/>
                </a:lnTo>
                <a:lnTo>
                  <a:pt x="1212882" y="5016611"/>
                </a:lnTo>
                <a:lnTo>
                  <a:pt x="1212882" y="5016474"/>
                </a:lnTo>
                <a:lnTo>
                  <a:pt x="1212882" y="5016474"/>
                </a:lnTo>
                <a:lnTo>
                  <a:pt x="1212882" y="4419555"/>
                </a:lnTo>
                <a:lnTo>
                  <a:pt x="616017" y="4419555"/>
                </a:lnTo>
                <a:moveTo>
                  <a:pt x="2432106" y="4411737"/>
                </a:moveTo>
                <a:lnTo>
                  <a:pt x="2432106" y="4413315"/>
                </a:lnTo>
                <a:lnTo>
                  <a:pt x="2438449" y="4413315"/>
                </a:lnTo>
                <a:lnTo>
                  <a:pt x="2438449" y="4411737"/>
                </a:lnTo>
                <a:lnTo>
                  <a:pt x="2432106" y="4411737"/>
                </a:lnTo>
                <a:moveTo>
                  <a:pt x="11588795" y="3809950"/>
                </a:moveTo>
                <a:lnTo>
                  <a:pt x="11588795" y="4407005"/>
                </a:lnTo>
                <a:lnTo>
                  <a:pt x="12185660" y="4407005"/>
                </a:lnTo>
                <a:lnTo>
                  <a:pt x="12185660" y="4413315"/>
                </a:lnTo>
                <a:lnTo>
                  <a:pt x="12192003" y="4413315"/>
                </a:lnTo>
                <a:lnTo>
                  <a:pt x="12192003" y="4407005"/>
                </a:lnTo>
                <a:lnTo>
                  <a:pt x="12185660" y="4407005"/>
                </a:lnTo>
                <a:lnTo>
                  <a:pt x="12185660" y="3809950"/>
                </a:lnTo>
                <a:lnTo>
                  <a:pt x="11588795" y="3809950"/>
                </a:lnTo>
                <a:moveTo>
                  <a:pt x="10979121" y="3809950"/>
                </a:moveTo>
                <a:lnTo>
                  <a:pt x="10979121" y="4407005"/>
                </a:lnTo>
                <a:lnTo>
                  <a:pt x="11575986" y="4407005"/>
                </a:lnTo>
                <a:lnTo>
                  <a:pt x="11575986" y="4413315"/>
                </a:lnTo>
                <a:lnTo>
                  <a:pt x="11582330" y="4413315"/>
                </a:lnTo>
                <a:lnTo>
                  <a:pt x="11582330" y="4407005"/>
                </a:lnTo>
                <a:lnTo>
                  <a:pt x="11575986" y="4407005"/>
                </a:lnTo>
                <a:lnTo>
                  <a:pt x="11575986" y="3809950"/>
                </a:lnTo>
                <a:lnTo>
                  <a:pt x="10979121" y="3809950"/>
                </a:lnTo>
                <a:moveTo>
                  <a:pt x="10369570" y="3809950"/>
                </a:moveTo>
                <a:lnTo>
                  <a:pt x="10369570" y="4407005"/>
                </a:lnTo>
                <a:lnTo>
                  <a:pt x="10966435" y="4407005"/>
                </a:lnTo>
                <a:lnTo>
                  <a:pt x="10966435" y="4413315"/>
                </a:lnTo>
                <a:lnTo>
                  <a:pt x="10972778" y="4413315"/>
                </a:lnTo>
                <a:lnTo>
                  <a:pt x="10972778" y="4407005"/>
                </a:lnTo>
                <a:lnTo>
                  <a:pt x="10966435" y="4407005"/>
                </a:lnTo>
                <a:lnTo>
                  <a:pt x="10966435" y="3809950"/>
                </a:lnTo>
                <a:lnTo>
                  <a:pt x="10369570" y="3809950"/>
                </a:lnTo>
                <a:moveTo>
                  <a:pt x="9150345" y="3809950"/>
                </a:moveTo>
                <a:lnTo>
                  <a:pt x="9150345" y="4407005"/>
                </a:lnTo>
                <a:lnTo>
                  <a:pt x="9747210" y="4407005"/>
                </a:lnTo>
                <a:lnTo>
                  <a:pt x="9747210" y="4413315"/>
                </a:lnTo>
                <a:lnTo>
                  <a:pt x="9753554" y="4413315"/>
                </a:lnTo>
                <a:lnTo>
                  <a:pt x="9753554" y="4411737"/>
                </a:lnTo>
                <a:lnTo>
                  <a:pt x="9753554" y="4407005"/>
                </a:lnTo>
                <a:lnTo>
                  <a:pt x="9747210" y="4407005"/>
                </a:lnTo>
                <a:lnTo>
                  <a:pt x="9747210" y="3809950"/>
                </a:lnTo>
                <a:lnTo>
                  <a:pt x="9150345" y="3809950"/>
                </a:lnTo>
                <a:moveTo>
                  <a:pt x="8540794" y="3809950"/>
                </a:moveTo>
                <a:lnTo>
                  <a:pt x="8540794" y="4407005"/>
                </a:lnTo>
                <a:lnTo>
                  <a:pt x="9137659" y="4407005"/>
                </a:lnTo>
                <a:lnTo>
                  <a:pt x="9137659" y="4410023"/>
                </a:lnTo>
                <a:lnTo>
                  <a:pt x="9144002" y="4410023"/>
                </a:lnTo>
                <a:lnTo>
                  <a:pt x="9144002" y="4407005"/>
                </a:lnTo>
                <a:lnTo>
                  <a:pt x="9137659" y="4407005"/>
                </a:lnTo>
                <a:lnTo>
                  <a:pt x="9137659" y="3809950"/>
                </a:lnTo>
                <a:lnTo>
                  <a:pt x="8540794" y="3809950"/>
                </a:lnTo>
                <a:moveTo>
                  <a:pt x="7931121" y="3809950"/>
                </a:moveTo>
                <a:lnTo>
                  <a:pt x="7931121" y="4407005"/>
                </a:lnTo>
                <a:lnTo>
                  <a:pt x="8527986" y="4407005"/>
                </a:lnTo>
                <a:lnTo>
                  <a:pt x="8527986" y="4413315"/>
                </a:lnTo>
                <a:lnTo>
                  <a:pt x="8534329" y="4413315"/>
                </a:lnTo>
                <a:lnTo>
                  <a:pt x="8534329" y="4410091"/>
                </a:lnTo>
                <a:lnTo>
                  <a:pt x="8534329" y="4407074"/>
                </a:lnTo>
                <a:lnTo>
                  <a:pt x="8527986" y="4407074"/>
                </a:lnTo>
                <a:lnTo>
                  <a:pt x="8527986" y="3810018"/>
                </a:lnTo>
                <a:lnTo>
                  <a:pt x="7931121" y="3809950"/>
                </a:lnTo>
                <a:moveTo>
                  <a:pt x="7321569" y="3809950"/>
                </a:moveTo>
                <a:lnTo>
                  <a:pt x="7321569" y="4407005"/>
                </a:lnTo>
                <a:lnTo>
                  <a:pt x="7918434" y="4407005"/>
                </a:lnTo>
                <a:lnTo>
                  <a:pt x="7918434" y="4413315"/>
                </a:lnTo>
                <a:lnTo>
                  <a:pt x="7924778" y="4413315"/>
                </a:lnTo>
                <a:lnTo>
                  <a:pt x="7924778" y="4407005"/>
                </a:lnTo>
                <a:lnTo>
                  <a:pt x="7918434" y="4407005"/>
                </a:lnTo>
                <a:lnTo>
                  <a:pt x="7918434" y="3809950"/>
                </a:lnTo>
                <a:lnTo>
                  <a:pt x="7321569" y="3809950"/>
                </a:lnTo>
                <a:moveTo>
                  <a:pt x="6711896" y="3809950"/>
                </a:moveTo>
                <a:lnTo>
                  <a:pt x="6711896" y="4407005"/>
                </a:lnTo>
                <a:lnTo>
                  <a:pt x="7308761" y="4407005"/>
                </a:lnTo>
                <a:lnTo>
                  <a:pt x="7308761" y="4413315"/>
                </a:lnTo>
                <a:lnTo>
                  <a:pt x="7315104" y="4413315"/>
                </a:lnTo>
                <a:lnTo>
                  <a:pt x="7315104" y="4407005"/>
                </a:lnTo>
                <a:lnTo>
                  <a:pt x="7308761" y="4407005"/>
                </a:lnTo>
                <a:lnTo>
                  <a:pt x="7308761" y="3809950"/>
                </a:lnTo>
                <a:lnTo>
                  <a:pt x="6711896" y="3809950"/>
                </a:lnTo>
                <a:moveTo>
                  <a:pt x="6102345" y="3809950"/>
                </a:moveTo>
                <a:lnTo>
                  <a:pt x="6102345" y="4407005"/>
                </a:lnTo>
                <a:lnTo>
                  <a:pt x="6699210" y="4407005"/>
                </a:lnTo>
                <a:lnTo>
                  <a:pt x="6699210" y="4413315"/>
                </a:lnTo>
                <a:lnTo>
                  <a:pt x="6705553" y="4413315"/>
                </a:lnTo>
                <a:lnTo>
                  <a:pt x="6705553" y="4407005"/>
                </a:lnTo>
                <a:lnTo>
                  <a:pt x="6699210" y="4407005"/>
                </a:lnTo>
                <a:lnTo>
                  <a:pt x="6699210" y="3809950"/>
                </a:lnTo>
                <a:lnTo>
                  <a:pt x="6102345" y="3809950"/>
                </a:lnTo>
                <a:moveTo>
                  <a:pt x="5492793" y="3809950"/>
                </a:moveTo>
                <a:lnTo>
                  <a:pt x="5492793" y="4407005"/>
                </a:lnTo>
                <a:lnTo>
                  <a:pt x="6089658" y="4407005"/>
                </a:lnTo>
                <a:lnTo>
                  <a:pt x="6089658" y="4413315"/>
                </a:lnTo>
                <a:lnTo>
                  <a:pt x="6096001" y="4413315"/>
                </a:lnTo>
                <a:lnTo>
                  <a:pt x="6096001" y="4407005"/>
                </a:lnTo>
                <a:lnTo>
                  <a:pt x="6089658" y="4407005"/>
                </a:lnTo>
                <a:lnTo>
                  <a:pt x="6089658" y="3809950"/>
                </a:lnTo>
                <a:lnTo>
                  <a:pt x="5492793" y="3809950"/>
                </a:lnTo>
                <a:moveTo>
                  <a:pt x="4883120" y="3809950"/>
                </a:moveTo>
                <a:lnTo>
                  <a:pt x="4883120" y="4407005"/>
                </a:lnTo>
                <a:lnTo>
                  <a:pt x="5479985" y="4407005"/>
                </a:lnTo>
                <a:lnTo>
                  <a:pt x="5479985" y="4410023"/>
                </a:lnTo>
                <a:lnTo>
                  <a:pt x="5486328" y="4410023"/>
                </a:lnTo>
                <a:lnTo>
                  <a:pt x="5486328" y="4413246"/>
                </a:lnTo>
                <a:lnTo>
                  <a:pt x="5486328" y="4413246"/>
                </a:lnTo>
                <a:lnTo>
                  <a:pt x="5486328" y="4406937"/>
                </a:lnTo>
                <a:lnTo>
                  <a:pt x="5479985" y="4406937"/>
                </a:lnTo>
                <a:lnTo>
                  <a:pt x="5479985" y="3809881"/>
                </a:lnTo>
                <a:lnTo>
                  <a:pt x="4883120" y="3809950"/>
                </a:lnTo>
                <a:moveTo>
                  <a:pt x="4273569" y="3809950"/>
                </a:moveTo>
                <a:lnTo>
                  <a:pt x="4273569" y="4407005"/>
                </a:lnTo>
                <a:lnTo>
                  <a:pt x="4870434" y="4407005"/>
                </a:lnTo>
                <a:lnTo>
                  <a:pt x="4870434" y="4413315"/>
                </a:lnTo>
                <a:lnTo>
                  <a:pt x="4876777" y="4413315"/>
                </a:lnTo>
                <a:lnTo>
                  <a:pt x="4876777" y="4410091"/>
                </a:lnTo>
                <a:lnTo>
                  <a:pt x="4876777" y="4407074"/>
                </a:lnTo>
                <a:lnTo>
                  <a:pt x="4870434" y="4407074"/>
                </a:lnTo>
                <a:lnTo>
                  <a:pt x="4870434" y="3810018"/>
                </a:lnTo>
                <a:lnTo>
                  <a:pt x="4273569" y="3809950"/>
                </a:lnTo>
                <a:moveTo>
                  <a:pt x="3664017" y="3809950"/>
                </a:moveTo>
                <a:lnTo>
                  <a:pt x="3664017" y="4407005"/>
                </a:lnTo>
                <a:lnTo>
                  <a:pt x="4260882" y="4407005"/>
                </a:lnTo>
                <a:lnTo>
                  <a:pt x="4260882" y="4413315"/>
                </a:lnTo>
                <a:lnTo>
                  <a:pt x="4267225" y="4413315"/>
                </a:lnTo>
                <a:lnTo>
                  <a:pt x="4267225" y="4407005"/>
                </a:lnTo>
                <a:lnTo>
                  <a:pt x="4260882" y="4407005"/>
                </a:lnTo>
                <a:lnTo>
                  <a:pt x="4260882" y="3809950"/>
                </a:lnTo>
                <a:lnTo>
                  <a:pt x="3664017" y="3809950"/>
                </a:lnTo>
                <a:moveTo>
                  <a:pt x="3054344" y="3809950"/>
                </a:moveTo>
                <a:lnTo>
                  <a:pt x="3054344" y="4407005"/>
                </a:lnTo>
                <a:lnTo>
                  <a:pt x="3651209" y="4407005"/>
                </a:lnTo>
                <a:lnTo>
                  <a:pt x="3651209" y="4413315"/>
                </a:lnTo>
                <a:lnTo>
                  <a:pt x="3657552" y="4413315"/>
                </a:lnTo>
                <a:lnTo>
                  <a:pt x="3657552" y="4407005"/>
                </a:lnTo>
                <a:lnTo>
                  <a:pt x="3651209" y="4407005"/>
                </a:lnTo>
                <a:lnTo>
                  <a:pt x="3651209" y="3809950"/>
                </a:lnTo>
                <a:lnTo>
                  <a:pt x="3054344" y="3809950"/>
                </a:lnTo>
                <a:moveTo>
                  <a:pt x="2444793" y="3809950"/>
                </a:moveTo>
                <a:lnTo>
                  <a:pt x="2444793" y="4407005"/>
                </a:lnTo>
                <a:lnTo>
                  <a:pt x="3041658" y="4407005"/>
                </a:lnTo>
                <a:lnTo>
                  <a:pt x="3041658" y="4413315"/>
                </a:lnTo>
                <a:lnTo>
                  <a:pt x="3048001" y="4413315"/>
                </a:lnTo>
                <a:lnTo>
                  <a:pt x="3048001" y="4407005"/>
                </a:lnTo>
                <a:lnTo>
                  <a:pt x="3041658" y="4407005"/>
                </a:lnTo>
                <a:lnTo>
                  <a:pt x="3041658" y="3809950"/>
                </a:lnTo>
                <a:lnTo>
                  <a:pt x="2444793" y="3809950"/>
                </a:lnTo>
                <a:moveTo>
                  <a:pt x="1225568" y="3809950"/>
                </a:moveTo>
                <a:lnTo>
                  <a:pt x="1225568" y="4407005"/>
                </a:lnTo>
                <a:lnTo>
                  <a:pt x="1822433" y="4407005"/>
                </a:lnTo>
                <a:lnTo>
                  <a:pt x="1822433" y="4413315"/>
                </a:lnTo>
                <a:lnTo>
                  <a:pt x="1828776" y="4413315"/>
                </a:lnTo>
                <a:lnTo>
                  <a:pt x="1828776" y="4407005"/>
                </a:lnTo>
                <a:lnTo>
                  <a:pt x="1822433" y="4407005"/>
                </a:lnTo>
                <a:lnTo>
                  <a:pt x="1822433" y="3809950"/>
                </a:lnTo>
                <a:lnTo>
                  <a:pt x="1225568" y="3809950"/>
                </a:lnTo>
                <a:moveTo>
                  <a:pt x="616017" y="3809950"/>
                </a:moveTo>
                <a:lnTo>
                  <a:pt x="616017" y="4407005"/>
                </a:lnTo>
                <a:lnTo>
                  <a:pt x="1212882" y="4407005"/>
                </a:lnTo>
                <a:lnTo>
                  <a:pt x="1212882" y="4413315"/>
                </a:lnTo>
                <a:lnTo>
                  <a:pt x="1219225" y="4413315"/>
                </a:lnTo>
                <a:lnTo>
                  <a:pt x="1219225" y="4407005"/>
                </a:lnTo>
                <a:lnTo>
                  <a:pt x="1212882" y="4407005"/>
                </a:lnTo>
                <a:lnTo>
                  <a:pt x="1212882" y="3809950"/>
                </a:lnTo>
                <a:lnTo>
                  <a:pt x="616017" y="3809950"/>
                </a:lnTo>
                <a:moveTo>
                  <a:pt x="3651209" y="3802132"/>
                </a:moveTo>
                <a:lnTo>
                  <a:pt x="3651209" y="3803709"/>
                </a:lnTo>
                <a:lnTo>
                  <a:pt x="3657552" y="3803709"/>
                </a:lnTo>
                <a:lnTo>
                  <a:pt x="3657552" y="3802132"/>
                </a:lnTo>
                <a:lnTo>
                  <a:pt x="3651209" y="3802132"/>
                </a:lnTo>
                <a:moveTo>
                  <a:pt x="616017" y="3200413"/>
                </a:moveTo>
                <a:lnTo>
                  <a:pt x="616017" y="3797400"/>
                </a:lnTo>
                <a:lnTo>
                  <a:pt x="1212882" y="3797400"/>
                </a:lnTo>
                <a:lnTo>
                  <a:pt x="1212882" y="3803709"/>
                </a:lnTo>
                <a:lnTo>
                  <a:pt x="1219225" y="3803709"/>
                </a:lnTo>
                <a:lnTo>
                  <a:pt x="1219225" y="3797400"/>
                </a:lnTo>
                <a:lnTo>
                  <a:pt x="1212882" y="3797400"/>
                </a:lnTo>
                <a:lnTo>
                  <a:pt x="1212882" y="3200413"/>
                </a:lnTo>
                <a:lnTo>
                  <a:pt x="616017" y="3200413"/>
                </a:lnTo>
                <a:moveTo>
                  <a:pt x="9150345" y="3200413"/>
                </a:moveTo>
                <a:lnTo>
                  <a:pt x="9150345" y="3797400"/>
                </a:lnTo>
                <a:lnTo>
                  <a:pt x="9747210" y="3797400"/>
                </a:lnTo>
                <a:lnTo>
                  <a:pt x="9747210" y="3803709"/>
                </a:lnTo>
                <a:lnTo>
                  <a:pt x="9753554" y="3803709"/>
                </a:lnTo>
                <a:lnTo>
                  <a:pt x="9753554" y="3800486"/>
                </a:lnTo>
                <a:lnTo>
                  <a:pt x="9753554" y="3797468"/>
                </a:lnTo>
                <a:lnTo>
                  <a:pt x="9747210" y="3797468"/>
                </a:lnTo>
                <a:lnTo>
                  <a:pt x="9747210" y="3200481"/>
                </a:lnTo>
                <a:lnTo>
                  <a:pt x="9150345" y="3200413"/>
                </a:lnTo>
                <a:moveTo>
                  <a:pt x="8540794" y="3200413"/>
                </a:moveTo>
                <a:lnTo>
                  <a:pt x="8540794" y="3797400"/>
                </a:lnTo>
                <a:lnTo>
                  <a:pt x="9137659" y="3797400"/>
                </a:lnTo>
                <a:lnTo>
                  <a:pt x="9137659" y="3803709"/>
                </a:lnTo>
                <a:lnTo>
                  <a:pt x="9144002" y="3803709"/>
                </a:lnTo>
                <a:lnTo>
                  <a:pt x="9144002" y="3797400"/>
                </a:lnTo>
                <a:lnTo>
                  <a:pt x="9137659" y="3797400"/>
                </a:lnTo>
                <a:lnTo>
                  <a:pt x="9137659" y="3200413"/>
                </a:lnTo>
                <a:lnTo>
                  <a:pt x="8540794" y="3200413"/>
                </a:lnTo>
                <a:moveTo>
                  <a:pt x="7931121" y="3200413"/>
                </a:moveTo>
                <a:lnTo>
                  <a:pt x="7931121" y="3797400"/>
                </a:lnTo>
                <a:lnTo>
                  <a:pt x="8527986" y="3797400"/>
                </a:lnTo>
                <a:lnTo>
                  <a:pt x="8527986" y="3803709"/>
                </a:lnTo>
                <a:lnTo>
                  <a:pt x="8534329" y="3803709"/>
                </a:lnTo>
                <a:lnTo>
                  <a:pt x="8534329" y="3797400"/>
                </a:lnTo>
                <a:lnTo>
                  <a:pt x="8527986" y="3797400"/>
                </a:lnTo>
                <a:lnTo>
                  <a:pt x="8527986" y="3200413"/>
                </a:lnTo>
                <a:lnTo>
                  <a:pt x="7931121" y="3200413"/>
                </a:lnTo>
                <a:moveTo>
                  <a:pt x="7321569" y="3200413"/>
                </a:moveTo>
                <a:lnTo>
                  <a:pt x="7321569" y="3797400"/>
                </a:lnTo>
                <a:lnTo>
                  <a:pt x="7918434" y="3797400"/>
                </a:lnTo>
                <a:lnTo>
                  <a:pt x="7918434" y="3803709"/>
                </a:lnTo>
                <a:lnTo>
                  <a:pt x="7924778" y="3803709"/>
                </a:lnTo>
                <a:lnTo>
                  <a:pt x="7924778" y="3797400"/>
                </a:lnTo>
                <a:lnTo>
                  <a:pt x="7918434" y="3797400"/>
                </a:lnTo>
                <a:lnTo>
                  <a:pt x="7918434" y="3200413"/>
                </a:lnTo>
                <a:lnTo>
                  <a:pt x="7321569" y="3200413"/>
                </a:lnTo>
                <a:moveTo>
                  <a:pt x="6102345" y="3200413"/>
                </a:moveTo>
                <a:lnTo>
                  <a:pt x="6102345" y="3797400"/>
                </a:lnTo>
                <a:lnTo>
                  <a:pt x="6699210" y="3797400"/>
                </a:lnTo>
                <a:lnTo>
                  <a:pt x="6699210" y="3803709"/>
                </a:lnTo>
                <a:lnTo>
                  <a:pt x="6705553" y="3803709"/>
                </a:lnTo>
                <a:lnTo>
                  <a:pt x="6705553" y="3802132"/>
                </a:lnTo>
                <a:lnTo>
                  <a:pt x="6705553" y="3797400"/>
                </a:lnTo>
                <a:lnTo>
                  <a:pt x="6699210" y="3797400"/>
                </a:lnTo>
                <a:lnTo>
                  <a:pt x="6699210" y="3200413"/>
                </a:lnTo>
                <a:lnTo>
                  <a:pt x="6102345" y="3200413"/>
                </a:lnTo>
                <a:moveTo>
                  <a:pt x="5492793" y="3200413"/>
                </a:moveTo>
                <a:lnTo>
                  <a:pt x="5492793" y="3797400"/>
                </a:lnTo>
                <a:lnTo>
                  <a:pt x="6089658" y="3797400"/>
                </a:lnTo>
                <a:lnTo>
                  <a:pt x="6089658" y="3803709"/>
                </a:lnTo>
                <a:lnTo>
                  <a:pt x="6096001" y="3803709"/>
                </a:lnTo>
                <a:lnTo>
                  <a:pt x="6096001" y="3797400"/>
                </a:lnTo>
                <a:lnTo>
                  <a:pt x="6089658" y="3797400"/>
                </a:lnTo>
                <a:lnTo>
                  <a:pt x="6089658" y="3200413"/>
                </a:lnTo>
                <a:lnTo>
                  <a:pt x="5492793" y="3200413"/>
                </a:lnTo>
                <a:moveTo>
                  <a:pt x="4883120" y="3200413"/>
                </a:moveTo>
                <a:lnTo>
                  <a:pt x="4883120" y="3797400"/>
                </a:lnTo>
                <a:lnTo>
                  <a:pt x="5479985" y="3797400"/>
                </a:lnTo>
                <a:lnTo>
                  <a:pt x="5479985" y="3803709"/>
                </a:lnTo>
                <a:lnTo>
                  <a:pt x="5486328" y="3803709"/>
                </a:lnTo>
                <a:lnTo>
                  <a:pt x="5486328" y="3797400"/>
                </a:lnTo>
                <a:lnTo>
                  <a:pt x="5479985" y="3797400"/>
                </a:lnTo>
                <a:lnTo>
                  <a:pt x="5479985" y="3200413"/>
                </a:lnTo>
                <a:lnTo>
                  <a:pt x="4883120" y="3200413"/>
                </a:lnTo>
                <a:moveTo>
                  <a:pt x="4273569" y="3200413"/>
                </a:moveTo>
                <a:lnTo>
                  <a:pt x="4273569" y="3797400"/>
                </a:lnTo>
                <a:lnTo>
                  <a:pt x="4870434" y="3797400"/>
                </a:lnTo>
                <a:lnTo>
                  <a:pt x="4870434" y="3803709"/>
                </a:lnTo>
                <a:lnTo>
                  <a:pt x="4876777" y="3803709"/>
                </a:lnTo>
                <a:lnTo>
                  <a:pt x="4876777" y="3797400"/>
                </a:lnTo>
                <a:lnTo>
                  <a:pt x="4870434" y="3797400"/>
                </a:lnTo>
                <a:lnTo>
                  <a:pt x="4870434" y="3200413"/>
                </a:lnTo>
                <a:lnTo>
                  <a:pt x="4273569" y="3200413"/>
                </a:lnTo>
                <a:moveTo>
                  <a:pt x="3664017" y="3200413"/>
                </a:moveTo>
                <a:lnTo>
                  <a:pt x="3664017" y="3797400"/>
                </a:lnTo>
                <a:lnTo>
                  <a:pt x="4260882" y="3797400"/>
                </a:lnTo>
                <a:lnTo>
                  <a:pt x="4260882" y="3803709"/>
                </a:lnTo>
                <a:lnTo>
                  <a:pt x="4267225" y="3803709"/>
                </a:lnTo>
                <a:lnTo>
                  <a:pt x="4267225" y="3797400"/>
                </a:lnTo>
                <a:lnTo>
                  <a:pt x="4260882" y="3797400"/>
                </a:lnTo>
                <a:lnTo>
                  <a:pt x="4260882" y="3200413"/>
                </a:lnTo>
                <a:lnTo>
                  <a:pt x="3664017" y="3200413"/>
                </a:lnTo>
                <a:moveTo>
                  <a:pt x="2444793" y="3200413"/>
                </a:moveTo>
                <a:lnTo>
                  <a:pt x="2444793" y="3797400"/>
                </a:lnTo>
                <a:lnTo>
                  <a:pt x="3041658" y="3797400"/>
                </a:lnTo>
                <a:lnTo>
                  <a:pt x="3041658" y="3803709"/>
                </a:lnTo>
                <a:lnTo>
                  <a:pt x="3048001" y="3803709"/>
                </a:lnTo>
                <a:lnTo>
                  <a:pt x="3048001" y="3797400"/>
                </a:lnTo>
                <a:lnTo>
                  <a:pt x="3041658" y="3797400"/>
                </a:lnTo>
                <a:lnTo>
                  <a:pt x="3041658" y="3200413"/>
                </a:lnTo>
                <a:lnTo>
                  <a:pt x="2444793" y="3200413"/>
                </a:lnTo>
                <a:moveTo>
                  <a:pt x="1835119" y="3200413"/>
                </a:moveTo>
                <a:lnTo>
                  <a:pt x="1835119" y="3797400"/>
                </a:lnTo>
                <a:lnTo>
                  <a:pt x="2431984" y="3797400"/>
                </a:lnTo>
                <a:lnTo>
                  <a:pt x="2431984" y="3800417"/>
                </a:lnTo>
                <a:lnTo>
                  <a:pt x="2438327" y="3800417"/>
                </a:lnTo>
                <a:lnTo>
                  <a:pt x="2438327" y="3803640"/>
                </a:lnTo>
                <a:lnTo>
                  <a:pt x="2438327" y="3803640"/>
                </a:lnTo>
                <a:lnTo>
                  <a:pt x="2438327" y="3797331"/>
                </a:lnTo>
                <a:lnTo>
                  <a:pt x="2431984" y="3797331"/>
                </a:lnTo>
                <a:lnTo>
                  <a:pt x="2431984" y="3200344"/>
                </a:lnTo>
                <a:lnTo>
                  <a:pt x="1835119" y="3200344"/>
                </a:lnTo>
                <a:lnTo>
                  <a:pt x="1835119" y="3200413"/>
                </a:lnTo>
                <a:moveTo>
                  <a:pt x="1225568" y="3200413"/>
                </a:moveTo>
                <a:lnTo>
                  <a:pt x="1225568" y="3200413"/>
                </a:lnTo>
                <a:lnTo>
                  <a:pt x="1225568" y="3200413"/>
                </a:lnTo>
                <a:lnTo>
                  <a:pt x="1225568" y="3797400"/>
                </a:lnTo>
                <a:lnTo>
                  <a:pt x="1822433" y="3797400"/>
                </a:lnTo>
                <a:lnTo>
                  <a:pt x="1822433" y="3803709"/>
                </a:lnTo>
                <a:lnTo>
                  <a:pt x="1828776" y="3803709"/>
                </a:lnTo>
                <a:lnTo>
                  <a:pt x="1828776" y="3800486"/>
                </a:lnTo>
                <a:lnTo>
                  <a:pt x="1828776" y="3800486"/>
                </a:lnTo>
                <a:lnTo>
                  <a:pt x="1828776" y="3797468"/>
                </a:lnTo>
                <a:lnTo>
                  <a:pt x="1822433" y="3797468"/>
                </a:lnTo>
                <a:lnTo>
                  <a:pt x="1822433" y="3200481"/>
                </a:lnTo>
                <a:lnTo>
                  <a:pt x="1225568" y="3200413"/>
                </a:lnTo>
                <a:moveTo>
                  <a:pt x="11588795" y="3200413"/>
                </a:moveTo>
                <a:lnTo>
                  <a:pt x="11588795" y="3797400"/>
                </a:lnTo>
                <a:lnTo>
                  <a:pt x="12185660" y="3797400"/>
                </a:lnTo>
                <a:lnTo>
                  <a:pt x="12185660" y="3803709"/>
                </a:lnTo>
                <a:lnTo>
                  <a:pt x="12192003" y="3803709"/>
                </a:lnTo>
                <a:lnTo>
                  <a:pt x="12192003" y="3797400"/>
                </a:lnTo>
                <a:lnTo>
                  <a:pt x="12185660" y="3797400"/>
                </a:lnTo>
                <a:lnTo>
                  <a:pt x="12185660" y="3200413"/>
                </a:lnTo>
                <a:lnTo>
                  <a:pt x="11588795" y="3200413"/>
                </a:lnTo>
                <a:moveTo>
                  <a:pt x="10979121" y="3200413"/>
                </a:moveTo>
                <a:lnTo>
                  <a:pt x="10979121" y="3797400"/>
                </a:lnTo>
                <a:lnTo>
                  <a:pt x="11575986" y="3797400"/>
                </a:lnTo>
                <a:lnTo>
                  <a:pt x="11575986" y="3803709"/>
                </a:lnTo>
                <a:lnTo>
                  <a:pt x="11582330" y="3803709"/>
                </a:lnTo>
                <a:lnTo>
                  <a:pt x="11582330" y="3797400"/>
                </a:lnTo>
                <a:lnTo>
                  <a:pt x="11575986" y="3797400"/>
                </a:lnTo>
                <a:lnTo>
                  <a:pt x="11575986" y="3200413"/>
                </a:lnTo>
                <a:lnTo>
                  <a:pt x="10979121" y="3200413"/>
                </a:lnTo>
                <a:moveTo>
                  <a:pt x="10369570" y="3200413"/>
                </a:moveTo>
                <a:lnTo>
                  <a:pt x="10369570" y="3797400"/>
                </a:lnTo>
                <a:lnTo>
                  <a:pt x="10966435" y="3797400"/>
                </a:lnTo>
                <a:lnTo>
                  <a:pt x="10966435" y="3803709"/>
                </a:lnTo>
                <a:lnTo>
                  <a:pt x="10972778" y="3803709"/>
                </a:lnTo>
                <a:lnTo>
                  <a:pt x="10972778" y="3797400"/>
                </a:lnTo>
                <a:lnTo>
                  <a:pt x="10966435" y="3797400"/>
                </a:lnTo>
                <a:lnTo>
                  <a:pt x="10966435" y="3200413"/>
                </a:lnTo>
                <a:lnTo>
                  <a:pt x="10369570" y="3200413"/>
                </a:lnTo>
                <a:moveTo>
                  <a:pt x="9759897" y="3200413"/>
                </a:moveTo>
                <a:lnTo>
                  <a:pt x="9759897" y="3200413"/>
                </a:lnTo>
                <a:lnTo>
                  <a:pt x="9759897" y="3797400"/>
                </a:lnTo>
                <a:lnTo>
                  <a:pt x="10356762" y="3797400"/>
                </a:lnTo>
                <a:lnTo>
                  <a:pt x="10356762" y="3800417"/>
                </a:lnTo>
                <a:lnTo>
                  <a:pt x="10363105" y="3800417"/>
                </a:lnTo>
                <a:lnTo>
                  <a:pt x="10363105" y="3797400"/>
                </a:lnTo>
                <a:lnTo>
                  <a:pt x="10356762" y="3797400"/>
                </a:lnTo>
                <a:lnTo>
                  <a:pt x="10356762" y="3200413"/>
                </a:lnTo>
                <a:lnTo>
                  <a:pt x="9759897" y="3200413"/>
                </a:lnTo>
                <a:moveTo>
                  <a:pt x="11575986" y="3192526"/>
                </a:moveTo>
                <a:lnTo>
                  <a:pt x="11575986" y="3193966"/>
                </a:lnTo>
                <a:lnTo>
                  <a:pt x="11582330" y="3193966"/>
                </a:lnTo>
                <a:lnTo>
                  <a:pt x="11582330" y="3192526"/>
                </a:lnTo>
                <a:lnTo>
                  <a:pt x="11575986" y="3192526"/>
                </a:lnTo>
                <a:moveTo>
                  <a:pt x="4273569" y="2590807"/>
                </a:moveTo>
                <a:lnTo>
                  <a:pt x="4273569" y="3187657"/>
                </a:lnTo>
                <a:lnTo>
                  <a:pt x="4870434" y="3187657"/>
                </a:lnTo>
                <a:lnTo>
                  <a:pt x="4870434" y="3194035"/>
                </a:lnTo>
                <a:lnTo>
                  <a:pt x="4876777" y="3194035"/>
                </a:lnTo>
                <a:lnTo>
                  <a:pt x="4876777" y="3192595"/>
                </a:lnTo>
                <a:lnTo>
                  <a:pt x="4876777" y="3187657"/>
                </a:lnTo>
                <a:lnTo>
                  <a:pt x="4870434" y="3187657"/>
                </a:lnTo>
                <a:lnTo>
                  <a:pt x="4870434" y="2590807"/>
                </a:lnTo>
                <a:lnTo>
                  <a:pt x="4273569" y="2590807"/>
                </a:lnTo>
                <a:moveTo>
                  <a:pt x="3664017" y="2590807"/>
                </a:moveTo>
                <a:lnTo>
                  <a:pt x="3664017" y="3187657"/>
                </a:lnTo>
                <a:lnTo>
                  <a:pt x="4260882" y="3187657"/>
                </a:lnTo>
                <a:lnTo>
                  <a:pt x="4260882" y="3194035"/>
                </a:lnTo>
                <a:lnTo>
                  <a:pt x="4267225" y="3194035"/>
                </a:lnTo>
                <a:lnTo>
                  <a:pt x="4267225" y="3187657"/>
                </a:lnTo>
                <a:lnTo>
                  <a:pt x="4260882" y="3187657"/>
                </a:lnTo>
                <a:lnTo>
                  <a:pt x="4260882" y="2590807"/>
                </a:lnTo>
                <a:lnTo>
                  <a:pt x="3664017" y="2590807"/>
                </a:lnTo>
                <a:moveTo>
                  <a:pt x="3054344" y="2590807"/>
                </a:moveTo>
                <a:lnTo>
                  <a:pt x="3054344" y="3187657"/>
                </a:lnTo>
                <a:lnTo>
                  <a:pt x="3651209" y="3187657"/>
                </a:lnTo>
                <a:lnTo>
                  <a:pt x="3651209" y="3190880"/>
                </a:lnTo>
                <a:lnTo>
                  <a:pt x="3657552" y="3190880"/>
                </a:lnTo>
                <a:lnTo>
                  <a:pt x="3657552" y="3194035"/>
                </a:lnTo>
                <a:lnTo>
                  <a:pt x="3657552" y="3194035"/>
                </a:lnTo>
                <a:lnTo>
                  <a:pt x="3657552" y="3187657"/>
                </a:lnTo>
                <a:lnTo>
                  <a:pt x="3651209" y="3187657"/>
                </a:lnTo>
                <a:lnTo>
                  <a:pt x="3651209" y="2590807"/>
                </a:lnTo>
                <a:lnTo>
                  <a:pt x="3054344" y="2590807"/>
                </a:lnTo>
                <a:moveTo>
                  <a:pt x="2444793" y="2590807"/>
                </a:moveTo>
                <a:lnTo>
                  <a:pt x="2444793" y="3187657"/>
                </a:lnTo>
                <a:lnTo>
                  <a:pt x="3041658" y="3187657"/>
                </a:lnTo>
                <a:lnTo>
                  <a:pt x="3041658" y="3194035"/>
                </a:lnTo>
                <a:lnTo>
                  <a:pt x="3048001" y="3194035"/>
                </a:lnTo>
                <a:lnTo>
                  <a:pt x="3048001" y="3190880"/>
                </a:lnTo>
                <a:lnTo>
                  <a:pt x="3048001" y="3190880"/>
                </a:lnTo>
                <a:lnTo>
                  <a:pt x="3048001" y="3187657"/>
                </a:lnTo>
                <a:lnTo>
                  <a:pt x="3041658" y="3187657"/>
                </a:lnTo>
                <a:lnTo>
                  <a:pt x="3041658" y="2590807"/>
                </a:lnTo>
                <a:lnTo>
                  <a:pt x="2444793" y="2590807"/>
                </a:lnTo>
                <a:moveTo>
                  <a:pt x="1835119" y="2590807"/>
                </a:moveTo>
                <a:lnTo>
                  <a:pt x="1835119" y="3187657"/>
                </a:lnTo>
                <a:lnTo>
                  <a:pt x="2431984" y="3187657"/>
                </a:lnTo>
                <a:lnTo>
                  <a:pt x="2431984" y="3194035"/>
                </a:lnTo>
                <a:lnTo>
                  <a:pt x="2438327" y="3194035"/>
                </a:lnTo>
                <a:lnTo>
                  <a:pt x="2438327" y="3187657"/>
                </a:lnTo>
                <a:lnTo>
                  <a:pt x="2431984" y="3187657"/>
                </a:lnTo>
                <a:lnTo>
                  <a:pt x="2431984" y="2590807"/>
                </a:lnTo>
                <a:lnTo>
                  <a:pt x="1835119" y="2590807"/>
                </a:lnTo>
                <a:moveTo>
                  <a:pt x="1225568" y="2590807"/>
                </a:moveTo>
                <a:lnTo>
                  <a:pt x="1225568" y="3187657"/>
                </a:lnTo>
                <a:lnTo>
                  <a:pt x="1822433" y="3187657"/>
                </a:lnTo>
                <a:lnTo>
                  <a:pt x="1822433" y="3194035"/>
                </a:lnTo>
                <a:lnTo>
                  <a:pt x="1828776" y="3194035"/>
                </a:lnTo>
                <a:lnTo>
                  <a:pt x="1828776" y="3187657"/>
                </a:lnTo>
                <a:lnTo>
                  <a:pt x="1822433" y="3187657"/>
                </a:lnTo>
                <a:lnTo>
                  <a:pt x="1822433" y="2590807"/>
                </a:lnTo>
                <a:lnTo>
                  <a:pt x="1225568" y="2590807"/>
                </a:lnTo>
                <a:moveTo>
                  <a:pt x="616017" y="2590807"/>
                </a:moveTo>
                <a:lnTo>
                  <a:pt x="616017" y="2590807"/>
                </a:lnTo>
                <a:lnTo>
                  <a:pt x="616017" y="2590807"/>
                </a:lnTo>
                <a:lnTo>
                  <a:pt x="616017" y="3187657"/>
                </a:lnTo>
                <a:lnTo>
                  <a:pt x="1212882" y="3187657"/>
                </a:lnTo>
                <a:lnTo>
                  <a:pt x="1212882" y="3194035"/>
                </a:lnTo>
                <a:lnTo>
                  <a:pt x="1219225" y="3194035"/>
                </a:lnTo>
                <a:lnTo>
                  <a:pt x="1219225" y="3187657"/>
                </a:lnTo>
                <a:lnTo>
                  <a:pt x="1212882" y="3187657"/>
                </a:lnTo>
                <a:lnTo>
                  <a:pt x="1212882" y="2590807"/>
                </a:lnTo>
                <a:lnTo>
                  <a:pt x="616017" y="2590807"/>
                </a:lnTo>
                <a:moveTo>
                  <a:pt x="10369570" y="2590807"/>
                </a:moveTo>
                <a:lnTo>
                  <a:pt x="10369570" y="3187657"/>
                </a:lnTo>
                <a:lnTo>
                  <a:pt x="10966435" y="3187657"/>
                </a:lnTo>
                <a:lnTo>
                  <a:pt x="10966435" y="3194035"/>
                </a:lnTo>
                <a:lnTo>
                  <a:pt x="10972778" y="3194035"/>
                </a:lnTo>
                <a:lnTo>
                  <a:pt x="10972778" y="3192595"/>
                </a:lnTo>
                <a:lnTo>
                  <a:pt x="10972778" y="3187657"/>
                </a:lnTo>
                <a:lnTo>
                  <a:pt x="10966435" y="3187657"/>
                </a:lnTo>
                <a:lnTo>
                  <a:pt x="10966435" y="2590807"/>
                </a:lnTo>
                <a:lnTo>
                  <a:pt x="10369570" y="2590807"/>
                </a:lnTo>
                <a:moveTo>
                  <a:pt x="9759897" y="2590807"/>
                </a:moveTo>
                <a:lnTo>
                  <a:pt x="9759897" y="3187657"/>
                </a:lnTo>
                <a:lnTo>
                  <a:pt x="10356762" y="3187657"/>
                </a:lnTo>
                <a:lnTo>
                  <a:pt x="10356762" y="3194035"/>
                </a:lnTo>
                <a:lnTo>
                  <a:pt x="10363105" y="3194035"/>
                </a:lnTo>
                <a:lnTo>
                  <a:pt x="10363105" y="3187657"/>
                </a:lnTo>
                <a:lnTo>
                  <a:pt x="10356762" y="3187657"/>
                </a:lnTo>
                <a:lnTo>
                  <a:pt x="10356762" y="2590807"/>
                </a:lnTo>
                <a:lnTo>
                  <a:pt x="9759897" y="2590807"/>
                </a:lnTo>
                <a:moveTo>
                  <a:pt x="9150345" y="2590807"/>
                </a:moveTo>
                <a:lnTo>
                  <a:pt x="9150345" y="3187657"/>
                </a:lnTo>
                <a:lnTo>
                  <a:pt x="9747210" y="3187657"/>
                </a:lnTo>
                <a:lnTo>
                  <a:pt x="9747210" y="3194035"/>
                </a:lnTo>
                <a:lnTo>
                  <a:pt x="9753554" y="3194035"/>
                </a:lnTo>
                <a:lnTo>
                  <a:pt x="9753554" y="3187657"/>
                </a:lnTo>
                <a:lnTo>
                  <a:pt x="9747210" y="3187657"/>
                </a:lnTo>
                <a:lnTo>
                  <a:pt x="9747210" y="2590807"/>
                </a:lnTo>
                <a:lnTo>
                  <a:pt x="9150345" y="2590807"/>
                </a:lnTo>
                <a:moveTo>
                  <a:pt x="8540794" y="2590807"/>
                </a:moveTo>
                <a:lnTo>
                  <a:pt x="8540794" y="3187657"/>
                </a:lnTo>
                <a:lnTo>
                  <a:pt x="9137659" y="3187657"/>
                </a:lnTo>
                <a:lnTo>
                  <a:pt x="9137659" y="3194035"/>
                </a:lnTo>
                <a:lnTo>
                  <a:pt x="9144002" y="3194035"/>
                </a:lnTo>
                <a:lnTo>
                  <a:pt x="9144002" y="3187657"/>
                </a:lnTo>
                <a:lnTo>
                  <a:pt x="9137659" y="3187657"/>
                </a:lnTo>
                <a:lnTo>
                  <a:pt x="9137659" y="2590807"/>
                </a:lnTo>
                <a:lnTo>
                  <a:pt x="8540794" y="2590807"/>
                </a:lnTo>
                <a:moveTo>
                  <a:pt x="7931121" y="2590807"/>
                </a:moveTo>
                <a:lnTo>
                  <a:pt x="7931121" y="3187657"/>
                </a:lnTo>
                <a:lnTo>
                  <a:pt x="8527986" y="3187657"/>
                </a:lnTo>
                <a:lnTo>
                  <a:pt x="8527986" y="3194035"/>
                </a:lnTo>
                <a:lnTo>
                  <a:pt x="8534329" y="3194035"/>
                </a:lnTo>
                <a:lnTo>
                  <a:pt x="8534329" y="3187657"/>
                </a:lnTo>
                <a:lnTo>
                  <a:pt x="8527986" y="3187657"/>
                </a:lnTo>
                <a:lnTo>
                  <a:pt x="8527986" y="2590807"/>
                </a:lnTo>
                <a:lnTo>
                  <a:pt x="7931121" y="2590807"/>
                </a:lnTo>
                <a:moveTo>
                  <a:pt x="7321569" y="2590807"/>
                </a:moveTo>
                <a:lnTo>
                  <a:pt x="7321569" y="3187657"/>
                </a:lnTo>
                <a:lnTo>
                  <a:pt x="7918434" y="3187657"/>
                </a:lnTo>
                <a:lnTo>
                  <a:pt x="7918434" y="3194035"/>
                </a:lnTo>
                <a:lnTo>
                  <a:pt x="7924778" y="3194035"/>
                </a:lnTo>
                <a:lnTo>
                  <a:pt x="7924778" y="3187657"/>
                </a:lnTo>
                <a:lnTo>
                  <a:pt x="7918434" y="3187657"/>
                </a:lnTo>
                <a:lnTo>
                  <a:pt x="7918434" y="2590807"/>
                </a:lnTo>
                <a:lnTo>
                  <a:pt x="7321569" y="2590807"/>
                </a:lnTo>
                <a:moveTo>
                  <a:pt x="6711896" y="2590807"/>
                </a:moveTo>
                <a:lnTo>
                  <a:pt x="6711896" y="3187657"/>
                </a:lnTo>
                <a:lnTo>
                  <a:pt x="7308761" y="3187657"/>
                </a:lnTo>
                <a:lnTo>
                  <a:pt x="7308761" y="3190880"/>
                </a:lnTo>
                <a:lnTo>
                  <a:pt x="7315104" y="3190880"/>
                </a:lnTo>
                <a:lnTo>
                  <a:pt x="7315104" y="3187657"/>
                </a:lnTo>
                <a:lnTo>
                  <a:pt x="7308761" y="3187657"/>
                </a:lnTo>
                <a:lnTo>
                  <a:pt x="7308761" y="2590807"/>
                </a:lnTo>
                <a:lnTo>
                  <a:pt x="6711896" y="2590807"/>
                </a:lnTo>
                <a:moveTo>
                  <a:pt x="6102345" y="2590807"/>
                </a:moveTo>
                <a:lnTo>
                  <a:pt x="6102345" y="3187657"/>
                </a:lnTo>
                <a:lnTo>
                  <a:pt x="6699210" y="3187657"/>
                </a:lnTo>
                <a:lnTo>
                  <a:pt x="6699210" y="3194035"/>
                </a:lnTo>
                <a:lnTo>
                  <a:pt x="6705553" y="3194035"/>
                </a:lnTo>
                <a:lnTo>
                  <a:pt x="6705553" y="3190880"/>
                </a:lnTo>
                <a:lnTo>
                  <a:pt x="6705553" y="3187657"/>
                </a:lnTo>
                <a:lnTo>
                  <a:pt x="6699210" y="3187657"/>
                </a:lnTo>
                <a:lnTo>
                  <a:pt x="6699210" y="2590807"/>
                </a:lnTo>
                <a:lnTo>
                  <a:pt x="6102345" y="2590807"/>
                </a:lnTo>
                <a:moveTo>
                  <a:pt x="5492793" y="2590807"/>
                </a:moveTo>
                <a:lnTo>
                  <a:pt x="5492793" y="3187657"/>
                </a:lnTo>
                <a:lnTo>
                  <a:pt x="6089658" y="3187657"/>
                </a:lnTo>
                <a:lnTo>
                  <a:pt x="6089658" y="3194035"/>
                </a:lnTo>
                <a:lnTo>
                  <a:pt x="6096001" y="3194035"/>
                </a:lnTo>
                <a:lnTo>
                  <a:pt x="6096001" y="3187657"/>
                </a:lnTo>
                <a:lnTo>
                  <a:pt x="6089658" y="3187657"/>
                </a:lnTo>
                <a:lnTo>
                  <a:pt x="6089658" y="2590807"/>
                </a:lnTo>
                <a:lnTo>
                  <a:pt x="5492793" y="2590807"/>
                </a:lnTo>
                <a:moveTo>
                  <a:pt x="11588795" y="2590807"/>
                </a:moveTo>
                <a:lnTo>
                  <a:pt x="11588795" y="3187657"/>
                </a:lnTo>
                <a:lnTo>
                  <a:pt x="12185660" y="3187657"/>
                </a:lnTo>
                <a:lnTo>
                  <a:pt x="12185660" y="3194035"/>
                </a:lnTo>
                <a:lnTo>
                  <a:pt x="12192003" y="3194035"/>
                </a:lnTo>
                <a:lnTo>
                  <a:pt x="12192003" y="3187657"/>
                </a:lnTo>
                <a:lnTo>
                  <a:pt x="12185660" y="3187657"/>
                </a:lnTo>
                <a:lnTo>
                  <a:pt x="12185660" y="2590807"/>
                </a:lnTo>
                <a:lnTo>
                  <a:pt x="11588795" y="2590807"/>
                </a:lnTo>
                <a:moveTo>
                  <a:pt x="616017" y="1981201"/>
                </a:moveTo>
                <a:lnTo>
                  <a:pt x="616017" y="2578257"/>
                </a:lnTo>
                <a:lnTo>
                  <a:pt x="1212882" y="2578257"/>
                </a:lnTo>
                <a:lnTo>
                  <a:pt x="1212882" y="2581274"/>
                </a:lnTo>
                <a:lnTo>
                  <a:pt x="1219225" y="2581274"/>
                </a:lnTo>
                <a:lnTo>
                  <a:pt x="1219225" y="2578257"/>
                </a:lnTo>
                <a:lnTo>
                  <a:pt x="1212882" y="2578257"/>
                </a:lnTo>
                <a:lnTo>
                  <a:pt x="1212882" y="1981201"/>
                </a:lnTo>
                <a:lnTo>
                  <a:pt x="616017" y="1981201"/>
                </a:lnTo>
                <a:moveTo>
                  <a:pt x="1835119" y="1981201"/>
                </a:moveTo>
                <a:lnTo>
                  <a:pt x="1835119" y="2578257"/>
                </a:lnTo>
                <a:lnTo>
                  <a:pt x="2431984" y="2578257"/>
                </a:lnTo>
                <a:lnTo>
                  <a:pt x="2431984" y="2581274"/>
                </a:lnTo>
                <a:lnTo>
                  <a:pt x="2438327" y="2581274"/>
                </a:lnTo>
                <a:lnTo>
                  <a:pt x="2438327" y="2578257"/>
                </a:lnTo>
                <a:lnTo>
                  <a:pt x="2431984" y="2578257"/>
                </a:lnTo>
                <a:lnTo>
                  <a:pt x="2431984" y="1981201"/>
                </a:lnTo>
                <a:lnTo>
                  <a:pt x="1835119" y="1981201"/>
                </a:lnTo>
                <a:moveTo>
                  <a:pt x="3664017" y="1981201"/>
                </a:moveTo>
                <a:lnTo>
                  <a:pt x="3664017" y="2575102"/>
                </a:lnTo>
                <a:lnTo>
                  <a:pt x="4260882" y="2575102"/>
                </a:lnTo>
                <a:lnTo>
                  <a:pt x="4260882" y="2581274"/>
                </a:lnTo>
                <a:lnTo>
                  <a:pt x="4267225" y="2581274"/>
                </a:lnTo>
                <a:lnTo>
                  <a:pt x="4267225" y="2575102"/>
                </a:lnTo>
                <a:lnTo>
                  <a:pt x="4260882" y="2575102"/>
                </a:lnTo>
                <a:lnTo>
                  <a:pt x="4260882" y="1981201"/>
                </a:lnTo>
                <a:lnTo>
                  <a:pt x="3664017" y="1981201"/>
                </a:lnTo>
                <a:moveTo>
                  <a:pt x="3054344" y="1981201"/>
                </a:moveTo>
                <a:lnTo>
                  <a:pt x="3054344" y="2578257"/>
                </a:lnTo>
                <a:lnTo>
                  <a:pt x="3651209" y="2578257"/>
                </a:lnTo>
                <a:lnTo>
                  <a:pt x="3651209" y="2581274"/>
                </a:lnTo>
                <a:lnTo>
                  <a:pt x="3657552" y="2581274"/>
                </a:lnTo>
                <a:lnTo>
                  <a:pt x="3657552" y="2578257"/>
                </a:lnTo>
                <a:lnTo>
                  <a:pt x="3651209" y="2578257"/>
                </a:lnTo>
                <a:lnTo>
                  <a:pt x="3651209" y="1981201"/>
                </a:lnTo>
                <a:lnTo>
                  <a:pt x="3054344" y="1981201"/>
                </a:lnTo>
                <a:moveTo>
                  <a:pt x="2444793" y="1981201"/>
                </a:moveTo>
                <a:lnTo>
                  <a:pt x="2444793" y="1981201"/>
                </a:lnTo>
                <a:lnTo>
                  <a:pt x="2444793" y="1981201"/>
                </a:lnTo>
                <a:lnTo>
                  <a:pt x="2444793" y="2578257"/>
                </a:lnTo>
                <a:lnTo>
                  <a:pt x="3041658" y="2578257"/>
                </a:lnTo>
                <a:lnTo>
                  <a:pt x="3041658" y="2581274"/>
                </a:lnTo>
                <a:lnTo>
                  <a:pt x="3048001" y="2581274"/>
                </a:lnTo>
                <a:lnTo>
                  <a:pt x="3048001" y="2578257"/>
                </a:lnTo>
                <a:lnTo>
                  <a:pt x="3041658" y="2578257"/>
                </a:lnTo>
                <a:lnTo>
                  <a:pt x="3041658" y="1981201"/>
                </a:lnTo>
                <a:lnTo>
                  <a:pt x="2444793" y="1981201"/>
                </a:lnTo>
                <a:moveTo>
                  <a:pt x="4273569" y="1981201"/>
                </a:moveTo>
                <a:lnTo>
                  <a:pt x="4273569" y="1981201"/>
                </a:lnTo>
                <a:lnTo>
                  <a:pt x="4273569" y="1981201"/>
                </a:lnTo>
                <a:lnTo>
                  <a:pt x="4273569" y="2575102"/>
                </a:lnTo>
                <a:lnTo>
                  <a:pt x="4870434" y="2575102"/>
                </a:lnTo>
                <a:lnTo>
                  <a:pt x="4870434" y="2581274"/>
                </a:lnTo>
                <a:lnTo>
                  <a:pt x="4876777" y="2581274"/>
                </a:lnTo>
                <a:lnTo>
                  <a:pt x="4876777" y="2575102"/>
                </a:lnTo>
                <a:lnTo>
                  <a:pt x="4870434" y="2575102"/>
                </a:lnTo>
                <a:lnTo>
                  <a:pt x="4870434" y="1981201"/>
                </a:lnTo>
                <a:lnTo>
                  <a:pt x="4273569" y="1981201"/>
                </a:lnTo>
                <a:moveTo>
                  <a:pt x="5492793" y="1981201"/>
                </a:moveTo>
                <a:lnTo>
                  <a:pt x="5492793" y="2575102"/>
                </a:lnTo>
                <a:lnTo>
                  <a:pt x="6089658" y="2575102"/>
                </a:lnTo>
                <a:lnTo>
                  <a:pt x="6089658" y="2581274"/>
                </a:lnTo>
                <a:lnTo>
                  <a:pt x="6096001" y="2581274"/>
                </a:lnTo>
                <a:lnTo>
                  <a:pt x="6096001" y="2575102"/>
                </a:lnTo>
                <a:lnTo>
                  <a:pt x="6089658" y="2575102"/>
                </a:lnTo>
                <a:lnTo>
                  <a:pt x="6089658" y="1981201"/>
                </a:lnTo>
                <a:lnTo>
                  <a:pt x="5492793" y="1981201"/>
                </a:lnTo>
                <a:moveTo>
                  <a:pt x="4883120" y="1981201"/>
                </a:moveTo>
                <a:lnTo>
                  <a:pt x="4883120" y="1981201"/>
                </a:lnTo>
                <a:lnTo>
                  <a:pt x="4883120" y="2575102"/>
                </a:lnTo>
                <a:lnTo>
                  <a:pt x="5479985" y="2575102"/>
                </a:lnTo>
                <a:lnTo>
                  <a:pt x="5479985" y="2581274"/>
                </a:lnTo>
                <a:lnTo>
                  <a:pt x="5486328" y="2581274"/>
                </a:lnTo>
                <a:lnTo>
                  <a:pt x="5486328" y="2581274"/>
                </a:lnTo>
                <a:lnTo>
                  <a:pt x="5486328" y="2575102"/>
                </a:lnTo>
                <a:lnTo>
                  <a:pt x="5479985" y="2575102"/>
                </a:lnTo>
                <a:lnTo>
                  <a:pt x="5479985" y="1981201"/>
                </a:lnTo>
                <a:lnTo>
                  <a:pt x="4883120" y="1981201"/>
                </a:lnTo>
                <a:moveTo>
                  <a:pt x="6711896" y="1981201"/>
                </a:moveTo>
                <a:lnTo>
                  <a:pt x="6711896" y="2575102"/>
                </a:lnTo>
                <a:lnTo>
                  <a:pt x="7308761" y="2575102"/>
                </a:lnTo>
                <a:lnTo>
                  <a:pt x="7308761" y="2581274"/>
                </a:lnTo>
                <a:lnTo>
                  <a:pt x="7315104" y="2581274"/>
                </a:lnTo>
                <a:lnTo>
                  <a:pt x="7315104" y="2575102"/>
                </a:lnTo>
                <a:lnTo>
                  <a:pt x="7308761" y="2575102"/>
                </a:lnTo>
                <a:lnTo>
                  <a:pt x="7308761" y="1981201"/>
                </a:lnTo>
                <a:lnTo>
                  <a:pt x="6711896" y="1981201"/>
                </a:lnTo>
                <a:moveTo>
                  <a:pt x="6102345" y="1981201"/>
                </a:moveTo>
                <a:lnTo>
                  <a:pt x="6102345" y="1981201"/>
                </a:lnTo>
                <a:lnTo>
                  <a:pt x="6102345" y="2575102"/>
                </a:lnTo>
                <a:lnTo>
                  <a:pt x="6699210" y="2575102"/>
                </a:lnTo>
                <a:lnTo>
                  <a:pt x="6699210" y="2581274"/>
                </a:lnTo>
                <a:lnTo>
                  <a:pt x="6705553" y="2581274"/>
                </a:lnTo>
                <a:lnTo>
                  <a:pt x="6705553" y="2575102"/>
                </a:lnTo>
                <a:lnTo>
                  <a:pt x="6699210" y="2575102"/>
                </a:lnTo>
                <a:lnTo>
                  <a:pt x="6699210" y="1981201"/>
                </a:lnTo>
                <a:lnTo>
                  <a:pt x="6102345" y="1981201"/>
                </a:lnTo>
                <a:moveTo>
                  <a:pt x="7931121" y="1981201"/>
                </a:moveTo>
                <a:lnTo>
                  <a:pt x="7931121" y="2575102"/>
                </a:lnTo>
                <a:lnTo>
                  <a:pt x="8527986" y="2575102"/>
                </a:lnTo>
                <a:lnTo>
                  <a:pt x="8527986" y="2581274"/>
                </a:lnTo>
                <a:lnTo>
                  <a:pt x="8534329" y="2581274"/>
                </a:lnTo>
                <a:lnTo>
                  <a:pt x="8534329" y="2575102"/>
                </a:lnTo>
                <a:lnTo>
                  <a:pt x="8527986" y="2575102"/>
                </a:lnTo>
                <a:lnTo>
                  <a:pt x="8527986" y="1981201"/>
                </a:lnTo>
                <a:lnTo>
                  <a:pt x="7931121" y="1981201"/>
                </a:lnTo>
                <a:moveTo>
                  <a:pt x="7321569" y="1981201"/>
                </a:moveTo>
                <a:lnTo>
                  <a:pt x="7321569" y="1981201"/>
                </a:lnTo>
                <a:lnTo>
                  <a:pt x="7321569" y="2575102"/>
                </a:lnTo>
                <a:lnTo>
                  <a:pt x="7918434" y="2575102"/>
                </a:lnTo>
                <a:lnTo>
                  <a:pt x="7918434" y="2581274"/>
                </a:lnTo>
                <a:lnTo>
                  <a:pt x="7924778" y="2581274"/>
                </a:lnTo>
                <a:lnTo>
                  <a:pt x="7924778" y="2575102"/>
                </a:lnTo>
                <a:lnTo>
                  <a:pt x="7918434" y="2575102"/>
                </a:lnTo>
                <a:lnTo>
                  <a:pt x="7918434" y="1981201"/>
                </a:lnTo>
                <a:lnTo>
                  <a:pt x="7321569" y="1981201"/>
                </a:lnTo>
                <a:moveTo>
                  <a:pt x="9759897" y="1981201"/>
                </a:moveTo>
                <a:lnTo>
                  <a:pt x="9759897" y="2575102"/>
                </a:lnTo>
                <a:lnTo>
                  <a:pt x="10356762" y="2575102"/>
                </a:lnTo>
                <a:lnTo>
                  <a:pt x="10356762" y="2581274"/>
                </a:lnTo>
                <a:lnTo>
                  <a:pt x="10363105" y="2581274"/>
                </a:lnTo>
                <a:lnTo>
                  <a:pt x="10363105" y="2575102"/>
                </a:lnTo>
                <a:lnTo>
                  <a:pt x="10356762" y="2575102"/>
                </a:lnTo>
                <a:lnTo>
                  <a:pt x="10356762" y="1981201"/>
                </a:lnTo>
                <a:lnTo>
                  <a:pt x="9759897" y="1981201"/>
                </a:lnTo>
                <a:moveTo>
                  <a:pt x="9150345" y="1981201"/>
                </a:moveTo>
                <a:lnTo>
                  <a:pt x="9150345" y="2575102"/>
                </a:lnTo>
                <a:lnTo>
                  <a:pt x="9747210" y="2575102"/>
                </a:lnTo>
                <a:lnTo>
                  <a:pt x="9747210" y="2581274"/>
                </a:lnTo>
                <a:lnTo>
                  <a:pt x="9753554" y="2581274"/>
                </a:lnTo>
                <a:lnTo>
                  <a:pt x="9753554" y="2575102"/>
                </a:lnTo>
                <a:lnTo>
                  <a:pt x="9747210" y="2575102"/>
                </a:lnTo>
                <a:lnTo>
                  <a:pt x="9747210" y="1981201"/>
                </a:lnTo>
                <a:lnTo>
                  <a:pt x="9150345" y="1981201"/>
                </a:lnTo>
                <a:moveTo>
                  <a:pt x="10979121" y="1981201"/>
                </a:moveTo>
                <a:lnTo>
                  <a:pt x="10979121" y="2575102"/>
                </a:lnTo>
                <a:lnTo>
                  <a:pt x="11575986" y="2575102"/>
                </a:lnTo>
                <a:lnTo>
                  <a:pt x="11575986" y="2581274"/>
                </a:lnTo>
                <a:lnTo>
                  <a:pt x="11582330" y="2581274"/>
                </a:lnTo>
                <a:lnTo>
                  <a:pt x="11582330" y="2575102"/>
                </a:lnTo>
                <a:lnTo>
                  <a:pt x="11575986" y="2575102"/>
                </a:lnTo>
                <a:lnTo>
                  <a:pt x="11575986" y="1981201"/>
                </a:lnTo>
                <a:lnTo>
                  <a:pt x="10979121" y="1981201"/>
                </a:lnTo>
                <a:moveTo>
                  <a:pt x="10369570" y="1981201"/>
                </a:moveTo>
                <a:lnTo>
                  <a:pt x="10369570" y="1981201"/>
                </a:lnTo>
                <a:lnTo>
                  <a:pt x="10369570" y="2575102"/>
                </a:lnTo>
                <a:lnTo>
                  <a:pt x="10966435" y="2575102"/>
                </a:lnTo>
                <a:lnTo>
                  <a:pt x="10966435" y="2581274"/>
                </a:lnTo>
                <a:lnTo>
                  <a:pt x="10972778" y="2581274"/>
                </a:lnTo>
                <a:lnTo>
                  <a:pt x="10972778" y="2575102"/>
                </a:lnTo>
                <a:lnTo>
                  <a:pt x="10966435" y="2575102"/>
                </a:lnTo>
                <a:lnTo>
                  <a:pt x="10966435" y="1981201"/>
                </a:lnTo>
                <a:lnTo>
                  <a:pt x="10369570" y="1981201"/>
                </a:lnTo>
                <a:moveTo>
                  <a:pt x="11588795" y="1981201"/>
                </a:moveTo>
                <a:lnTo>
                  <a:pt x="11588795" y="1981201"/>
                </a:lnTo>
                <a:lnTo>
                  <a:pt x="11588795" y="2575102"/>
                </a:lnTo>
                <a:lnTo>
                  <a:pt x="12185660" y="2575102"/>
                </a:lnTo>
                <a:lnTo>
                  <a:pt x="12185660" y="2581274"/>
                </a:lnTo>
                <a:lnTo>
                  <a:pt x="12192003" y="2581274"/>
                </a:lnTo>
                <a:lnTo>
                  <a:pt x="12192003" y="2575102"/>
                </a:lnTo>
                <a:lnTo>
                  <a:pt x="12185660" y="2575102"/>
                </a:lnTo>
                <a:lnTo>
                  <a:pt x="12185660" y="1981201"/>
                </a:lnTo>
                <a:lnTo>
                  <a:pt x="11588795" y="1981201"/>
                </a:lnTo>
                <a:moveTo>
                  <a:pt x="616017" y="1371596"/>
                </a:moveTo>
                <a:lnTo>
                  <a:pt x="616017" y="1968445"/>
                </a:lnTo>
                <a:lnTo>
                  <a:pt x="1212882" y="1968445"/>
                </a:lnTo>
                <a:lnTo>
                  <a:pt x="1212882" y="1974823"/>
                </a:lnTo>
                <a:lnTo>
                  <a:pt x="1219225" y="1974823"/>
                </a:lnTo>
                <a:lnTo>
                  <a:pt x="1219225" y="1971669"/>
                </a:lnTo>
                <a:lnTo>
                  <a:pt x="1219225" y="1971669"/>
                </a:lnTo>
                <a:lnTo>
                  <a:pt x="1219225" y="1968445"/>
                </a:lnTo>
                <a:lnTo>
                  <a:pt x="1212882" y="1968445"/>
                </a:lnTo>
                <a:lnTo>
                  <a:pt x="1212882" y="1371596"/>
                </a:lnTo>
                <a:lnTo>
                  <a:pt x="616017" y="1371596"/>
                </a:lnTo>
                <a:moveTo>
                  <a:pt x="3054344" y="1371596"/>
                </a:moveTo>
                <a:lnTo>
                  <a:pt x="3054344" y="1968445"/>
                </a:lnTo>
                <a:lnTo>
                  <a:pt x="3651209" y="1968445"/>
                </a:lnTo>
                <a:lnTo>
                  <a:pt x="3651209" y="1974823"/>
                </a:lnTo>
                <a:lnTo>
                  <a:pt x="3657552" y="1974823"/>
                </a:lnTo>
                <a:lnTo>
                  <a:pt x="3657552" y="1968445"/>
                </a:lnTo>
                <a:lnTo>
                  <a:pt x="3651209" y="1968445"/>
                </a:lnTo>
                <a:lnTo>
                  <a:pt x="3651209" y="1371596"/>
                </a:lnTo>
                <a:lnTo>
                  <a:pt x="3054344" y="1371596"/>
                </a:lnTo>
                <a:moveTo>
                  <a:pt x="2444793" y="1371596"/>
                </a:moveTo>
                <a:lnTo>
                  <a:pt x="2444793" y="1968445"/>
                </a:lnTo>
                <a:lnTo>
                  <a:pt x="3041658" y="1968445"/>
                </a:lnTo>
                <a:lnTo>
                  <a:pt x="3041658" y="1974823"/>
                </a:lnTo>
                <a:lnTo>
                  <a:pt x="3048001" y="1974823"/>
                </a:lnTo>
                <a:lnTo>
                  <a:pt x="3048001" y="1968445"/>
                </a:lnTo>
                <a:lnTo>
                  <a:pt x="3041658" y="1968445"/>
                </a:lnTo>
                <a:lnTo>
                  <a:pt x="3041658" y="1371596"/>
                </a:lnTo>
                <a:lnTo>
                  <a:pt x="2444793" y="1371596"/>
                </a:lnTo>
                <a:moveTo>
                  <a:pt x="1835119" y="1371596"/>
                </a:moveTo>
                <a:lnTo>
                  <a:pt x="1835119" y="1968445"/>
                </a:lnTo>
                <a:lnTo>
                  <a:pt x="2431984" y="1968445"/>
                </a:lnTo>
                <a:lnTo>
                  <a:pt x="2431984" y="1974823"/>
                </a:lnTo>
                <a:lnTo>
                  <a:pt x="2438327" y="1974823"/>
                </a:lnTo>
                <a:lnTo>
                  <a:pt x="2438327" y="1968445"/>
                </a:lnTo>
                <a:lnTo>
                  <a:pt x="2431984" y="1968445"/>
                </a:lnTo>
                <a:lnTo>
                  <a:pt x="2431984" y="1371596"/>
                </a:lnTo>
                <a:lnTo>
                  <a:pt x="1835119" y="1371596"/>
                </a:lnTo>
                <a:moveTo>
                  <a:pt x="1225568" y="1371596"/>
                </a:moveTo>
                <a:lnTo>
                  <a:pt x="1225568" y="1371596"/>
                </a:lnTo>
                <a:lnTo>
                  <a:pt x="1225568" y="1371596"/>
                </a:lnTo>
                <a:lnTo>
                  <a:pt x="1225568" y="1968445"/>
                </a:lnTo>
                <a:lnTo>
                  <a:pt x="1822433" y="1968445"/>
                </a:lnTo>
                <a:lnTo>
                  <a:pt x="1822433" y="1828817"/>
                </a:lnTo>
                <a:lnTo>
                  <a:pt x="1822433" y="1828817"/>
                </a:lnTo>
                <a:lnTo>
                  <a:pt x="1822433" y="1371596"/>
                </a:lnTo>
                <a:lnTo>
                  <a:pt x="1225568" y="1371596"/>
                </a:lnTo>
                <a:moveTo>
                  <a:pt x="6102345" y="1371596"/>
                </a:moveTo>
                <a:lnTo>
                  <a:pt x="6102345" y="1828817"/>
                </a:lnTo>
                <a:lnTo>
                  <a:pt x="6102345" y="1968445"/>
                </a:lnTo>
                <a:lnTo>
                  <a:pt x="6699210" y="1968445"/>
                </a:lnTo>
                <a:lnTo>
                  <a:pt x="6699210" y="1828817"/>
                </a:lnTo>
                <a:lnTo>
                  <a:pt x="6699210" y="1371596"/>
                </a:lnTo>
                <a:lnTo>
                  <a:pt x="6102345" y="1371596"/>
                </a:lnTo>
                <a:moveTo>
                  <a:pt x="5492793" y="1371596"/>
                </a:moveTo>
                <a:lnTo>
                  <a:pt x="5492793" y="1968445"/>
                </a:lnTo>
                <a:lnTo>
                  <a:pt x="6089658" y="1968445"/>
                </a:lnTo>
                <a:lnTo>
                  <a:pt x="6089658" y="1828817"/>
                </a:lnTo>
                <a:lnTo>
                  <a:pt x="6089658" y="1371596"/>
                </a:lnTo>
                <a:lnTo>
                  <a:pt x="5492793" y="1371596"/>
                </a:lnTo>
                <a:moveTo>
                  <a:pt x="4883120" y="1371596"/>
                </a:moveTo>
                <a:lnTo>
                  <a:pt x="4883120" y="1968445"/>
                </a:lnTo>
                <a:lnTo>
                  <a:pt x="5479985" y="1968445"/>
                </a:lnTo>
                <a:lnTo>
                  <a:pt x="5479985" y="1828817"/>
                </a:lnTo>
                <a:lnTo>
                  <a:pt x="5479985" y="1828817"/>
                </a:lnTo>
                <a:lnTo>
                  <a:pt x="5479985" y="1371596"/>
                </a:lnTo>
                <a:lnTo>
                  <a:pt x="4883120" y="1371596"/>
                </a:lnTo>
                <a:moveTo>
                  <a:pt x="3664017" y="1371596"/>
                </a:moveTo>
                <a:lnTo>
                  <a:pt x="3664017" y="1371596"/>
                </a:lnTo>
                <a:lnTo>
                  <a:pt x="3664017" y="1371596"/>
                </a:lnTo>
                <a:lnTo>
                  <a:pt x="3664017" y="1968445"/>
                </a:lnTo>
                <a:lnTo>
                  <a:pt x="4260882" y="1968445"/>
                </a:lnTo>
                <a:lnTo>
                  <a:pt x="4260882" y="1828817"/>
                </a:lnTo>
                <a:lnTo>
                  <a:pt x="4260882" y="1828817"/>
                </a:lnTo>
                <a:lnTo>
                  <a:pt x="4260882" y="1371596"/>
                </a:lnTo>
                <a:lnTo>
                  <a:pt x="3664017" y="1371596"/>
                </a:lnTo>
                <a:moveTo>
                  <a:pt x="8540794" y="1371596"/>
                </a:moveTo>
                <a:lnTo>
                  <a:pt x="8540794" y="1828817"/>
                </a:lnTo>
                <a:lnTo>
                  <a:pt x="8540794" y="1968445"/>
                </a:lnTo>
                <a:lnTo>
                  <a:pt x="9137659" y="1968445"/>
                </a:lnTo>
                <a:lnTo>
                  <a:pt x="9137659" y="1828817"/>
                </a:lnTo>
                <a:lnTo>
                  <a:pt x="9137659" y="1371596"/>
                </a:lnTo>
                <a:lnTo>
                  <a:pt x="8540794" y="1371596"/>
                </a:lnTo>
                <a:moveTo>
                  <a:pt x="7931121" y="1371596"/>
                </a:moveTo>
                <a:lnTo>
                  <a:pt x="7931121" y="1828817"/>
                </a:lnTo>
                <a:lnTo>
                  <a:pt x="7931121" y="1968445"/>
                </a:lnTo>
                <a:lnTo>
                  <a:pt x="8527986" y="1968445"/>
                </a:lnTo>
                <a:lnTo>
                  <a:pt x="8527986" y="1828817"/>
                </a:lnTo>
                <a:lnTo>
                  <a:pt x="8527986" y="1371596"/>
                </a:lnTo>
                <a:lnTo>
                  <a:pt x="7931121" y="1371596"/>
                </a:lnTo>
                <a:moveTo>
                  <a:pt x="7321569" y="1371596"/>
                </a:moveTo>
                <a:lnTo>
                  <a:pt x="7321569" y="1828817"/>
                </a:lnTo>
                <a:lnTo>
                  <a:pt x="7321569" y="1968445"/>
                </a:lnTo>
                <a:lnTo>
                  <a:pt x="7918434" y="1968445"/>
                </a:lnTo>
                <a:lnTo>
                  <a:pt x="7918434" y="1828817"/>
                </a:lnTo>
                <a:lnTo>
                  <a:pt x="7918434" y="1371596"/>
                </a:lnTo>
                <a:lnTo>
                  <a:pt x="7321569" y="1371596"/>
                </a:lnTo>
                <a:moveTo>
                  <a:pt x="11588795" y="1371596"/>
                </a:moveTo>
                <a:lnTo>
                  <a:pt x="11588795" y="1828817"/>
                </a:lnTo>
                <a:lnTo>
                  <a:pt x="11588795" y="1968445"/>
                </a:lnTo>
                <a:lnTo>
                  <a:pt x="12185660" y="1968445"/>
                </a:lnTo>
                <a:lnTo>
                  <a:pt x="12185660" y="1828817"/>
                </a:lnTo>
                <a:lnTo>
                  <a:pt x="12185660" y="1371596"/>
                </a:lnTo>
                <a:lnTo>
                  <a:pt x="11588795" y="1371596"/>
                </a:lnTo>
                <a:moveTo>
                  <a:pt x="10979121" y="1371596"/>
                </a:moveTo>
                <a:lnTo>
                  <a:pt x="10979121" y="1828817"/>
                </a:lnTo>
                <a:lnTo>
                  <a:pt x="10979121" y="1968445"/>
                </a:lnTo>
                <a:lnTo>
                  <a:pt x="11575986" y="1968445"/>
                </a:lnTo>
                <a:lnTo>
                  <a:pt x="11575986" y="1828817"/>
                </a:lnTo>
                <a:lnTo>
                  <a:pt x="11575986" y="1371596"/>
                </a:lnTo>
                <a:lnTo>
                  <a:pt x="10979121" y="1371596"/>
                </a:lnTo>
                <a:moveTo>
                  <a:pt x="10369570" y="1371596"/>
                </a:moveTo>
                <a:lnTo>
                  <a:pt x="10369570" y="1828817"/>
                </a:lnTo>
                <a:lnTo>
                  <a:pt x="10369570" y="1968445"/>
                </a:lnTo>
                <a:lnTo>
                  <a:pt x="10966435" y="1968445"/>
                </a:lnTo>
                <a:lnTo>
                  <a:pt x="10966435" y="1828817"/>
                </a:lnTo>
                <a:lnTo>
                  <a:pt x="10966435" y="1371596"/>
                </a:lnTo>
                <a:lnTo>
                  <a:pt x="10369570" y="1371596"/>
                </a:lnTo>
                <a:moveTo>
                  <a:pt x="9759897" y="1371596"/>
                </a:moveTo>
                <a:lnTo>
                  <a:pt x="9759897" y="1828817"/>
                </a:lnTo>
                <a:lnTo>
                  <a:pt x="9759897" y="1968445"/>
                </a:lnTo>
                <a:lnTo>
                  <a:pt x="10356762" y="1968445"/>
                </a:lnTo>
                <a:lnTo>
                  <a:pt x="10356762" y="1828817"/>
                </a:lnTo>
                <a:lnTo>
                  <a:pt x="10356762" y="1371596"/>
                </a:lnTo>
                <a:lnTo>
                  <a:pt x="9759897" y="1371596"/>
                </a:lnTo>
                <a:moveTo>
                  <a:pt x="9150345" y="1371596"/>
                </a:moveTo>
                <a:lnTo>
                  <a:pt x="9150345" y="1371596"/>
                </a:lnTo>
                <a:lnTo>
                  <a:pt x="9150345" y="1828817"/>
                </a:lnTo>
                <a:lnTo>
                  <a:pt x="9150345" y="1968445"/>
                </a:lnTo>
                <a:lnTo>
                  <a:pt x="9747210" y="1968445"/>
                </a:lnTo>
                <a:lnTo>
                  <a:pt x="9747210" y="1828817"/>
                </a:lnTo>
                <a:lnTo>
                  <a:pt x="9747210" y="1371596"/>
                </a:lnTo>
                <a:lnTo>
                  <a:pt x="9150345" y="1371596"/>
                </a:lnTo>
                <a:moveTo>
                  <a:pt x="616017" y="761990"/>
                </a:moveTo>
                <a:lnTo>
                  <a:pt x="616017" y="761990"/>
                </a:lnTo>
                <a:lnTo>
                  <a:pt x="616017" y="761990"/>
                </a:lnTo>
                <a:lnTo>
                  <a:pt x="616017" y="1355891"/>
                </a:lnTo>
                <a:lnTo>
                  <a:pt x="1212882" y="1355891"/>
                </a:lnTo>
                <a:lnTo>
                  <a:pt x="1212882" y="1362063"/>
                </a:lnTo>
                <a:lnTo>
                  <a:pt x="1219225" y="1362063"/>
                </a:lnTo>
                <a:lnTo>
                  <a:pt x="1219225" y="1355891"/>
                </a:lnTo>
                <a:lnTo>
                  <a:pt x="1212882" y="1355891"/>
                </a:lnTo>
                <a:lnTo>
                  <a:pt x="1212882" y="761990"/>
                </a:lnTo>
                <a:lnTo>
                  <a:pt x="616017" y="761990"/>
                </a:lnTo>
                <a:moveTo>
                  <a:pt x="1225568" y="761990"/>
                </a:moveTo>
                <a:lnTo>
                  <a:pt x="1225568" y="761990"/>
                </a:lnTo>
                <a:lnTo>
                  <a:pt x="1225568" y="761990"/>
                </a:lnTo>
                <a:lnTo>
                  <a:pt x="1225568" y="1355891"/>
                </a:lnTo>
                <a:lnTo>
                  <a:pt x="1822433" y="1355891"/>
                </a:lnTo>
                <a:lnTo>
                  <a:pt x="1822433" y="1362063"/>
                </a:lnTo>
                <a:lnTo>
                  <a:pt x="1828776" y="1362063"/>
                </a:lnTo>
                <a:lnTo>
                  <a:pt x="1828776" y="1355891"/>
                </a:lnTo>
                <a:lnTo>
                  <a:pt x="1822433" y="1355891"/>
                </a:lnTo>
                <a:lnTo>
                  <a:pt x="1822433" y="761990"/>
                </a:lnTo>
                <a:lnTo>
                  <a:pt x="1225568" y="761990"/>
                </a:lnTo>
                <a:moveTo>
                  <a:pt x="1835241" y="761990"/>
                </a:moveTo>
                <a:lnTo>
                  <a:pt x="1835241" y="761990"/>
                </a:lnTo>
                <a:lnTo>
                  <a:pt x="1835241" y="761990"/>
                </a:lnTo>
                <a:lnTo>
                  <a:pt x="1835241" y="1355891"/>
                </a:lnTo>
                <a:lnTo>
                  <a:pt x="2432106" y="1355891"/>
                </a:lnTo>
                <a:lnTo>
                  <a:pt x="2432106" y="1362063"/>
                </a:lnTo>
                <a:lnTo>
                  <a:pt x="2438449" y="1362063"/>
                </a:lnTo>
                <a:lnTo>
                  <a:pt x="2438449" y="1355891"/>
                </a:lnTo>
                <a:lnTo>
                  <a:pt x="2432106" y="1355891"/>
                </a:lnTo>
                <a:lnTo>
                  <a:pt x="2432106" y="761990"/>
                </a:lnTo>
                <a:lnTo>
                  <a:pt x="1835241" y="761990"/>
                </a:lnTo>
                <a:moveTo>
                  <a:pt x="2444793" y="761990"/>
                </a:moveTo>
                <a:lnTo>
                  <a:pt x="2444793" y="761990"/>
                </a:lnTo>
                <a:lnTo>
                  <a:pt x="2444793" y="761990"/>
                </a:lnTo>
                <a:lnTo>
                  <a:pt x="2444793" y="1355891"/>
                </a:lnTo>
                <a:lnTo>
                  <a:pt x="3041658" y="1355891"/>
                </a:lnTo>
                <a:lnTo>
                  <a:pt x="3041658" y="1362063"/>
                </a:lnTo>
                <a:lnTo>
                  <a:pt x="3048001" y="1362063"/>
                </a:lnTo>
                <a:lnTo>
                  <a:pt x="3048001" y="1355891"/>
                </a:lnTo>
                <a:lnTo>
                  <a:pt x="3041658" y="1355891"/>
                </a:lnTo>
                <a:lnTo>
                  <a:pt x="3041658" y="761990"/>
                </a:lnTo>
                <a:lnTo>
                  <a:pt x="2444793" y="761990"/>
                </a:lnTo>
                <a:moveTo>
                  <a:pt x="3664017" y="761990"/>
                </a:moveTo>
                <a:lnTo>
                  <a:pt x="3664017" y="761990"/>
                </a:lnTo>
                <a:lnTo>
                  <a:pt x="3664017" y="761990"/>
                </a:lnTo>
                <a:lnTo>
                  <a:pt x="3664017" y="1355891"/>
                </a:lnTo>
                <a:lnTo>
                  <a:pt x="4260882" y="1355891"/>
                </a:lnTo>
                <a:lnTo>
                  <a:pt x="4260882" y="1362063"/>
                </a:lnTo>
                <a:lnTo>
                  <a:pt x="4267225" y="1362063"/>
                </a:lnTo>
                <a:lnTo>
                  <a:pt x="4267225" y="1362063"/>
                </a:lnTo>
                <a:lnTo>
                  <a:pt x="4267225" y="1355891"/>
                </a:lnTo>
                <a:lnTo>
                  <a:pt x="4260882" y="1355891"/>
                </a:lnTo>
                <a:lnTo>
                  <a:pt x="4260882" y="761990"/>
                </a:lnTo>
                <a:lnTo>
                  <a:pt x="3664017" y="761990"/>
                </a:lnTo>
                <a:moveTo>
                  <a:pt x="4273569" y="761990"/>
                </a:moveTo>
                <a:lnTo>
                  <a:pt x="4273569" y="761990"/>
                </a:lnTo>
                <a:lnTo>
                  <a:pt x="4273569" y="761990"/>
                </a:lnTo>
                <a:lnTo>
                  <a:pt x="4273569" y="1355891"/>
                </a:lnTo>
                <a:lnTo>
                  <a:pt x="4870434" y="1355891"/>
                </a:lnTo>
                <a:lnTo>
                  <a:pt x="4870434" y="1362063"/>
                </a:lnTo>
                <a:lnTo>
                  <a:pt x="4876777" y="1362063"/>
                </a:lnTo>
                <a:lnTo>
                  <a:pt x="4876777" y="1355891"/>
                </a:lnTo>
                <a:lnTo>
                  <a:pt x="4870434" y="1355891"/>
                </a:lnTo>
                <a:lnTo>
                  <a:pt x="4870434" y="761990"/>
                </a:lnTo>
                <a:lnTo>
                  <a:pt x="4273569" y="761990"/>
                </a:lnTo>
                <a:moveTo>
                  <a:pt x="4883120" y="761990"/>
                </a:moveTo>
                <a:lnTo>
                  <a:pt x="4883120" y="761990"/>
                </a:lnTo>
                <a:lnTo>
                  <a:pt x="4883120" y="1355891"/>
                </a:lnTo>
                <a:lnTo>
                  <a:pt x="5479985" y="1355891"/>
                </a:lnTo>
                <a:lnTo>
                  <a:pt x="5479985" y="1362063"/>
                </a:lnTo>
                <a:lnTo>
                  <a:pt x="5486328" y="1362063"/>
                </a:lnTo>
                <a:lnTo>
                  <a:pt x="5486328" y="1355891"/>
                </a:lnTo>
                <a:lnTo>
                  <a:pt x="5479985" y="1355891"/>
                </a:lnTo>
                <a:lnTo>
                  <a:pt x="5479985" y="761990"/>
                </a:lnTo>
                <a:lnTo>
                  <a:pt x="4883120" y="761990"/>
                </a:lnTo>
                <a:moveTo>
                  <a:pt x="5492793" y="761990"/>
                </a:moveTo>
                <a:lnTo>
                  <a:pt x="5492793" y="761990"/>
                </a:lnTo>
                <a:lnTo>
                  <a:pt x="5492793" y="761990"/>
                </a:lnTo>
                <a:lnTo>
                  <a:pt x="5492793" y="1355891"/>
                </a:lnTo>
                <a:lnTo>
                  <a:pt x="6089658" y="1355891"/>
                </a:lnTo>
                <a:lnTo>
                  <a:pt x="6089658" y="1362063"/>
                </a:lnTo>
                <a:lnTo>
                  <a:pt x="6096001" y="1362063"/>
                </a:lnTo>
                <a:lnTo>
                  <a:pt x="6096001" y="1355891"/>
                </a:lnTo>
                <a:lnTo>
                  <a:pt x="6089658" y="1355891"/>
                </a:lnTo>
                <a:lnTo>
                  <a:pt x="6089658" y="761990"/>
                </a:lnTo>
                <a:lnTo>
                  <a:pt x="5492793" y="761990"/>
                </a:lnTo>
                <a:moveTo>
                  <a:pt x="6102345" y="761990"/>
                </a:moveTo>
                <a:lnTo>
                  <a:pt x="6102345" y="761990"/>
                </a:lnTo>
                <a:lnTo>
                  <a:pt x="6102345" y="1355891"/>
                </a:lnTo>
                <a:lnTo>
                  <a:pt x="6699210" y="1355891"/>
                </a:lnTo>
                <a:lnTo>
                  <a:pt x="6699210" y="1362063"/>
                </a:lnTo>
                <a:lnTo>
                  <a:pt x="6705553" y="1362063"/>
                </a:lnTo>
                <a:lnTo>
                  <a:pt x="6705553" y="1355891"/>
                </a:lnTo>
                <a:lnTo>
                  <a:pt x="6699210" y="1355891"/>
                </a:lnTo>
                <a:lnTo>
                  <a:pt x="6699210" y="761990"/>
                </a:lnTo>
                <a:lnTo>
                  <a:pt x="6102345" y="761990"/>
                </a:lnTo>
                <a:moveTo>
                  <a:pt x="6711896" y="761990"/>
                </a:moveTo>
                <a:lnTo>
                  <a:pt x="6711896" y="761990"/>
                </a:lnTo>
                <a:lnTo>
                  <a:pt x="6711896" y="1355891"/>
                </a:lnTo>
                <a:lnTo>
                  <a:pt x="7308761" y="1355891"/>
                </a:lnTo>
                <a:lnTo>
                  <a:pt x="7308761" y="1362063"/>
                </a:lnTo>
                <a:lnTo>
                  <a:pt x="7315104" y="1362063"/>
                </a:lnTo>
                <a:lnTo>
                  <a:pt x="7315104" y="1355891"/>
                </a:lnTo>
                <a:lnTo>
                  <a:pt x="7308761" y="1355891"/>
                </a:lnTo>
                <a:lnTo>
                  <a:pt x="7308761" y="761990"/>
                </a:lnTo>
                <a:lnTo>
                  <a:pt x="6711896" y="761990"/>
                </a:lnTo>
                <a:moveTo>
                  <a:pt x="7321569" y="761990"/>
                </a:moveTo>
                <a:lnTo>
                  <a:pt x="7321569" y="761990"/>
                </a:lnTo>
                <a:lnTo>
                  <a:pt x="7321569" y="1355891"/>
                </a:lnTo>
                <a:lnTo>
                  <a:pt x="7918434" y="1355891"/>
                </a:lnTo>
                <a:lnTo>
                  <a:pt x="7918434" y="1362063"/>
                </a:lnTo>
                <a:lnTo>
                  <a:pt x="7924778" y="1362063"/>
                </a:lnTo>
                <a:lnTo>
                  <a:pt x="7924778" y="1355891"/>
                </a:lnTo>
                <a:lnTo>
                  <a:pt x="7918434" y="1355891"/>
                </a:lnTo>
                <a:lnTo>
                  <a:pt x="7918434" y="761990"/>
                </a:lnTo>
                <a:lnTo>
                  <a:pt x="7321569" y="761990"/>
                </a:lnTo>
                <a:moveTo>
                  <a:pt x="7931121" y="761990"/>
                </a:moveTo>
                <a:lnTo>
                  <a:pt x="7931121" y="761990"/>
                </a:lnTo>
                <a:lnTo>
                  <a:pt x="7931121" y="1355891"/>
                </a:lnTo>
                <a:lnTo>
                  <a:pt x="8527986" y="1355891"/>
                </a:lnTo>
                <a:lnTo>
                  <a:pt x="8527986" y="1362063"/>
                </a:lnTo>
                <a:lnTo>
                  <a:pt x="8534329" y="1362063"/>
                </a:lnTo>
                <a:lnTo>
                  <a:pt x="8534329" y="1355891"/>
                </a:lnTo>
                <a:lnTo>
                  <a:pt x="8527986" y="1355891"/>
                </a:lnTo>
                <a:lnTo>
                  <a:pt x="8527986" y="761990"/>
                </a:lnTo>
                <a:lnTo>
                  <a:pt x="7931121" y="761990"/>
                </a:lnTo>
                <a:moveTo>
                  <a:pt x="9150345" y="761990"/>
                </a:moveTo>
                <a:lnTo>
                  <a:pt x="9150345" y="761990"/>
                </a:lnTo>
                <a:lnTo>
                  <a:pt x="9150345" y="1355891"/>
                </a:lnTo>
                <a:lnTo>
                  <a:pt x="9747210" y="1355891"/>
                </a:lnTo>
                <a:lnTo>
                  <a:pt x="9747210" y="1362063"/>
                </a:lnTo>
                <a:lnTo>
                  <a:pt x="9753554" y="1362063"/>
                </a:lnTo>
                <a:lnTo>
                  <a:pt x="9753554" y="1355891"/>
                </a:lnTo>
                <a:lnTo>
                  <a:pt x="9747210" y="1355891"/>
                </a:lnTo>
                <a:lnTo>
                  <a:pt x="9747210" y="761990"/>
                </a:lnTo>
                <a:lnTo>
                  <a:pt x="9150345" y="761990"/>
                </a:lnTo>
                <a:moveTo>
                  <a:pt x="9759897" y="761990"/>
                </a:moveTo>
                <a:lnTo>
                  <a:pt x="9759897" y="761990"/>
                </a:lnTo>
                <a:lnTo>
                  <a:pt x="9759897" y="1355891"/>
                </a:lnTo>
                <a:lnTo>
                  <a:pt x="10356762" y="1355891"/>
                </a:lnTo>
                <a:lnTo>
                  <a:pt x="10356762" y="1362063"/>
                </a:lnTo>
                <a:lnTo>
                  <a:pt x="10363105" y="1362063"/>
                </a:lnTo>
                <a:lnTo>
                  <a:pt x="10363105" y="1355891"/>
                </a:lnTo>
                <a:lnTo>
                  <a:pt x="10356762" y="1355891"/>
                </a:lnTo>
                <a:lnTo>
                  <a:pt x="10356762" y="761990"/>
                </a:lnTo>
                <a:lnTo>
                  <a:pt x="9759897" y="761990"/>
                </a:lnTo>
                <a:moveTo>
                  <a:pt x="10369570" y="761990"/>
                </a:moveTo>
                <a:lnTo>
                  <a:pt x="10369570" y="761990"/>
                </a:lnTo>
                <a:lnTo>
                  <a:pt x="10369570" y="1355891"/>
                </a:lnTo>
                <a:lnTo>
                  <a:pt x="10966435" y="1355891"/>
                </a:lnTo>
                <a:lnTo>
                  <a:pt x="10966435" y="1362063"/>
                </a:lnTo>
                <a:lnTo>
                  <a:pt x="10972778" y="1362063"/>
                </a:lnTo>
                <a:lnTo>
                  <a:pt x="10972778" y="1355891"/>
                </a:lnTo>
                <a:lnTo>
                  <a:pt x="10966435" y="1355891"/>
                </a:lnTo>
                <a:lnTo>
                  <a:pt x="10966435" y="761990"/>
                </a:lnTo>
                <a:lnTo>
                  <a:pt x="10369570" y="761990"/>
                </a:lnTo>
                <a:moveTo>
                  <a:pt x="10979121" y="761990"/>
                </a:moveTo>
                <a:lnTo>
                  <a:pt x="10979121" y="761990"/>
                </a:lnTo>
                <a:lnTo>
                  <a:pt x="10979121" y="1355891"/>
                </a:lnTo>
                <a:lnTo>
                  <a:pt x="11575986" y="1355891"/>
                </a:lnTo>
                <a:lnTo>
                  <a:pt x="11575986" y="1362063"/>
                </a:lnTo>
                <a:lnTo>
                  <a:pt x="11582330" y="1362063"/>
                </a:lnTo>
                <a:lnTo>
                  <a:pt x="11582330" y="1355891"/>
                </a:lnTo>
                <a:lnTo>
                  <a:pt x="11575986" y="1355891"/>
                </a:lnTo>
                <a:lnTo>
                  <a:pt x="11575986" y="761990"/>
                </a:lnTo>
                <a:lnTo>
                  <a:pt x="10979121" y="761990"/>
                </a:lnTo>
                <a:moveTo>
                  <a:pt x="11588795" y="761990"/>
                </a:moveTo>
                <a:lnTo>
                  <a:pt x="11588795" y="761990"/>
                </a:lnTo>
                <a:lnTo>
                  <a:pt x="11588795" y="1355891"/>
                </a:lnTo>
                <a:lnTo>
                  <a:pt x="12185660" y="1355891"/>
                </a:lnTo>
                <a:lnTo>
                  <a:pt x="12185660" y="1362063"/>
                </a:lnTo>
                <a:lnTo>
                  <a:pt x="12192003" y="1362063"/>
                </a:lnTo>
                <a:lnTo>
                  <a:pt x="12192003" y="1355891"/>
                </a:lnTo>
                <a:lnTo>
                  <a:pt x="12185660" y="1355891"/>
                </a:lnTo>
                <a:lnTo>
                  <a:pt x="12185660" y="761990"/>
                </a:lnTo>
                <a:lnTo>
                  <a:pt x="11588795" y="761990"/>
                </a:lnTo>
                <a:moveTo>
                  <a:pt x="12185660" y="0"/>
                </a:moveTo>
                <a:lnTo>
                  <a:pt x="12198346" y="0"/>
                </a:lnTo>
                <a:lnTo>
                  <a:pt x="12198346" y="609606"/>
                </a:lnTo>
                <a:lnTo>
                  <a:pt x="12198346" y="754172"/>
                </a:lnTo>
                <a:lnTo>
                  <a:pt x="12198346" y="762058"/>
                </a:lnTo>
                <a:lnTo>
                  <a:pt x="12198346" y="1362132"/>
                </a:lnTo>
                <a:lnTo>
                  <a:pt x="12198346" y="1363777"/>
                </a:lnTo>
                <a:lnTo>
                  <a:pt x="12198346" y="1371664"/>
                </a:lnTo>
                <a:lnTo>
                  <a:pt x="12198346" y="1828886"/>
                </a:lnTo>
                <a:lnTo>
                  <a:pt x="12198346" y="1974892"/>
                </a:lnTo>
                <a:lnTo>
                  <a:pt x="12198346" y="1981270"/>
                </a:lnTo>
                <a:lnTo>
                  <a:pt x="12198346" y="2581343"/>
                </a:lnTo>
                <a:lnTo>
                  <a:pt x="12198346" y="2582989"/>
                </a:lnTo>
                <a:lnTo>
                  <a:pt x="12198346" y="2590876"/>
                </a:lnTo>
                <a:lnTo>
                  <a:pt x="12198346" y="3194103"/>
                </a:lnTo>
                <a:lnTo>
                  <a:pt x="12198346" y="3200481"/>
                </a:lnTo>
                <a:lnTo>
                  <a:pt x="12198346" y="3200481"/>
                </a:lnTo>
                <a:lnTo>
                  <a:pt x="12198346" y="3803778"/>
                </a:lnTo>
                <a:lnTo>
                  <a:pt x="12198346" y="3810087"/>
                </a:lnTo>
                <a:lnTo>
                  <a:pt x="12198346" y="4413383"/>
                </a:lnTo>
                <a:lnTo>
                  <a:pt x="12198346" y="4419693"/>
                </a:lnTo>
                <a:lnTo>
                  <a:pt x="12198346" y="5016611"/>
                </a:lnTo>
                <a:lnTo>
                  <a:pt x="12198346" y="5023058"/>
                </a:lnTo>
                <a:lnTo>
                  <a:pt x="12198346" y="5029367"/>
                </a:lnTo>
                <a:lnTo>
                  <a:pt x="12198346" y="5632526"/>
                </a:lnTo>
                <a:lnTo>
                  <a:pt x="12198346" y="5638973"/>
                </a:lnTo>
                <a:lnTo>
                  <a:pt x="12192003" y="5638973"/>
                </a:lnTo>
                <a:lnTo>
                  <a:pt x="11588795" y="5638973"/>
                </a:lnTo>
                <a:lnTo>
                  <a:pt x="11582451" y="5638973"/>
                </a:lnTo>
                <a:lnTo>
                  <a:pt x="10979243" y="5638973"/>
                </a:lnTo>
                <a:lnTo>
                  <a:pt x="10972900" y="5638973"/>
                </a:lnTo>
                <a:lnTo>
                  <a:pt x="10972900" y="5643705"/>
                </a:lnTo>
                <a:lnTo>
                  <a:pt x="10979243" y="5643705"/>
                </a:lnTo>
                <a:lnTo>
                  <a:pt x="10979243" y="6236097"/>
                </a:lnTo>
                <a:lnTo>
                  <a:pt x="11576108" y="6236097"/>
                </a:lnTo>
                <a:lnTo>
                  <a:pt x="11576108" y="6242338"/>
                </a:lnTo>
                <a:lnTo>
                  <a:pt x="11582451" y="6242338"/>
                </a:lnTo>
                <a:lnTo>
                  <a:pt x="11582451" y="6236097"/>
                </a:lnTo>
                <a:lnTo>
                  <a:pt x="11576108" y="6236097"/>
                </a:lnTo>
                <a:lnTo>
                  <a:pt x="11576108" y="5643705"/>
                </a:lnTo>
                <a:lnTo>
                  <a:pt x="11588794" y="5643705"/>
                </a:lnTo>
                <a:lnTo>
                  <a:pt x="11588794" y="6236097"/>
                </a:lnTo>
                <a:lnTo>
                  <a:pt x="12185659" y="6236097"/>
                </a:lnTo>
                <a:lnTo>
                  <a:pt x="12185659" y="6242338"/>
                </a:lnTo>
                <a:lnTo>
                  <a:pt x="12192003" y="6242338"/>
                </a:lnTo>
                <a:lnTo>
                  <a:pt x="12192003" y="6236097"/>
                </a:lnTo>
                <a:lnTo>
                  <a:pt x="12185659" y="6236097"/>
                </a:lnTo>
                <a:lnTo>
                  <a:pt x="12185659" y="5643705"/>
                </a:lnTo>
                <a:lnTo>
                  <a:pt x="12198346" y="5643705"/>
                </a:lnTo>
                <a:lnTo>
                  <a:pt x="12198346" y="6242338"/>
                </a:lnTo>
                <a:lnTo>
                  <a:pt x="12198346" y="6248578"/>
                </a:lnTo>
                <a:lnTo>
                  <a:pt x="12192003" y="6248578"/>
                </a:lnTo>
                <a:lnTo>
                  <a:pt x="11588794" y="6248578"/>
                </a:lnTo>
                <a:lnTo>
                  <a:pt x="11582451" y="6248578"/>
                </a:lnTo>
                <a:lnTo>
                  <a:pt x="10979243" y="6248578"/>
                </a:lnTo>
                <a:lnTo>
                  <a:pt x="10972900" y="6248578"/>
                </a:lnTo>
                <a:lnTo>
                  <a:pt x="10369691" y="6248578"/>
                </a:lnTo>
                <a:lnTo>
                  <a:pt x="10363348" y="6248578"/>
                </a:lnTo>
                <a:lnTo>
                  <a:pt x="9760140" y="6248578"/>
                </a:lnTo>
                <a:lnTo>
                  <a:pt x="9753797" y="6248578"/>
                </a:lnTo>
                <a:lnTo>
                  <a:pt x="9150589" y="6248578"/>
                </a:lnTo>
                <a:lnTo>
                  <a:pt x="9144245" y="6248578"/>
                </a:lnTo>
                <a:lnTo>
                  <a:pt x="8541037" y="6248578"/>
                </a:lnTo>
                <a:lnTo>
                  <a:pt x="8534694" y="6248578"/>
                </a:lnTo>
                <a:lnTo>
                  <a:pt x="7931486" y="6248578"/>
                </a:lnTo>
                <a:lnTo>
                  <a:pt x="7925143" y="6248578"/>
                </a:lnTo>
                <a:lnTo>
                  <a:pt x="7321934" y="6248578"/>
                </a:lnTo>
                <a:lnTo>
                  <a:pt x="7315591" y="6248578"/>
                </a:lnTo>
                <a:lnTo>
                  <a:pt x="6712383" y="6248578"/>
                </a:lnTo>
                <a:lnTo>
                  <a:pt x="6706040" y="6248578"/>
                </a:lnTo>
                <a:lnTo>
                  <a:pt x="6706040" y="6248578"/>
                </a:lnTo>
                <a:lnTo>
                  <a:pt x="6712383" y="6248578"/>
                </a:lnTo>
                <a:lnTo>
                  <a:pt x="6712383" y="6845634"/>
                </a:lnTo>
                <a:lnTo>
                  <a:pt x="7309248" y="6845634"/>
                </a:lnTo>
                <a:lnTo>
                  <a:pt x="7309248" y="6851943"/>
                </a:lnTo>
                <a:lnTo>
                  <a:pt x="7315591" y="6851943"/>
                </a:lnTo>
                <a:lnTo>
                  <a:pt x="7315591" y="6845634"/>
                </a:lnTo>
                <a:lnTo>
                  <a:pt x="7309248" y="6845634"/>
                </a:lnTo>
                <a:lnTo>
                  <a:pt x="7309248" y="6248578"/>
                </a:lnTo>
                <a:lnTo>
                  <a:pt x="7321934" y="6248578"/>
                </a:lnTo>
                <a:lnTo>
                  <a:pt x="7321934" y="6845634"/>
                </a:lnTo>
                <a:lnTo>
                  <a:pt x="7918799" y="6845634"/>
                </a:lnTo>
                <a:lnTo>
                  <a:pt x="7918799" y="6851943"/>
                </a:lnTo>
                <a:lnTo>
                  <a:pt x="7925143" y="6851943"/>
                </a:lnTo>
                <a:lnTo>
                  <a:pt x="7925143" y="6845634"/>
                </a:lnTo>
                <a:lnTo>
                  <a:pt x="7918799" y="6845634"/>
                </a:lnTo>
                <a:lnTo>
                  <a:pt x="7918799" y="6248578"/>
                </a:lnTo>
                <a:lnTo>
                  <a:pt x="7931486" y="6248578"/>
                </a:lnTo>
                <a:lnTo>
                  <a:pt x="7931486" y="6845634"/>
                </a:lnTo>
                <a:lnTo>
                  <a:pt x="8528351" y="6845634"/>
                </a:lnTo>
                <a:lnTo>
                  <a:pt x="8528351" y="6851943"/>
                </a:lnTo>
                <a:lnTo>
                  <a:pt x="8534694" y="6851943"/>
                </a:lnTo>
                <a:lnTo>
                  <a:pt x="8534694" y="6845634"/>
                </a:lnTo>
                <a:lnTo>
                  <a:pt x="8528351" y="6845634"/>
                </a:lnTo>
                <a:lnTo>
                  <a:pt x="8528351" y="6248578"/>
                </a:lnTo>
                <a:lnTo>
                  <a:pt x="8541037" y="6248578"/>
                </a:lnTo>
                <a:lnTo>
                  <a:pt x="8541037" y="6845634"/>
                </a:lnTo>
                <a:lnTo>
                  <a:pt x="9137902" y="6845634"/>
                </a:lnTo>
                <a:lnTo>
                  <a:pt x="9137902" y="6851943"/>
                </a:lnTo>
                <a:lnTo>
                  <a:pt x="9144245" y="6851943"/>
                </a:lnTo>
                <a:lnTo>
                  <a:pt x="9144245" y="6845634"/>
                </a:lnTo>
                <a:lnTo>
                  <a:pt x="9137902" y="6845634"/>
                </a:lnTo>
                <a:lnTo>
                  <a:pt x="9137902" y="6248578"/>
                </a:lnTo>
                <a:lnTo>
                  <a:pt x="9150588" y="6248578"/>
                </a:lnTo>
                <a:lnTo>
                  <a:pt x="9150588" y="6845634"/>
                </a:lnTo>
                <a:lnTo>
                  <a:pt x="9747453" y="6845634"/>
                </a:lnTo>
                <a:lnTo>
                  <a:pt x="9747453" y="6851943"/>
                </a:lnTo>
                <a:lnTo>
                  <a:pt x="9753797" y="6851943"/>
                </a:lnTo>
                <a:lnTo>
                  <a:pt x="9753797" y="6845634"/>
                </a:lnTo>
                <a:lnTo>
                  <a:pt x="9747453" y="6845634"/>
                </a:lnTo>
                <a:lnTo>
                  <a:pt x="9747453" y="6248578"/>
                </a:lnTo>
                <a:lnTo>
                  <a:pt x="9760140" y="6248578"/>
                </a:lnTo>
                <a:lnTo>
                  <a:pt x="9760140" y="6845634"/>
                </a:lnTo>
                <a:lnTo>
                  <a:pt x="10357005" y="6845634"/>
                </a:lnTo>
                <a:lnTo>
                  <a:pt x="10357005" y="6851943"/>
                </a:lnTo>
                <a:lnTo>
                  <a:pt x="10363348" y="6851943"/>
                </a:lnTo>
                <a:lnTo>
                  <a:pt x="10363348" y="6845634"/>
                </a:lnTo>
                <a:lnTo>
                  <a:pt x="10357005" y="6845634"/>
                </a:lnTo>
                <a:lnTo>
                  <a:pt x="10357005" y="6248578"/>
                </a:lnTo>
                <a:lnTo>
                  <a:pt x="10369691" y="6248578"/>
                </a:lnTo>
                <a:lnTo>
                  <a:pt x="10369691" y="6845634"/>
                </a:lnTo>
                <a:lnTo>
                  <a:pt x="10966556" y="6845634"/>
                </a:lnTo>
                <a:lnTo>
                  <a:pt x="10966556" y="6851943"/>
                </a:lnTo>
                <a:lnTo>
                  <a:pt x="10972899" y="6851943"/>
                </a:lnTo>
                <a:lnTo>
                  <a:pt x="10972899" y="6845634"/>
                </a:lnTo>
                <a:lnTo>
                  <a:pt x="10966556" y="6845634"/>
                </a:lnTo>
                <a:lnTo>
                  <a:pt x="10966556" y="6248578"/>
                </a:lnTo>
                <a:lnTo>
                  <a:pt x="10979242" y="6248578"/>
                </a:lnTo>
                <a:lnTo>
                  <a:pt x="10979242" y="6845634"/>
                </a:lnTo>
                <a:lnTo>
                  <a:pt x="11576107" y="6845634"/>
                </a:lnTo>
                <a:lnTo>
                  <a:pt x="11576107" y="6851943"/>
                </a:lnTo>
                <a:lnTo>
                  <a:pt x="11582450" y="6851943"/>
                </a:lnTo>
                <a:lnTo>
                  <a:pt x="11582450" y="6845634"/>
                </a:lnTo>
                <a:lnTo>
                  <a:pt x="11576107" y="6845634"/>
                </a:lnTo>
                <a:lnTo>
                  <a:pt x="11576107" y="6248578"/>
                </a:lnTo>
                <a:lnTo>
                  <a:pt x="11588794" y="6248578"/>
                </a:lnTo>
                <a:lnTo>
                  <a:pt x="11588794" y="6845634"/>
                </a:lnTo>
                <a:lnTo>
                  <a:pt x="12185659" y="6845634"/>
                </a:lnTo>
                <a:lnTo>
                  <a:pt x="12185659" y="6851943"/>
                </a:lnTo>
                <a:lnTo>
                  <a:pt x="12192002" y="6851943"/>
                </a:lnTo>
                <a:lnTo>
                  <a:pt x="12192002" y="6845634"/>
                </a:lnTo>
                <a:lnTo>
                  <a:pt x="12185659" y="6845634"/>
                </a:lnTo>
                <a:lnTo>
                  <a:pt x="12185659" y="6248578"/>
                </a:lnTo>
                <a:lnTo>
                  <a:pt x="12198345" y="6248578"/>
                </a:lnTo>
                <a:lnTo>
                  <a:pt x="12198345" y="6851875"/>
                </a:lnTo>
                <a:lnTo>
                  <a:pt x="12198345" y="6858184"/>
                </a:lnTo>
                <a:lnTo>
                  <a:pt x="12192002" y="6858184"/>
                </a:lnTo>
                <a:lnTo>
                  <a:pt x="11588793" y="6858184"/>
                </a:lnTo>
                <a:lnTo>
                  <a:pt x="11582450" y="6858184"/>
                </a:lnTo>
                <a:lnTo>
                  <a:pt x="10979242" y="6858184"/>
                </a:lnTo>
                <a:lnTo>
                  <a:pt x="10972899" y="6858184"/>
                </a:lnTo>
                <a:lnTo>
                  <a:pt x="10369691" y="6858184"/>
                </a:lnTo>
                <a:lnTo>
                  <a:pt x="10363347" y="6858184"/>
                </a:lnTo>
                <a:lnTo>
                  <a:pt x="9760139" y="6858184"/>
                </a:lnTo>
                <a:lnTo>
                  <a:pt x="9753796" y="6858184"/>
                </a:lnTo>
                <a:lnTo>
                  <a:pt x="9150588" y="6858184"/>
                </a:lnTo>
                <a:lnTo>
                  <a:pt x="9144245" y="6858184"/>
                </a:lnTo>
                <a:lnTo>
                  <a:pt x="8541036" y="6858184"/>
                </a:lnTo>
                <a:lnTo>
                  <a:pt x="8534693" y="6858184"/>
                </a:lnTo>
                <a:lnTo>
                  <a:pt x="7931485" y="6858184"/>
                </a:lnTo>
                <a:lnTo>
                  <a:pt x="7925142" y="6858184"/>
                </a:lnTo>
                <a:lnTo>
                  <a:pt x="7321934" y="6858184"/>
                </a:lnTo>
                <a:lnTo>
                  <a:pt x="7315590" y="6858184"/>
                </a:lnTo>
                <a:lnTo>
                  <a:pt x="6712382" y="6858184"/>
                </a:lnTo>
                <a:lnTo>
                  <a:pt x="6706039" y="6858184"/>
                </a:lnTo>
                <a:lnTo>
                  <a:pt x="6102831" y="6858184"/>
                </a:lnTo>
                <a:lnTo>
                  <a:pt x="6096487" y="6858184"/>
                </a:lnTo>
                <a:lnTo>
                  <a:pt x="5493279" y="6858184"/>
                </a:lnTo>
                <a:lnTo>
                  <a:pt x="5486936" y="6858184"/>
                </a:lnTo>
                <a:lnTo>
                  <a:pt x="4883728" y="6858184"/>
                </a:lnTo>
                <a:lnTo>
                  <a:pt x="4877385" y="6858184"/>
                </a:lnTo>
                <a:lnTo>
                  <a:pt x="4274176" y="6858184"/>
                </a:lnTo>
                <a:lnTo>
                  <a:pt x="4267833" y="6858184"/>
                </a:lnTo>
                <a:lnTo>
                  <a:pt x="3664625" y="6858184"/>
                </a:lnTo>
                <a:lnTo>
                  <a:pt x="3658282" y="6858184"/>
                </a:lnTo>
                <a:lnTo>
                  <a:pt x="3055074" y="6858184"/>
                </a:lnTo>
                <a:lnTo>
                  <a:pt x="3048730" y="6858184"/>
                </a:lnTo>
                <a:lnTo>
                  <a:pt x="2445522" y="6858184"/>
                </a:lnTo>
                <a:lnTo>
                  <a:pt x="2439179" y="6858184"/>
                </a:lnTo>
                <a:lnTo>
                  <a:pt x="2439179" y="6858184"/>
                </a:lnTo>
                <a:lnTo>
                  <a:pt x="1835971" y="6858184"/>
                </a:lnTo>
                <a:lnTo>
                  <a:pt x="1829628" y="6858184"/>
                </a:lnTo>
                <a:lnTo>
                  <a:pt x="1829628" y="6858184"/>
                </a:lnTo>
                <a:lnTo>
                  <a:pt x="1226419" y="6858184"/>
                </a:lnTo>
                <a:lnTo>
                  <a:pt x="1220076" y="6858184"/>
                </a:lnTo>
                <a:lnTo>
                  <a:pt x="1220076" y="6858184"/>
                </a:lnTo>
                <a:lnTo>
                  <a:pt x="616868" y="6858184"/>
                </a:lnTo>
                <a:lnTo>
                  <a:pt x="610525" y="6858184"/>
                </a:lnTo>
                <a:lnTo>
                  <a:pt x="973" y="6858184"/>
                </a:lnTo>
                <a:lnTo>
                  <a:pt x="973" y="6845634"/>
                </a:lnTo>
                <a:lnTo>
                  <a:pt x="604182" y="6845634"/>
                </a:lnTo>
                <a:lnTo>
                  <a:pt x="604182" y="6851943"/>
                </a:lnTo>
                <a:lnTo>
                  <a:pt x="610525" y="6851943"/>
                </a:lnTo>
                <a:lnTo>
                  <a:pt x="610525" y="6845634"/>
                </a:lnTo>
                <a:lnTo>
                  <a:pt x="604182" y="6845634"/>
                </a:lnTo>
                <a:lnTo>
                  <a:pt x="604182" y="6248578"/>
                </a:lnTo>
                <a:lnTo>
                  <a:pt x="616868" y="6248578"/>
                </a:lnTo>
                <a:lnTo>
                  <a:pt x="616868" y="6845634"/>
                </a:lnTo>
                <a:lnTo>
                  <a:pt x="1213733" y="6845634"/>
                </a:lnTo>
                <a:lnTo>
                  <a:pt x="1213733" y="6851943"/>
                </a:lnTo>
                <a:lnTo>
                  <a:pt x="1220076" y="6851943"/>
                </a:lnTo>
                <a:lnTo>
                  <a:pt x="1220076" y="6845634"/>
                </a:lnTo>
                <a:lnTo>
                  <a:pt x="1213733" y="6845634"/>
                </a:lnTo>
                <a:lnTo>
                  <a:pt x="1213733" y="6248578"/>
                </a:lnTo>
                <a:lnTo>
                  <a:pt x="1226419" y="6248578"/>
                </a:lnTo>
                <a:lnTo>
                  <a:pt x="1226419" y="6845634"/>
                </a:lnTo>
                <a:lnTo>
                  <a:pt x="1823284" y="6845634"/>
                </a:lnTo>
                <a:lnTo>
                  <a:pt x="1823284" y="6851943"/>
                </a:lnTo>
                <a:lnTo>
                  <a:pt x="1829627" y="6851943"/>
                </a:lnTo>
                <a:lnTo>
                  <a:pt x="1829627" y="6845634"/>
                </a:lnTo>
                <a:lnTo>
                  <a:pt x="1823284" y="6845634"/>
                </a:lnTo>
                <a:lnTo>
                  <a:pt x="1823284" y="6248578"/>
                </a:lnTo>
                <a:lnTo>
                  <a:pt x="1835971" y="6248578"/>
                </a:lnTo>
                <a:lnTo>
                  <a:pt x="1835971" y="6845634"/>
                </a:lnTo>
                <a:lnTo>
                  <a:pt x="2432836" y="6845634"/>
                </a:lnTo>
                <a:lnTo>
                  <a:pt x="2432836" y="6851943"/>
                </a:lnTo>
                <a:lnTo>
                  <a:pt x="2439179" y="6851943"/>
                </a:lnTo>
                <a:lnTo>
                  <a:pt x="2439179" y="6845634"/>
                </a:lnTo>
                <a:lnTo>
                  <a:pt x="2432836" y="6845634"/>
                </a:lnTo>
                <a:lnTo>
                  <a:pt x="2432836" y="6248578"/>
                </a:lnTo>
                <a:lnTo>
                  <a:pt x="2445522" y="6248578"/>
                </a:lnTo>
                <a:lnTo>
                  <a:pt x="2445522" y="6845634"/>
                </a:lnTo>
                <a:lnTo>
                  <a:pt x="3042387" y="6845634"/>
                </a:lnTo>
                <a:lnTo>
                  <a:pt x="3042387" y="6851943"/>
                </a:lnTo>
                <a:lnTo>
                  <a:pt x="3048730" y="6851943"/>
                </a:lnTo>
                <a:lnTo>
                  <a:pt x="3048730" y="6845634"/>
                </a:lnTo>
                <a:lnTo>
                  <a:pt x="3042387" y="6845634"/>
                </a:lnTo>
                <a:lnTo>
                  <a:pt x="3042387" y="6248578"/>
                </a:lnTo>
                <a:lnTo>
                  <a:pt x="3055073" y="6248578"/>
                </a:lnTo>
                <a:lnTo>
                  <a:pt x="3055073" y="6845634"/>
                </a:lnTo>
                <a:lnTo>
                  <a:pt x="3651938" y="6845634"/>
                </a:lnTo>
                <a:lnTo>
                  <a:pt x="3651938" y="6851943"/>
                </a:lnTo>
                <a:lnTo>
                  <a:pt x="3658281" y="6851943"/>
                </a:lnTo>
                <a:lnTo>
                  <a:pt x="3658281" y="6845634"/>
                </a:lnTo>
                <a:lnTo>
                  <a:pt x="3651938" y="6845634"/>
                </a:lnTo>
                <a:lnTo>
                  <a:pt x="3651938" y="6248578"/>
                </a:lnTo>
                <a:lnTo>
                  <a:pt x="3658281" y="6248578"/>
                </a:lnTo>
                <a:lnTo>
                  <a:pt x="3658281" y="6248578"/>
                </a:lnTo>
                <a:lnTo>
                  <a:pt x="3055073" y="6248578"/>
                </a:lnTo>
                <a:lnTo>
                  <a:pt x="3048730" y="6248578"/>
                </a:lnTo>
                <a:lnTo>
                  <a:pt x="3048730" y="6248578"/>
                </a:lnTo>
                <a:lnTo>
                  <a:pt x="2445522" y="6248578"/>
                </a:lnTo>
                <a:lnTo>
                  <a:pt x="2439179" y="6248578"/>
                </a:lnTo>
                <a:lnTo>
                  <a:pt x="1835970" y="6248578"/>
                </a:lnTo>
                <a:lnTo>
                  <a:pt x="1829627" y="6248578"/>
                </a:lnTo>
                <a:lnTo>
                  <a:pt x="1829627" y="6248578"/>
                </a:lnTo>
                <a:lnTo>
                  <a:pt x="1226419" y="6248578"/>
                </a:lnTo>
                <a:lnTo>
                  <a:pt x="1220076" y="6248578"/>
                </a:lnTo>
                <a:lnTo>
                  <a:pt x="1220076" y="6248578"/>
                </a:lnTo>
                <a:lnTo>
                  <a:pt x="616867" y="6248578"/>
                </a:lnTo>
                <a:lnTo>
                  <a:pt x="610524" y="6248578"/>
                </a:lnTo>
                <a:lnTo>
                  <a:pt x="610524" y="6248578"/>
                </a:lnTo>
                <a:lnTo>
                  <a:pt x="973" y="6248578"/>
                </a:lnTo>
                <a:lnTo>
                  <a:pt x="973" y="6236097"/>
                </a:lnTo>
                <a:lnTo>
                  <a:pt x="604181" y="6236097"/>
                </a:lnTo>
                <a:lnTo>
                  <a:pt x="604181" y="6242338"/>
                </a:lnTo>
                <a:lnTo>
                  <a:pt x="610524" y="6242338"/>
                </a:lnTo>
                <a:lnTo>
                  <a:pt x="610524" y="6236097"/>
                </a:lnTo>
                <a:lnTo>
                  <a:pt x="604181" y="6236097"/>
                </a:lnTo>
                <a:lnTo>
                  <a:pt x="604181" y="5643705"/>
                </a:lnTo>
                <a:lnTo>
                  <a:pt x="610524" y="5643705"/>
                </a:lnTo>
                <a:lnTo>
                  <a:pt x="610524" y="5638973"/>
                </a:lnTo>
                <a:lnTo>
                  <a:pt x="973" y="5638973"/>
                </a:lnTo>
                <a:lnTo>
                  <a:pt x="973" y="5626148"/>
                </a:lnTo>
                <a:lnTo>
                  <a:pt x="604181" y="5626148"/>
                </a:lnTo>
                <a:lnTo>
                  <a:pt x="604181" y="5632595"/>
                </a:lnTo>
                <a:lnTo>
                  <a:pt x="610524" y="5632595"/>
                </a:lnTo>
                <a:lnTo>
                  <a:pt x="610524" y="5629509"/>
                </a:lnTo>
                <a:lnTo>
                  <a:pt x="610524" y="5629509"/>
                </a:lnTo>
                <a:lnTo>
                  <a:pt x="610524" y="5626217"/>
                </a:lnTo>
                <a:lnTo>
                  <a:pt x="604181" y="5626217"/>
                </a:lnTo>
                <a:lnTo>
                  <a:pt x="604181" y="5029436"/>
                </a:lnTo>
                <a:lnTo>
                  <a:pt x="973" y="5029436"/>
                </a:lnTo>
                <a:lnTo>
                  <a:pt x="973" y="5016886"/>
                </a:lnTo>
                <a:lnTo>
                  <a:pt x="604181" y="5016886"/>
                </a:lnTo>
                <a:lnTo>
                  <a:pt x="604181" y="5016748"/>
                </a:lnTo>
                <a:lnTo>
                  <a:pt x="604181" y="5016748"/>
                </a:lnTo>
                <a:lnTo>
                  <a:pt x="604181" y="4419830"/>
                </a:lnTo>
                <a:lnTo>
                  <a:pt x="973" y="4419830"/>
                </a:lnTo>
                <a:lnTo>
                  <a:pt x="973" y="4407280"/>
                </a:lnTo>
                <a:lnTo>
                  <a:pt x="604181" y="4407280"/>
                </a:lnTo>
                <a:lnTo>
                  <a:pt x="604181" y="4413589"/>
                </a:lnTo>
                <a:lnTo>
                  <a:pt x="610524" y="4413589"/>
                </a:lnTo>
                <a:lnTo>
                  <a:pt x="610524" y="4407280"/>
                </a:lnTo>
                <a:lnTo>
                  <a:pt x="604181" y="4407280"/>
                </a:lnTo>
                <a:lnTo>
                  <a:pt x="604181" y="3810224"/>
                </a:lnTo>
                <a:lnTo>
                  <a:pt x="973" y="3810224"/>
                </a:lnTo>
                <a:lnTo>
                  <a:pt x="973" y="3797674"/>
                </a:lnTo>
                <a:lnTo>
                  <a:pt x="604181" y="3797674"/>
                </a:lnTo>
                <a:lnTo>
                  <a:pt x="604181" y="3803983"/>
                </a:lnTo>
                <a:lnTo>
                  <a:pt x="610524" y="3803983"/>
                </a:lnTo>
                <a:lnTo>
                  <a:pt x="610524" y="3797674"/>
                </a:lnTo>
                <a:lnTo>
                  <a:pt x="604181" y="3797674"/>
                </a:lnTo>
                <a:lnTo>
                  <a:pt x="604181" y="3200687"/>
                </a:lnTo>
                <a:lnTo>
                  <a:pt x="973" y="3200687"/>
                </a:lnTo>
                <a:lnTo>
                  <a:pt x="973" y="3187931"/>
                </a:lnTo>
                <a:lnTo>
                  <a:pt x="604181" y="3187931"/>
                </a:lnTo>
                <a:lnTo>
                  <a:pt x="604181" y="3194309"/>
                </a:lnTo>
                <a:lnTo>
                  <a:pt x="610524" y="3194309"/>
                </a:lnTo>
                <a:lnTo>
                  <a:pt x="610524" y="3187931"/>
                </a:lnTo>
                <a:lnTo>
                  <a:pt x="604181" y="3187931"/>
                </a:lnTo>
                <a:lnTo>
                  <a:pt x="604181" y="2591081"/>
                </a:lnTo>
                <a:lnTo>
                  <a:pt x="973" y="2591081"/>
                </a:lnTo>
                <a:lnTo>
                  <a:pt x="973" y="2578531"/>
                </a:lnTo>
                <a:lnTo>
                  <a:pt x="604181" y="2578531"/>
                </a:lnTo>
                <a:lnTo>
                  <a:pt x="604181" y="2581549"/>
                </a:lnTo>
                <a:lnTo>
                  <a:pt x="610524" y="2581549"/>
                </a:lnTo>
                <a:lnTo>
                  <a:pt x="610524" y="2578531"/>
                </a:lnTo>
                <a:lnTo>
                  <a:pt x="604181" y="2578531"/>
                </a:lnTo>
                <a:lnTo>
                  <a:pt x="604181" y="1981476"/>
                </a:lnTo>
                <a:lnTo>
                  <a:pt x="973" y="1981476"/>
                </a:lnTo>
                <a:lnTo>
                  <a:pt x="973" y="1968720"/>
                </a:lnTo>
                <a:lnTo>
                  <a:pt x="604181" y="1968720"/>
                </a:lnTo>
                <a:lnTo>
                  <a:pt x="604181" y="1975098"/>
                </a:lnTo>
                <a:lnTo>
                  <a:pt x="610524" y="1975098"/>
                </a:lnTo>
                <a:lnTo>
                  <a:pt x="610524" y="1968720"/>
                </a:lnTo>
                <a:lnTo>
                  <a:pt x="604181" y="1968720"/>
                </a:lnTo>
                <a:lnTo>
                  <a:pt x="604181" y="1371870"/>
                </a:lnTo>
                <a:lnTo>
                  <a:pt x="973" y="1371870"/>
                </a:lnTo>
                <a:lnTo>
                  <a:pt x="973" y="1356165"/>
                </a:lnTo>
                <a:lnTo>
                  <a:pt x="604181" y="1356165"/>
                </a:lnTo>
                <a:lnTo>
                  <a:pt x="604181" y="1362337"/>
                </a:lnTo>
                <a:lnTo>
                  <a:pt x="610524" y="1362337"/>
                </a:lnTo>
                <a:lnTo>
                  <a:pt x="610524" y="1356165"/>
                </a:lnTo>
                <a:lnTo>
                  <a:pt x="604181" y="1356165"/>
                </a:lnTo>
                <a:lnTo>
                  <a:pt x="604181" y="762264"/>
                </a:lnTo>
                <a:lnTo>
                  <a:pt x="973" y="762264"/>
                </a:lnTo>
                <a:lnTo>
                  <a:pt x="973" y="746560"/>
                </a:lnTo>
                <a:lnTo>
                  <a:pt x="604181" y="746560"/>
                </a:lnTo>
                <a:lnTo>
                  <a:pt x="604181" y="609880"/>
                </a:lnTo>
                <a:lnTo>
                  <a:pt x="604181" y="609880"/>
                </a:lnTo>
                <a:lnTo>
                  <a:pt x="604181" y="275"/>
                </a:lnTo>
                <a:lnTo>
                  <a:pt x="616868" y="275"/>
                </a:lnTo>
                <a:lnTo>
                  <a:pt x="616868" y="746560"/>
                </a:lnTo>
                <a:lnTo>
                  <a:pt x="1213733" y="746560"/>
                </a:lnTo>
                <a:lnTo>
                  <a:pt x="1213733" y="609880"/>
                </a:lnTo>
                <a:lnTo>
                  <a:pt x="1213733" y="609880"/>
                </a:lnTo>
                <a:lnTo>
                  <a:pt x="1213733" y="275"/>
                </a:lnTo>
                <a:lnTo>
                  <a:pt x="1226419" y="275"/>
                </a:lnTo>
                <a:lnTo>
                  <a:pt x="1226419" y="746560"/>
                </a:lnTo>
                <a:lnTo>
                  <a:pt x="1823284" y="746560"/>
                </a:lnTo>
                <a:lnTo>
                  <a:pt x="1823284" y="609880"/>
                </a:lnTo>
                <a:lnTo>
                  <a:pt x="1823284" y="609880"/>
                </a:lnTo>
                <a:lnTo>
                  <a:pt x="1823284" y="275"/>
                </a:lnTo>
                <a:lnTo>
                  <a:pt x="1835970" y="275"/>
                </a:lnTo>
                <a:lnTo>
                  <a:pt x="1835970" y="746560"/>
                </a:lnTo>
                <a:lnTo>
                  <a:pt x="2432835" y="746560"/>
                </a:lnTo>
                <a:lnTo>
                  <a:pt x="2432835" y="609880"/>
                </a:lnTo>
                <a:lnTo>
                  <a:pt x="2432835" y="609880"/>
                </a:lnTo>
                <a:lnTo>
                  <a:pt x="2432835" y="275"/>
                </a:lnTo>
                <a:lnTo>
                  <a:pt x="2445522" y="275"/>
                </a:lnTo>
                <a:lnTo>
                  <a:pt x="2445522" y="746560"/>
                </a:lnTo>
                <a:lnTo>
                  <a:pt x="3042387" y="746560"/>
                </a:lnTo>
                <a:lnTo>
                  <a:pt x="3042387" y="609881"/>
                </a:lnTo>
                <a:lnTo>
                  <a:pt x="3042387" y="609881"/>
                </a:lnTo>
                <a:lnTo>
                  <a:pt x="3042387" y="275"/>
                </a:lnTo>
                <a:lnTo>
                  <a:pt x="3055073" y="275"/>
                </a:lnTo>
                <a:lnTo>
                  <a:pt x="3055073" y="746560"/>
                </a:lnTo>
                <a:lnTo>
                  <a:pt x="3651938" y="746560"/>
                </a:lnTo>
                <a:lnTo>
                  <a:pt x="3651938" y="609881"/>
                </a:lnTo>
                <a:lnTo>
                  <a:pt x="3651938" y="609881"/>
                </a:lnTo>
                <a:lnTo>
                  <a:pt x="3651938" y="275"/>
                </a:lnTo>
                <a:lnTo>
                  <a:pt x="3664624" y="275"/>
                </a:lnTo>
                <a:lnTo>
                  <a:pt x="3664624" y="746560"/>
                </a:lnTo>
                <a:lnTo>
                  <a:pt x="4261489" y="746560"/>
                </a:lnTo>
                <a:lnTo>
                  <a:pt x="4261489" y="609881"/>
                </a:lnTo>
                <a:lnTo>
                  <a:pt x="4261489" y="609881"/>
                </a:lnTo>
                <a:lnTo>
                  <a:pt x="4261489" y="275"/>
                </a:lnTo>
                <a:lnTo>
                  <a:pt x="4274176" y="275"/>
                </a:lnTo>
                <a:lnTo>
                  <a:pt x="4274176" y="746560"/>
                </a:lnTo>
                <a:lnTo>
                  <a:pt x="4871041" y="746560"/>
                </a:lnTo>
                <a:lnTo>
                  <a:pt x="4871041" y="609881"/>
                </a:lnTo>
                <a:lnTo>
                  <a:pt x="4871041" y="275"/>
                </a:lnTo>
                <a:lnTo>
                  <a:pt x="4883727" y="275"/>
                </a:lnTo>
                <a:lnTo>
                  <a:pt x="4883727" y="746560"/>
                </a:lnTo>
                <a:lnTo>
                  <a:pt x="5480592" y="746560"/>
                </a:lnTo>
                <a:lnTo>
                  <a:pt x="5480592" y="609881"/>
                </a:lnTo>
                <a:lnTo>
                  <a:pt x="5480592" y="609881"/>
                </a:lnTo>
                <a:lnTo>
                  <a:pt x="5480592" y="275"/>
                </a:lnTo>
                <a:lnTo>
                  <a:pt x="5493278" y="275"/>
                </a:lnTo>
                <a:lnTo>
                  <a:pt x="5493278" y="746560"/>
                </a:lnTo>
                <a:lnTo>
                  <a:pt x="6090143" y="746560"/>
                </a:lnTo>
                <a:lnTo>
                  <a:pt x="6090143" y="609881"/>
                </a:lnTo>
                <a:lnTo>
                  <a:pt x="6090143" y="275"/>
                </a:lnTo>
                <a:lnTo>
                  <a:pt x="6102830" y="275"/>
                </a:lnTo>
                <a:lnTo>
                  <a:pt x="6102830" y="609881"/>
                </a:lnTo>
                <a:lnTo>
                  <a:pt x="6102830" y="746560"/>
                </a:lnTo>
                <a:lnTo>
                  <a:pt x="6699695" y="746560"/>
                </a:lnTo>
                <a:lnTo>
                  <a:pt x="6699695" y="609881"/>
                </a:lnTo>
                <a:lnTo>
                  <a:pt x="6699695" y="275"/>
                </a:lnTo>
                <a:lnTo>
                  <a:pt x="6712381" y="275"/>
                </a:lnTo>
                <a:lnTo>
                  <a:pt x="6712381" y="609881"/>
                </a:lnTo>
                <a:lnTo>
                  <a:pt x="6712381" y="746560"/>
                </a:lnTo>
                <a:lnTo>
                  <a:pt x="7309246" y="746560"/>
                </a:lnTo>
                <a:lnTo>
                  <a:pt x="7309246" y="609881"/>
                </a:lnTo>
                <a:lnTo>
                  <a:pt x="7309246" y="275"/>
                </a:lnTo>
                <a:lnTo>
                  <a:pt x="7321932" y="275"/>
                </a:lnTo>
                <a:lnTo>
                  <a:pt x="7321932" y="609881"/>
                </a:lnTo>
                <a:lnTo>
                  <a:pt x="7321932" y="746560"/>
                </a:lnTo>
                <a:lnTo>
                  <a:pt x="7918797" y="746560"/>
                </a:lnTo>
                <a:lnTo>
                  <a:pt x="7918797" y="609881"/>
                </a:lnTo>
                <a:lnTo>
                  <a:pt x="7918797" y="275"/>
                </a:lnTo>
                <a:lnTo>
                  <a:pt x="7931484" y="275"/>
                </a:lnTo>
                <a:lnTo>
                  <a:pt x="7931484" y="609881"/>
                </a:lnTo>
                <a:lnTo>
                  <a:pt x="7931484" y="746560"/>
                </a:lnTo>
                <a:lnTo>
                  <a:pt x="8528349" y="746560"/>
                </a:lnTo>
                <a:lnTo>
                  <a:pt x="8528349" y="609881"/>
                </a:lnTo>
                <a:lnTo>
                  <a:pt x="8528349" y="275"/>
                </a:lnTo>
                <a:lnTo>
                  <a:pt x="8541035" y="275"/>
                </a:lnTo>
                <a:lnTo>
                  <a:pt x="8541035" y="609881"/>
                </a:lnTo>
                <a:lnTo>
                  <a:pt x="8541035" y="746560"/>
                </a:lnTo>
                <a:lnTo>
                  <a:pt x="9137900" y="746560"/>
                </a:lnTo>
                <a:lnTo>
                  <a:pt x="9137900" y="609881"/>
                </a:lnTo>
                <a:lnTo>
                  <a:pt x="9137900" y="275"/>
                </a:lnTo>
                <a:lnTo>
                  <a:pt x="9150586" y="275"/>
                </a:lnTo>
                <a:lnTo>
                  <a:pt x="9150586" y="609881"/>
                </a:lnTo>
                <a:lnTo>
                  <a:pt x="9150586" y="746560"/>
                </a:lnTo>
                <a:lnTo>
                  <a:pt x="9747451" y="746560"/>
                </a:lnTo>
                <a:lnTo>
                  <a:pt x="9747451" y="609881"/>
                </a:lnTo>
                <a:lnTo>
                  <a:pt x="9747451" y="275"/>
                </a:lnTo>
                <a:lnTo>
                  <a:pt x="9760137" y="275"/>
                </a:lnTo>
                <a:lnTo>
                  <a:pt x="9760137" y="609881"/>
                </a:lnTo>
                <a:lnTo>
                  <a:pt x="9760137" y="746560"/>
                </a:lnTo>
                <a:lnTo>
                  <a:pt x="10357003" y="746560"/>
                </a:lnTo>
                <a:lnTo>
                  <a:pt x="10357003" y="609881"/>
                </a:lnTo>
                <a:lnTo>
                  <a:pt x="10357003" y="275"/>
                </a:lnTo>
                <a:lnTo>
                  <a:pt x="10369689" y="275"/>
                </a:lnTo>
                <a:lnTo>
                  <a:pt x="10369689" y="609881"/>
                </a:lnTo>
                <a:lnTo>
                  <a:pt x="10369689" y="746560"/>
                </a:lnTo>
                <a:lnTo>
                  <a:pt x="10966554" y="746560"/>
                </a:lnTo>
                <a:lnTo>
                  <a:pt x="10966554" y="609881"/>
                </a:lnTo>
                <a:lnTo>
                  <a:pt x="10966554" y="275"/>
                </a:lnTo>
                <a:lnTo>
                  <a:pt x="10979240" y="275"/>
                </a:lnTo>
                <a:lnTo>
                  <a:pt x="10979240" y="609881"/>
                </a:lnTo>
                <a:lnTo>
                  <a:pt x="10979240" y="746560"/>
                </a:lnTo>
                <a:lnTo>
                  <a:pt x="11576105" y="746560"/>
                </a:lnTo>
                <a:lnTo>
                  <a:pt x="11576105" y="609881"/>
                </a:lnTo>
                <a:lnTo>
                  <a:pt x="11576105" y="275"/>
                </a:lnTo>
                <a:lnTo>
                  <a:pt x="11588791" y="275"/>
                </a:lnTo>
                <a:lnTo>
                  <a:pt x="11588791" y="609881"/>
                </a:lnTo>
                <a:lnTo>
                  <a:pt x="11588791" y="746560"/>
                </a:lnTo>
                <a:lnTo>
                  <a:pt x="12185657" y="746560"/>
                </a:lnTo>
                <a:lnTo>
                  <a:pt x="12185657" y="609881"/>
                </a:lnTo>
                <a:lnTo>
                  <a:pt x="12185660" y="0"/>
                </a:lnTo>
              </a:path>
            </a:pathLst>
          </a:custGeom>
          <a:gradFill>
            <a:gsLst>
              <a:gs pos="0">
                <a:srgbClr val="000000">
                  <a:alpha val="75000"/>
                </a:srgbClr>
              </a:gs>
              <a:gs pos="55000">
                <a:srgbClr val="104862">
                  <a:alpha val="38000"/>
                </a:srgbClr>
              </a:gs>
              <a:gs pos="100000">
                <a:srgbClr val="02090c">
                  <a:alpha val="38000"/>
                </a:srgbClr>
              </a:gs>
            </a:gsLst>
            <a:lin ang="189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0"/>
            <a:ext cx="12191996" cy="6857978"/>
          </a:xfrm>
          <a:prstGeom prst="rect">
            <a:avLst/>
          </a:prstGeom>
          <a:solidFill>
            <a:srgbClr val="000000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0" y="0"/>
            <a:ext cx="12191937" cy="1384120"/>
          </a:xfrm>
          <a:prstGeom prst="rect">
            <a:avLst/>
          </a:prstGeom>
          <a:solidFill>
            <a:srgbClr val="00000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-1" y="447"/>
            <a:ext cx="12191937" cy="1384120"/>
          </a:xfrm>
          <a:prstGeom prst="rect">
            <a:avLst/>
          </a:prstGeom>
          <a:solidFill>
            <a:srgbClr val="0B3041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822378" y="1987148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B304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6217302" y="1987148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B304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822666" y="1987148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00000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6217302" y="1987148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00000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1527706" y="1737212"/>
            <a:ext cx="1828800" cy="548640"/>
          </a:xfrm>
          <a:custGeom>
            <a:avLst/>
            <a:gdLst/>
            <a:ahLst/>
            <a:cxnLst/>
            <a:rect l="l" t="t" r="r" b="b"/>
            <a:pathLst>
              <a:path w="1828800" h="548640">
                <a:moveTo>
                  <a:pt x="274320" y="548640"/>
                </a:moveTo>
                <a:cubicBezTo>
                  <a:pt x="122822" y="548640"/>
                  <a:pt x="0" y="425821"/>
                  <a:pt x="0" y="274320"/>
                </a:cubicBezTo>
                <a:lnTo>
                  <a:pt x="0" y="274320"/>
                </a:lnTo>
                <a:cubicBezTo>
                  <a:pt x="0" y="122819"/>
                  <a:pt x="122822" y="0"/>
                  <a:pt x="274320" y="0"/>
                </a:cubicBezTo>
                <a:lnTo>
                  <a:pt x="1554480" y="0"/>
                </a:lnTo>
                <a:cubicBezTo>
                  <a:pt x="1705978" y="0"/>
                  <a:pt x="1828800" y="122819"/>
                  <a:pt x="1828800" y="274320"/>
                </a:cubicBezTo>
                <a:lnTo>
                  <a:pt x="1828800" y="274320"/>
                </a:lnTo>
                <a:cubicBezTo>
                  <a:pt x="1828800" y="425821"/>
                  <a:pt x="1705978" y="548640"/>
                  <a:pt x="1554480" y="548640"/>
                </a:cubicBezTo>
                <a:lnTo>
                  <a:pt x="274320" y="54864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1617706" y="1784012"/>
            <a:ext cx="1648800" cy="4550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Strengths</a:t>
            </a:r>
            <a:endParaRPr lang="en-US" sz="1400" dirty="0"/>
          </a:p>
        </p:txBody>
      </p:sp>
      <p:sp>
        <p:nvSpPr>
          <p:cNvPr id="13" name="Text 11"/>
          <p:cNvSpPr/>
          <p:nvPr/>
        </p:nvSpPr>
        <p:spPr>
          <a:xfrm>
            <a:off x="8850840" y="1737212"/>
            <a:ext cx="1828800" cy="548640"/>
          </a:xfrm>
          <a:custGeom>
            <a:avLst/>
            <a:gdLst/>
            <a:ahLst/>
            <a:cxnLst/>
            <a:rect l="l" t="t" r="r" b="b"/>
            <a:pathLst>
              <a:path w="1828800" h="548640">
                <a:moveTo>
                  <a:pt x="274320" y="548640"/>
                </a:moveTo>
                <a:cubicBezTo>
                  <a:pt x="122822" y="548640"/>
                  <a:pt x="0" y="425821"/>
                  <a:pt x="0" y="274320"/>
                </a:cubicBezTo>
                <a:lnTo>
                  <a:pt x="0" y="274320"/>
                </a:lnTo>
                <a:cubicBezTo>
                  <a:pt x="0" y="122819"/>
                  <a:pt x="122822" y="0"/>
                  <a:pt x="274320" y="0"/>
                </a:cubicBezTo>
                <a:lnTo>
                  <a:pt x="1554480" y="0"/>
                </a:lnTo>
                <a:cubicBezTo>
                  <a:pt x="1705978" y="0"/>
                  <a:pt x="1828800" y="122819"/>
                  <a:pt x="1828800" y="274320"/>
                </a:cubicBezTo>
                <a:lnTo>
                  <a:pt x="1828800" y="274320"/>
                </a:lnTo>
                <a:cubicBezTo>
                  <a:pt x="1828800" y="425821"/>
                  <a:pt x="1705978" y="548640"/>
                  <a:pt x="1554480" y="548640"/>
                </a:cubicBezTo>
                <a:lnTo>
                  <a:pt x="274320" y="54864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8940840" y="1784012"/>
            <a:ext cx="1648800" cy="4550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Weaknesses</a:t>
            </a:r>
            <a:endParaRPr lang="en-US" sz="1400" dirty="0"/>
          </a:p>
        </p:txBody>
      </p:sp>
      <p:sp>
        <p:nvSpPr>
          <p:cNvPr id="15" name="Text 13"/>
          <p:cNvSpPr/>
          <p:nvPr/>
        </p:nvSpPr>
        <p:spPr>
          <a:xfrm>
            <a:off x="1822378" y="4343136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B304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6217302" y="4343136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B304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1822666" y="4343136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00000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6217590" y="4343136"/>
            <a:ext cx="4114800" cy="1920240"/>
          </a:xfrm>
          <a:custGeom>
            <a:avLst/>
            <a:gdLst/>
            <a:ahLst/>
            <a:cxnLst/>
            <a:rect l="l" t="t" r="r" b="b"/>
            <a:pathLst>
              <a:path w="4114800" h="1920240">
                <a:moveTo>
                  <a:pt x="68141" y="1920240"/>
                </a:moveTo>
                <a:cubicBezTo>
                  <a:pt x="30532" y="1920240"/>
                  <a:pt x="0" y="1889747"/>
                  <a:pt x="0" y="1852110"/>
                </a:cubicBezTo>
                <a:lnTo>
                  <a:pt x="0" y="68130"/>
                </a:lnTo>
                <a:cubicBezTo>
                  <a:pt x="0" y="30493"/>
                  <a:pt x="30491" y="0"/>
                  <a:pt x="68141" y="0"/>
                </a:cubicBezTo>
                <a:lnTo>
                  <a:pt x="4046700" y="0"/>
                </a:lnTo>
                <a:cubicBezTo>
                  <a:pt x="4084309" y="0"/>
                  <a:pt x="4114841" y="30493"/>
                  <a:pt x="4114841" y="68130"/>
                </a:cubicBezTo>
                <a:lnTo>
                  <a:pt x="4114841" y="1852110"/>
                </a:lnTo>
                <a:cubicBezTo>
                  <a:pt x="4114841" y="1889747"/>
                  <a:pt x="4084350" y="1920240"/>
                  <a:pt x="4046700" y="1920240"/>
                </a:cubicBezTo>
                <a:lnTo>
                  <a:pt x="68141" y="1920240"/>
                </a:lnTo>
              </a:path>
            </a:pathLst>
          </a:custGeom>
          <a:solidFill>
            <a:srgbClr val="000000">
              <a:alpha val="40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1527706" y="4093200"/>
            <a:ext cx="1828800" cy="548640"/>
          </a:xfrm>
          <a:custGeom>
            <a:avLst/>
            <a:gdLst/>
            <a:ahLst/>
            <a:cxnLst/>
            <a:rect l="l" t="t" r="r" b="b"/>
            <a:pathLst>
              <a:path w="1828800" h="548640">
                <a:moveTo>
                  <a:pt x="274320" y="548640"/>
                </a:moveTo>
                <a:cubicBezTo>
                  <a:pt x="122822" y="548640"/>
                  <a:pt x="0" y="425821"/>
                  <a:pt x="0" y="274320"/>
                </a:cubicBezTo>
                <a:lnTo>
                  <a:pt x="0" y="274320"/>
                </a:lnTo>
                <a:cubicBezTo>
                  <a:pt x="0" y="122819"/>
                  <a:pt x="122822" y="0"/>
                  <a:pt x="274320" y="0"/>
                </a:cubicBezTo>
                <a:lnTo>
                  <a:pt x="1554480" y="0"/>
                </a:lnTo>
                <a:cubicBezTo>
                  <a:pt x="1705978" y="0"/>
                  <a:pt x="1828800" y="122819"/>
                  <a:pt x="1828800" y="274320"/>
                </a:cubicBezTo>
                <a:lnTo>
                  <a:pt x="1828800" y="274320"/>
                </a:lnTo>
                <a:cubicBezTo>
                  <a:pt x="1828800" y="425821"/>
                  <a:pt x="1705978" y="548640"/>
                  <a:pt x="1554480" y="548640"/>
                </a:cubicBezTo>
                <a:lnTo>
                  <a:pt x="274320" y="54864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1617706" y="4140000"/>
            <a:ext cx="1648800" cy="4550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Opportunities</a:t>
            </a:r>
            <a:endParaRPr lang="en-US" sz="1400" dirty="0"/>
          </a:p>
        </p:txBody>
      </p:sp>
      <p:sp>
        <p:nvSpPr>
          <p:cNvPr id="21" name="Text 19"/>
          <p:cNvSpPr/>
          <p:nvPr/>
        </p:nvSpPr>
        <p:spPr>
          <a:xfrm>
            <a:off x="8850840" y="4093200"/>
            <a:ext cx="1828800" cy="548640"/>
          </a:xfrm>
          <a:custGeom>
            <a:avLst/>
            <a:gdLst/>
            <a:ahLst/>
            <a:cxnLst/>
            <a:rect l="l" t="t" r="r" b="b"/>
            <a:pathLst>
              <a:path w="1828800" h="548640">
                <a:moveTo>
                  <a:pt x="274320" y="548640"/>
                </a:moveTo>
                <a:cubicBezTo>
                  <a:pt x="122822" y="548640"/>
                  <a:pt x="0" y="425821"/>
                  <a:pt x="0" y="274320"/>
                </a:cubicBezTo>
                <a:lnTo>
                  <a:pt x="0" y="274320"/>
                </a:lnTo>
                <a:cubicBezTo>
                  <a:pt x="0" y="122819"/>
                  <a:pt x="122822" y="0"/>
                  <a:pt x="274320" y="0"/>
                </a:cubicBezTo>
                <a:lnTo>
                  <a:pt x="1554480" y="0"/>
                </a:lnTo>
                <a:cubicBezTo>
                  <a:pt x="1705978" y="0"/>
                  <a:pt x="1828800" y="122819"/>
                  <a:pt x="1828800" y="274320"/>
                </a:cubicBezTo>
                <a:lnTo>
                  <a:pt x="1828800" y="274320"/>
                </a:lnTo>
                <a:cubicBezTo>
                  <a:pt x="1828800" y="425821"/>
                  <a:pt x="1705978" y="548640"/>
                  <a:pt x="1554480" y="548640"/>
                </a:cubicBezTo>
                <a:lnTo>
                  <a:pt x="274320" y="548640"/>
                </a:lnTo>
              </a:path>
            </a:pathLst>
          </a:custGeom>
          <a:solidFill>
            <a:srgbClr val="156082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2" name="Text 20"/>
          <p:cNvSpPr/>
          <p:nvPr/>
        </p:nvSpPr>
        <p:spPr>
          <a:xfrm>
            <a:off x="8940840" y="4140000"/>
            <a:ext cx="1648800" cy="4550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4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Threats</a:t>
            </a:r>
            <a:endParaRPr lang="en-US" sz="1400" dirty="0"/>
          </a:p>
        </p:txBody>
      </p:sp>
      <p:sp>
        <p:nvSpPr>
          <p:cNvPr id="23" name="Text 21"/>
          <p:cNvSpPr/>
          <p:nvPr/>
        </p:nvSpPr>
        <p:spPr>
          <a:xfrm>
            <a:off x="5044440" y="2971259"/>
            <a:ext cx="2103120" cy="2103120"/>
          </a:xfrm>
          <a:custGeom>
            <a:avLst/>
            <a:gdLst/>
            <a:ahLst/>
            <a:cxnLst/>
            <a:rect l="l" t="t" r="r" b="b"/>
            <a:pathLst>
              <a:path w="2103120" h="2103120">
                <a:moveTo>
                  <a:pt x="0" y="1051560"/>
                </a:moveTo>
                <a:cubicBezTo>
                  <a:pt x="0" y="470804"/>
                  <a:pt x="470804" y="0"/>
                  <a:pt x="1051560" y="0"/>
                </a:cubicBezTo>
                <a:cubicBezTo>
                  <a:pt x="1632316" y="0"/>
                  <a:pt x="2103120" y="470804"/>
                  <a:pt x="2103120" y="1051560"/>
                </a:cubicBezTo>
                <a:cubicBezTo>
                  <a:pt x="2103120" y="1632316"/>
                  <a:pt x="1632316" y="2103120"/>
                  <a:pt x="1051560" y="2103120"/>
                </a:cubicBezTo>
                <a:cubicBezTo>
                  <a:pt x="470804" y="2103120"/>
                  <a:pt x="0" y="1632316"/>
                  <a:pt x="0" y="1051560"/>
                </a:cubicBezTo>
              </a:path>
            </a:pathLst>
          </a:custGeom>
          <a:solidFill>
            <a:srgbClr val="104862"/>
          </a:solidFill>
          <a:ln w="76200">
            <a:solidFill>
              <a:srgbClr val="0B3041"/>
            </a:solidFill>
          </a:ln>
          <a:effectLst>
            <a:outerShdw sx="100000" sy="100000" kx="0" ky="0" algn="bl" rotWithShape="0" blurRad="200025" dist="38100" dir="2700000">
              <a:srgbClr val="000000">
                <a:alpha val="20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5134440" y="3018059"/>
            <a:ext cx="1923120" cy="2009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C1E5F5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SW</a:t>
            </a:r>
            <a:endParaRPr lang="en-US" sz="4000" dirty="0"/>
          </a:p>
          <a:p>
            <a:pPr algn="ctr" marL="0" indent="0">
              <a:lnSpc>
                <a:spcPct val="100000"/>
              </a:lnSpc>
              <a:buNone/>
            </a:pPr>
            <a:r>
              <a:rPr lang="en-US" sz="4000" dirty="0">
                <a:solidFill>
                  <a:srgbClr val="C1E5F5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OT</a:t>
            </a:r>
            <a:endParaRPr lang="en-US" sz="4000" dirty="0"/>
          </a:p>
        </p:txBody>
      </p:sp>
      <p:sp>
        <p:nvSpPr>
          <p:cNvPr id="25" name="Text 23"/>
          <p:cNvSpPr/>
          <p:nvPr/>
        </p:nvSpPr>
        <p:spPr>
          <a:xfrm>
            <a:off x="507996" y="6495651"/>
            <a:ext cx="6207291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A6A6A6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26" name="Text 24"/>
          <p:cNvSpPr/>
          <p:nvPr/>
        </p:nvSpPr>
        <p:spPr>
          <a:xfrm>
            <a:off x="6903390" y="4834464"/>
            <a:ext cx="310896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171450" indent="-171450">
              <a:lnSpc>
                <a:spcPct val="90000"/>
              </a:lnSpc>
              <a:spcBef>
                <a:spcPts val="10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r" marL="171450" indent="-171450">
              <a:lnSpc>
                <a:spcPct val="90000"/>
              </a:lnSpc>
              <a:spcBef>
                <a:spcPts val="10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Economic uncertainties and fluctuating exchange rates pose challenges to our financial stability.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2142706" y="4834464"/>
            <a:ext cx="310896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90000"/>
              </a:lnSpc>
              <a:spcBef>
                <a:spcPts val="10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The growing demand for eco-friendly products presents a chance to innovate and capture new markets.</a:t>
            </a:r>
            <a:endParaRPr lang="en-US" sz="1200" dirty="0"/>
          </a:p>
          <a:p>
            <a:pPr algn="l" marL="171450" indent="-171450">
              <a:lnSpc>
                <a:spcPct val="90000"/>
              </a:lnSpc>
              <a:spcBef>
                <a:spcPts val="10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Expanding into international markets can increase revenue and diversify our customer base.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6926504" y="2478476"/>
            <a:ext cx="310896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r" marL="171450" indent="-171450">
              <a:lnSpc>
                <a:spcPct val="90000"/>
              </a:lnSpc>
              <a:spcBef>
                <a:spcPts val="10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Limited financial resources restrict our ability to expand operations and invest in new technologies.</a:t>
            </a:r>
            <a:endParaRPr lang="en-US" sz="1200" dirty="0"/>
          </a:p>
          <a:p>
            <a:pPr algn="r" marL="171450" indent="-171450">
              <a:lnSpc>
                <a:spcPct val="90000"/>
              </a:lnSpc>
              <a:spcBef>
                <a:spcPts val="1000"/>
              </a:spcBef>
              <a:buSzPct val="120000"/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dependency on a single supplier poses risks to our supply chain stability.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2142706" y="2478476"/>
            <a:ext cx="3108960" cy="118872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171450" indent="-171450">
              <a:lnSpc>
                <a:spcPct val="100000"/>
              </a:lnSpc>
              <a:spcBef>
                <a:spcPts val="971"/>
              </a:spcBef>
              <a:buSzPct val="120000"/>
              <a:buFont typeface="Arial"/>
              <a:buChar char="•"/>
            </a:pPr>
            <a:r>
              <a:rPr lang="en-US" sz="1165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Our company has a strong brand presence in the market, recognized for quality and innovation.</a:t>
            </a:r>
            <a:endParaRPr lang="en-US" sz="1165" dirty="0"/>
          </a:p>
          <a:p>
            <a:pPr algn="l" marL="171450" indent="-171450">
              <a:lnSpc>
                <a:spcPct val="100000"/>
              </a:lnSpc>
              <a:spcBef>
                <a:spcPts val="971"/>
              </a:spcBef>
              <a:buSzPct val="120000"/>
              <a:buFont typeface="Arial"/>
              <a:buChar char="•"/>
            </a:pPr>
            <a:r>
              <a:rPr lang="en-US" sz="1165" dirty="0">
                <a:solidFill>
                  <a:srgbClr val="FFFFFF"/>
                </a:solidFill>
                <a:latin typeface="Figtree Regular" pitchFamily="34" charset="0"/>
                <a:ea typeface="Figtree Regular" pitchFamily="34" charset="-122"/>
                <a:cs typeface="Figtree Regular" pitchFamily="34" charset="-120"/>
              </a:rPr>
              <a:t>We have a dedicated and skilled workforce that drives our success and ensures customer satisfaction.</a:t>
            </a:r>
            <a:endParaRPr lang="en-US" sz="1165" dirty="0"/>
          </a:p>
        </p:txBody>
      </p:sp>
      <p:sp>
        <p:nvSpPr>
          <p:cNvPr id="30" name="Text 28"/>
          <p:cNvSpPr/>
          <p:nvPr/>
        </p:nvSpPr>
        <p:spPr>
          <a:xfrm>
            <a:off x="10772135" y="6129891"/>
            <a:ext cx="91440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505464" y="289560"/>
            <a:ext cx="11178539" cy="87782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800" dirty="0">
                <a:solidFill>
                  <a:srgbClr val="FFFFFF"/>
                </a:solidFill>
                <a:latin typeface="Figtree Bold" pitchFamily="34" charset="0"/>
                <a:ea typeface="Figtree Bold" pitchFamily="34" charset="-122"/>
                <a:cs typeface="Figtree Bold" pitchFamily="34" charset="-120"/>
              </a:rPr>
              <a:t>SWOT Analysis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2025-07-11T16:10:57Z</dcterms:created>
  <dcterms:modified xsi:type="dcterms:W3CDTF">2025-07-11T16:10:57Z</dcterms:modified>
</cp:coreProperties>
</file>