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79" y="1750738"/>
            <a:ext cx="2011679" cy="2011680"/>
          </a:xfrm>
          <a:custGeom>
            <a:avLst/>
            <a:gdLst/>
            <a:ahLst/>
            <a:cxnLst/>
            <a:rect l="l" t="t" r="r" b="b"/>
            <a:pathLst>
              <a:path w="2011679" h="2011680">
                <a:moveTo>
                  <a:pt x="0" y="1005840"/>
                </a:moveTo>
                <a:cubicBezTo>
                  <a:pt x="0" y="450335"/>
                  <a:pt x="450334" y="0"/>
                  <a:pt x="1005840" y="0"/>
                </a:cubicBezTo>
                <a:cubicBezTo>
                  <a:pt x="1561345" y="0"/>
                  <a:pt x="2011679" y="450335"/>
                  <a:pt x="2011679" y="1005840"/>
                </a:cubicBezTo>
                <a:cubicBezTo>
                  <a:pt x="2011679" y="1561345"/>
                  <a:pt x="1561345" y="2011680"/>
                  <a:pt x="1005840" y="2011680"/>
                </a:cubicBezTo>
                <a:cubicBezTo>
                  <a:pt x="450334" y="2011680"/>
                  <a:pt x="0" y="1561345"/>
                  <a:pt x="0" y="100584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30079" y="1797538"/>
            <a:ext cx="1831679" cy="19180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60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</a:t>
            </a:r>
            <a:endParaRPr lang="en-US" sz="6000" dirty="0"/>
          </a:p>
        </p:txBody>
      </p:sp>
      <p:sp>
        <p:nvSpPr>
          <p:cNvPr id="5" name="Text 3"/>
          <p:cNvSpPr/>
          <p:nvPr/>
        </p:nvSpPr>
        <p:spPr>
          <a:xfrm>
            <a:off x="2509519" y="1750738"/>
            <a:ext cx="2011679" cy="2011680"/>
          </a:xfrm>
          <a:custGeom>
            <a:avLst/>
            <a:gdLst/>
            <a:ahLst/>
            <a:cxnLst/>
            <a:rect l="l" t="t" r="r" b="b"/>
            <a:pathLst>
              <a:path w="2011679" h="2011680">
                <a:moveTo>
                  <a:pt x="0" y="1005840"/>
                </a:moveTo>
                <a:cubicBezTo>
                  <a:pt x="0" y="450335"/>
                  <a:pt x="450334" y="0"/>
                  <a:pt x="1005840" y="0"/>
                </a:cubicBezTo>
                <a:cubicBezTo>
                  <a:pt x="1561345" y="0"/>
                  <a:pt x="2011679" y="450335"/>
                  <a:pt x="2011679" y="1005840"/>
                </a:cubicBezTo>
                <a:cubicBezTo>
                  <a:pt x="2011679" y="1561345"/>
                  <a:pt x="1561345" y="2011680"/>
                  <a:pt x="1005840" y="2011680"/>
                </a:cubicBezTo>
                <a:cubicBezTo>
                  <a:pt x="450334" y="2011680"/>
                  <a:pt x="0" y="1561345"/>
                  <a:pt x="0" y="1005840"/>
                </a:cubicBezTo>
              </a:path>
            </a:pathLst>
          </a:custGeom>
          <a:solidFill>
            <a:srgbClr val="0C53B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2599519" y="1797538"/>
            <a:ext cx="1831679" cy="19180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60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W</a:t>
            </a:r>
            <a:endParaRPr lang="en-US" sz="6000" dirty="0"/>
          </a:p>
        </p:txBody>
      </p:sp>
      <p:sp>
        <p:nvSpPr>
          <p:cNvPr id="7" name="Text 5"/>
          <p:cNvSpPr/>
          <p:nvPr/>
        </p:nvSpPr>
        <p:spPr>
          <a:xfrm>
            <a:off x="640078" y="3602036"/>
            <a:ext cx="2011679" cy="2011680"/>
          </a:xfrm>
          <a:custGeom>
            <a:avLst/>
            <a:gdLst/>
            <a:ahLst/>
            <a:cxnLst/>
            <a:rect l="l" t="t" r="r" b="b"/>
            <a:pathLst>
              <a:path w="2011679" h="2011680">
                <a:moveTo>
                  <a:pt x="0" y="1005840"/>
                </a:moveTo>
                <a:cubicBezTo>
                  <a:pt x="0" y="450335"/>
                  <a:pt x="450334" y="0"/>
                  <a:pt x="1005840" y="0"/>
                </a:cubicBezTo>
                <a:cubicBezTo>
                  <a:pt x="1561345" y="0"/>
                  <a:pt x="2011679" y="450335"/>
                  <a:pt x="2011679" y="1005840"/>
                </a:cubicBezTo>
                <a:cubicBezTo>
                  <a:pt x="2011679" y="1561345"/>
                  <a:pt x="1561345" y="2011680"/>
                  <a:pt x="1005840" y="2011680"/>
                </a:cubicBezTo>
                <a:cubicBezTo>
                  <a:pt x="450334" y="2011680"/>
                  <a:pt x="0" y="1561345"/>
                  <a:pt x="0" y="1005840"/>
                </a:cubicBezTo>
              </a:path>
            </a:pathLst>
          </a:cu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730078" y="3648836"/>
            <a:ext cx="1831679" cy="19180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60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O</a:t>
            </a:r>
            <a:endParaRPr lang="en-US" sz="6000" dirty="0"/>
          </a:p>
        </p:txBody>
      </p:sp>
      <p:sp>
        <p:nvSpPr>
          <p:cNvPr id="9" name="Text 7"/>
          <p:cNvSpPr/>
          <p:nvPr/>
        </p:nvSpPr>
        <p:spPr>
          <a:xfrm>
            <a:off x="2509518" y="3602036"/>
            <a:ext cx="2011679" cy="2011680"/>
          </a:xfrm>
          <a:custGeom>
            <a:avLst/>
            <a:gdLst/>
            <a:ahLst/>
            <a:cxnLst/>
            <a:rect l="l" t="t" r="r" b="b"/>
            <a:pathLst>
              <a:path w="2011679" h="2011680">
                <a:moveTo>
                  <a:pt x="0" y="1005840"/>
                </a:moveTo>
                <a:cubicBezTo>
                  <a:pt x="0" y="450335"/>
                  <a:pt x="450334" y="0"/>
                  <a:pt x="1005840" y="0"/>
                </a:cubicBezTo>
                <a:cubicBezTo>
                  <a:pt x="1561345" y="0"/>
                  <a:pt x="2011679" y="450335"/>
                  <a:pt x="2011679" y="1005840"/>
                </a:cubicBezTo>
                <a:cubicBezTo>
                  <a:pt x="2011679" y="1561345"/>
                  <a:pt x="1561345" y="2011680"/>
                  <a:pt x="1005840" y="2011680"/>
                </a:cubicBezTo>
                <a:cubicBezTo>
                  <a:pt x="450334" y="2011680"/>
                  <a:pt x="0" y="1561345"/>
                  <a:pt x="0" y="100584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2599518" y="3648836"/>
            <a:ext cx="1831679" cy="19180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60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</a:t>
            </a:r>
            <a:endParaRPr lang="en-US" sz="6000" dirty="0"/>
          </a:p>
        </p:txBody>
      </p:sp>
      <p:sp>
        <p:nvSpPr>
          <p:cNvPr id="11" name="Text 9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 /</a:t>
            </a:r>
            <a:endParaRPr lang="en-US" sz="800" dirty="0"/>
          </a:p>
        </p:txBody>
      </p:sp>
      <p:sp>
        <p:nvSpPr>
          <p:cNvPr id="13" name="Text 11"/>
          <p:cNvSpPr/>
          <p:nvPr/>
        </p:nvSpPr>
        <p:spPr>
          <a:xfrm>
            <a:off x="4907280" y="1754310"/>
            <a:ext cx="292608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Strengths</a:t>
            </a:r>
            <a:endParaRPr lang="en-US" sz="1400" dirty="0"/>
          </a:p>
        </p:txBody>
      </p:sp>
      <p:sp>
        <p:nvSpPr>
          <p:cNvPr id="14" name="Text 12"/>
          <p:cNvSpPr/>
          <p:nvPr/>
        </p:nvSpPr>
        <p:spPr>
          <a:xfrm>
            <a:off x="8554721" y="1754310"/>
            <a:ext cx="292608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Weaknesses</a:t>
            </a:r>
            <a:endParaRPr lang="en-US" sz="1400" dirty="0"/>
          </a:p>
        </p:txBody>
      </p:sp>
      <p:sp>
        <p:nvSpPr>
          <p:cNvPr id="15" name="Text 13"/>
          <p:cNvSpPr/>
          <p:nvPr/>
        </p:nvSpPr>
        <p:spPr>
          <a:xfrm>
            <a:off x="4907280" y="3931489"/>
            <a:ext cx="292608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Opportunities</a:t>
            </a:r>
            <a:endParaRPr lang="en-US" sz="1400" dirty="0"/>
          </a:p>
        </p:txBody>
      </p:sp>
      <p:sp>
        <p:nvSpPr>
          <p:cNvPr id="16" name="Text 14"/>
          <p:cNvSpPr/>
          <p:nvPr/>
        </p:nvSpPr>
        <p:spPr>
          <a:xfrm>
            <a:off x="8554721" y="3931489"/>
            <a:ext cx="292608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Threats</a:t>
            </a:r>
            <a:endParaRPr lang="en-US" sz="1400" dirty="0"/>
          </a:p>
        </p:txBody>
      </p:sp>
      <p:sp>
        <p:nvSpPr>
          <p:cNvPr id="17" name="Text 15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SWOT Analysis</a:t>
            </a:r>
            <a:endParaRPr lang="en-US" sz="2400" dirty="0"/>
          </a:p>
        </p:txBody>
      </p:sp>
      <p:sp>
        <p:nvSpPr>
          <p:cNvPr id="18" name="Text 16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Comprehensive SWOT Analysis for Strategic Business Growth</a:t>
            </a:r>
            <a:endParaRPr lang="en-US" sz="800" dirty="0"/>
          </a:p>
        </p:txBody>
      </p:sp>
      <p:sp>
        <p:nvSpPr>
          <p:cNvPr id="19" name="Text 17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1</a:t>
            </a:r>
            <a:endParaRPr lang="en-US" sz="800" dirty="0"/>
          </a:p>
        </p:txBody>
      </p:sp>
      <p:sp>
        <p:nvSpPr>
          <p:cNvPr id="20" name="Text 18"/>
          <p:cNvSpPr/>
          <p:nvPr/>
        </p:nvSpPr>
        <p:spPr>
          <a:xfrm>
            <a:off x="4907280" y="2165980"/>
            <a:ext cx="292608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Our company has a strong brand presence in the market, which helps in attracting and retaining customers.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We have a highly skilled workforce that drives innovation and ensures quality in our products and services.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8554721" y="2165980"/>
            <a:ext cx="292608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Limited financial resources restrict our ability to invest in new projects and expand operations.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Our dependency on a single supplier for key materials poses a risk to our supply chain stability.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4907280" y="4343159"/>
            <a:ext cx="292608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The growing demand for eco-friendly products presents a chance to innovate and capture new market segments.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Expansion into emerging markets offers potential for increased revenue and brand recognition.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8554721" y="4343159"/>
            <a:ext cx="292608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Intense competition in the industry could lead to price wars and reduced profit margins.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Economic instability in key markets may negatively impact consumer spending and business operations.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2025-07-11T16:08:39Z</dcterms:created>
  <dcterms:modified xsi:type="dcterms:W3CDTF">2025-07-11T16:08:39Z</dcterms:modified>
</cp:coreProperties>
</file>