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5b7c99c76e13437e8f4e2840acb0e53213efe527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111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783604" y="6508085"/>
            <a:ext cx="576072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88888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Comprehensive SWOT Analysis for Strategic Business Planning</a:t>
            </a:r>
            <a:endParaRPr lang="en-US" sz="800" dirty="0"/>
          </a:p>
        </p:txBody>
      </p:sp>
      <p:sp>
        <p:nvSpPr>
          <p:cNvPr id="4" name="Text 2"/>
          <p:cNvSpPr/>
          <p:nvPr/>
        </p:nvSpPr>
        <p:spPr>
          <a:xfrm>
            <a:off x="502920" y="6508085"/>
            <a:ext cx="18288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88888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1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792480" y="3846511"/>
            <a:ext cx="10607040" cy="1799848"/>
          </a:xfrm>
          <a:prstGeom prst="rect">
            <a:avLst/>
          </a:prstGeom>
          <a:blipFill>
            <a:blip r:embed="rId1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0" y="0"/>
            <a:ext cx="12192000" cy="2810505"/>
          </a:xfrm>
          <a:prstGeom prst="rect">
            <a:avLst/>
          </a:prstGeom>
          <a:solidFill>
            <a:srgbClr val="00386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502919" y="1520236"/>
            <a:ext cx="10092509" cy="7896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4800" dirty="0">
                <a:solidFill>
                  <a:srgbClr val="FFFFFF"/>
                </a:solidFill>
                <a:latin typeface="Lexend Deca Regular" pitchFamily="34" charset="0"/>
                <a:ea typeface="Lexend Deca Regular" pitchFamily="34" charset="-122"/>
                <a:cs typeface="Lexend Deca Regular" pitchFamily="34" charset="-120"/>
              </a:rPr>
              <a:t>SWOT Analysis</a:t>
            </a:r>
            <a:endParaRPr lang="en-US" sz="4800" dirty="0"/>
          </a:p>
        </p:txBody>
      </p:sp>
      <p:sp>
        <p:nvSpPr>
          <p:cNvPr id="8" name="Text 6"/>
          <p:cNvSpPr/>
          <p:nvPr/>
        </p:nvSpPr>
        <p:spPr>
          <a:xfrm>
            <a:off x="6388246" y="-1676974"/>
            <a:ext cx="7269840" cy="5342813"/>
          </a:xfrm>
          <a:custGeom>
            <a:avLst/>
            <a:gdLst/>
            <a:ahLst/>
            <a:cxnLst/>
            <a:rect l="l" t="t" r="r" b="b"/>
            <a:pathLst>
              <a:path w="7269840" h="5342813">
                <a:moveTo>
                  <a:pt x="6840047" y="4576546"/>
                </a:moveTo>
                <a:cubicBezTo>
                  <a:pt x="6764441" y="4620999"/>
                  <a:pt x="6686218" y="4660161"/>
                  <a:pt x="6608648" y="4701087"/>
                </a:cubicBezTo>
                <a:cubicBezTo>
                  <a:pt x="6629368" y="4691043"/>
                  <a:pt x="6650159" y="4681266"/>
                  <a:pt x="6670878" y="4671221"/>
                </a:cubicBezTo>
                <a:cubicBezTo>
                  <a:pt x="6566411" y="4714445"/>
                  <a:pt x="6461725" y="4755157"/>
                  <a:pt x="6353986" y="4789084"/>
                </a:cubicBezTo>
                <a:cubicBezTo>
                  <a:pt x="6248064" y="4822476"/>
                  <a:pt x="6140761" y="4846519"/>
                  <a:pt x="6033095" y="4872912"/>
                </a:cubicBezTo>
                <a:cubicBezTo>
                  <a:pt x="6053960" y="4869226"/>
                  <a:pt x="6074388" y="4865432"/>
                  <a:pt x="6095252" y="4861746"/>
                </a:cubicBezTo>
                <a:cubicBezTo>
                  <a:pt x="6022772" y="4873714"/>
                  <a:pt x="5951237" y="4884293"/>
                  <a:pt x="5877593" y="4878789"/>
                </a:cubicBezTo>
                <a:cubicBezTo>
                  <a:pt x="5897367" y="4880499"/>
                  <a:pt x="5917141" y="4882209"/>
                  <a:pt x="5937206" y="4884079"/>
                </a:cubicBezTo>
                <a:cubicBezTo>
                  <a:pt x="5903256" y="4880820"/>
                  <a:pt x="5870323" y="4874462"/>
                  <a:pt x="5837755" y="4863242"/>
                </a:cubicBezTo>
                <a:cubicBezTo>
                  <a:pt x="5856075" y="4869867"/>
                  <a:pt x="5874322" y="4876492"/>
                  <a:pt x="5892642" y="4883117"/>
                </a:cubicBezTo>
                <a:cubicBezTo>
                  <a:pt x="5866325" y="4873233"/>
                  <a:pt x="5841680" y="4860838"/>
                  <a:pt x="5818562" y="4845237"/>
                </a:cubicBezTo>
                <a:cubicBezTo>
                  <a:pt x="5834629" y="4856189"/>
                  <a:pt x="5850404" y="4866982"/>
                  <a:pt x="5866471" y="4877935"/>
                </a:cubicBezTo>
                <a:cubicBezTo>
                  <a:pt x="5844297" y="4861960"/>
                  <a:pt x="5824524" y="4843848"/>
                  <a:pt x="5806494" y="4823224"/>
                </a:cubicBezTo>
                <a:cubicBezTo>
                  <a:pt x="5818999" y="4837864"/>
                  <a:pt x="5831866" y="4852663"/>
                  <a:pt x="5844370" y="4867249"/>
                </a:cubicBezTo>
                <a:cubicBezTo>
                  <a:pt x="5822924" y="4841336"/>
                  <a:pt x="5804968" y="4813393"/>
                  <a:pt x="5790137" y="4783046"/>
                </a:cubicBezTo>
                <a:cubicBezTo>
                  <a:pt x="5798716" y="4800891"/>
                  <a:pt x="5807294" y="4819003"/>
                  <a:pt x="5815873" y="4836848"/>
                </a:cubicBezTo>
                <a:cubicBezTo>
                  <a:pt x="5795880" y="4793999"/>
                  <a:pt x="5782431" y="4749600"/>
                  <a:pt x="5773853" y="4703332"/>
                </a:cubicBezTo>
                <a:cubicBezTo>
                  <a:pt x="5777270" y="4722566"/>
                  <a:pt x="5780759" y="4742067"/>
                  <a:pt x="5784176" y="4761248"/>
                </a:cubicBezTo>
                <a:cubicBezTo>
                  <a:pt x="5776107" y="4713750"/>
                  <a:pt x="5773853" y="4667107"/>
                  <a:pt x="5777560" y="4619075"/>
                </a:cubicBezTo>
                <a:cubicBezTo>
                  <a:pt x="5775888" y="4637989"/>
                  <a:pt x="5774362" y="4656582"/>
                  <a:pt x="5772617" y="4675549"/>
                </a:cubicBezTo>
                <a:cubicBezTo>
                  <a:pt x="5781341" y="4576653"/>
                  <a:pt x="5806858" y="4481231"/>
                  <a:pt x="5840008" y="4388052"/>
                </a:cubicBezTo>
                <a:cubicBezTo>
                  <a:pt x="5833538" y="4406004"/>
                  <a:pt x="5827286" y="4423635"/>
                  <a:pt x="5820816" y="4441641"/>
                </a:cubicBezTo>
                <a:cubicBezTo>
                  <a:pt x="5889298" y="4251543"/>
                  <a:pt x="5984606" y="4071490"/>
                  <a:pt x="6040947" y="3876692"/>
                </a:cubicBezTo>
                <a:cubicBezTo>
                  <a:pt x="6098669" y="3676710"/>
                  <a:pt x="6112118" y="3441466"/>
                  <a:pt x="6038548" y="3243782"/>
                </a:cubicBezTo>
                <a:cubicBezTo>
                  <a:pt x="5956398" y="3022910"/>
                  <a:pt x="5774798" y="2853970"/>
                  <a:pt x="5542745" y="2803000"/>
                </a:cubicBezTo>
                <a:cubicBezTo>
                  <a:pt x="5357436" y="2762234"/>
                  <a:pt x="5159042" y="2797604"/>
                  <a:pt x="4982967" y="2861397"/>
                </a:cubicBezTo>
                <a:cubicBezTo>
                  <a:pt x="4784718" y="2933204"/>
                  <a:pt x="4603263" y="3043320"/>
                  <a:pt x="4413666" y="3134361"/>
                </a:cubicBezTo>
                <a:cubicBezTo>
                  <a:pt x="4434676" y="3124263"/>
                  <a:pt x="4455903" y="3114326"/>
                  <a:pt x="4476913" y="3104174"/>
                </a:cubicBezTo>
                <a:cubicBezTo>
                  <a:pt x="4233374" y="3220434"/>
                  <a:pt x="3977621" y="3312704"/>
                  <a:pt x="3711617" y="3361270"/>
                </a:cubicBezTo>
                <a:cubicBezTo>
                  <a:pt x="3735317" y="3356996"/>
                  <a:pt x="3759235" y="3352615"/>
                  <a:pt x="3782934" y="3348287"/>
                </a:cubicBezTo>
                <a:cubicBezTo>
                  <a:pt x="3611439" y="3378848"/>
                  <a:pt x="3437035" y="3390015"/>
                  <a:pt x="3263431" y="3375055"/>
                </a:cubicBezTo>
                <a:cubicBezTo>
                  <a:pt x="3287204" y="3377139"/>
                  <a:pt x="3311049" y="3379222"/>
                  <a:pt x="3334530" y="3381359"/>
                </a:cubicBezTo>
                <a:cubicBezTo>
                  <a:pt x="3208690" y="3369605"/>
                  <a:pt x="3083067" y="3345509"/>
                  <a:pt x="2963696" y="3302713"/>
                </a:cubicBezTo>
                <a:cubicBezTo>
                  <a:pt x="2986087" y="3310834"/>
                  <a:pt x="3008478" y="3318902"/>
                  <a:pt x="3030869" y="3327023"/>
                </a:cubicBezTo>
                <a:cubicBezTo>
                  <a:pt x="2981798" y="3308857"/>
                  <a:pt x="2934835" y="3286685"/>
                  <a:pt x="2891216" y="3257620"/>
                </a:cubicBezTo>
                <a:cubicBezTo>
                  <a:pt x="2910990" y="3271297"/>
                  <a:pt x="2930836" y="3284654"/>
                  <a:pt x="2950610" y="3298332"/>
                </a:cubicBezTo>
                <a:cubicBezTo>
                  <a:pt x="2921458" y="3277923"/>
                  <a:pt x="2895214" y="3255216"/>
                  <a:pt x="2872023" y="3228448"/>
                </a:cubicBezTo>
                <a:cubicBezTo>
                  <a:pt x="2888017" y="3246934"/>
                  <a:pt x="2904011" y="3265474"/>
                  <a:pt x="2919713" y="3283800"/>
                </a:cubicBezTo>
                <a:cubicBezTo>
                  <a:pt x="2901902" y="3262268"/>
                  <a:pt x="2886999" y="3239508"/>
                  <a:pt x="2874495" y="3214557"/>
                </a:cubicBezTo>
                <a:cubicBezTo>
                  <a:pt x="2885545" y="3237477"/>
                  <a:pt x="2896159" y="3260184"/>
                  <a:pt x="2907209" y="3283105"/>
                </a:cubicBezTo>
                <a:cubicBezTo>
                  <a:pt x="2889980" y="3246881"/>
                  <a:pt x="2878639" y="3209321"/>
                  <a:pt x="2871224" y="3169944"/>
                </a:cubicBezTo>
                <a:cubicBezTo>
                  <a:pt x="2875658" y="3195002"/>
                  <a:pt x="2880165" y="3220006"/>
                  <a:pt x="2884818" y="3244957"/>
                </a:cubicBezTo>
                <a:cubicBezTo>
                  <a:pt x="2876167" y="3192277"/>
                  <a:pt x="2875440" y="3139918"/>
                  <a:pt x="2879438" y="3086810"/>
                </a:cubicBezTo>
                <a:cubicBezTo>
                  <a:pt x="2877330" y="3111441"/>
                  <a:pt x="2875004" y="3136124"/>
                  <a:pt x="2872968" y="3160755"/>
                </a:cubicBezTo>
                <a:cubicBezTo>
                  <a:pt x="2879875" y="3085528"/>
                  <a:pt x="2897104" y="3012866"/>
                  <a:pt x="2922040" y="2941806"/>
                </a:cubicBezTo>
                <a:cubicBezTo>
                  <a:pt x="2913679" y="2965101"/>
                  <a:pt x="2905246" y="2988182"/>
                  <a:pt x="2896886" y="3011476"/>
                </a:cubicBezTo>
                <a:cubicBezTo>
                  <a:pt x="2984342" y="2769020"/>
                  <a:pt x="3148859" y="2565779"/>
                  <a:pt x="3285822" y="2350731"/>
                </a:cubicBezTo>
                <a:cubicBezTo>
                  <a:pt x="3443869" y="2102504"/>
                  <a:pt x="3548191" y="1804428"/>
                  <a:pt x="3528417" y="1506620"/>
                </a:cubicBezTo>
                <a:cubicBezTo>
                  <a:pt x="3517803" y="1345160"/>
                  <a:pt x="3470549" y="1169595"/>
                  <a:pt x="3368989" y="1040513"/>
                </a:cubicBezTo>
                <a:cubicBezTo>
                  <a:pt x="3298036" y="950326"/>
                  <a:pt x="3227155" y="886853"/>
                  <a:pt x="3128939" y="826907"/>
                </a:cubicBezTo>
                <a:cubicBezTo>
                  <a:pt x="3061257" y="785500"/>
                  <a:pt x="2981725" y="756596"/>
                  <a:pt x="2904301" y="740353"/>
                </a:cubicBezTo>
                <a:cubicBezTo>
                  <a:pt x="2588136" y="673889"/>
                  <a:pt x="2278150" y="808795"/>
                  <a:pt x="2015927" y="974262"/>
                </a:cubicBezTo>
                <a:cubicBezTo>
                  <a:pt x="1888632" y="1054618"/>
                  <a:pt x="1769625" y="1146514"/>
                  <a:pt x="1644729" y="1230022"/>
                </a:cubicBezTo>
                <a:cubicBezTo>
                  <a:pt x="1490899" y="1332604"/>
                  <a:pt x="1329872" y="1423913"/>
                  <a:pt x="1162884" y="1503681"/>
                </a:cubicBezTo>
                <a:cubicBezTo>
                  <a:pt x="1189928" y="1490805"/>
                  <a:pt x="1216681" y="1477982"/>
                  <a:pt x="1243724" y="1465053"/>
                </a:cubicBezTo>
                <a:cubicBezTo>
                  <a:pt x="1099709" y="1533280"/>
                  <a:pt x="951550" y="1599798"/>
                  <a:pt x="793649" y="1628436"/>
                </a:cubicBezTo>
                <a:cubicBezTo>
                  <a:pt x="823164" y="1623093"/>
                  <a:pt x="852898" y="1617697"/>
                  <a:pt x="882341" y="1612354"/>
                </a:cubicBezTo>
                <a:cubicBezTo>
                  <a:pt x="824545" y="1622345"/>
                  <a:pt x="766387" y="1626673"/>
                  <a:pt x="707792" y="1622185"/>
                </a:cubicBezTo>
                <a:cubicBezTo>
                  <a:pt x="736726" y="1624803"/>
                  <a:pt x="765660" y="1627207"/>
                  <a:pt x="794666" y="1629825"/>
                </a:cubicBezTo>
                <a:cubicBezTo>
                  <a:pt x="755046" y="1626192"/>
                  <a:pt x="716588" y="1618284"/>
                  <a:pt x="679149" y="1605034"/>
                </a:cubicBezTo>
                <a:cubicBezTo>
                  <a:pt x="706192" y="1614651"/>
                  <a:pt x="733382" y="1624536"/>
                  <a:pt x="760207" y="1634259"/>
                </a:cubicBezTo>
                <a:cubicBezTo>
                  <a:pt x="730692" y="1623200"/>
                  <a:pt x="702848" y="1609309"/>
                  <a:pt x="676386" y="1591944"/>
                </a:cubicBezTo>
                <a:cubicBezTo>
                  <a:pt x="700013" y="1608293"/>
                  <a:pt x="723931" y="1624536"/>
                  <a:pt x="747630" y="1640831"/>
                </a:cubicBezTo>
                <a:cubicBezTo>
                  <a:pt x="720078" y="1621864"/>
                  <a:pt x="695288" y="1600333"/>
                  <a:pt x="672969" y="1575221"/>
                </a:cubicBezTo>
                <a:cubicBezTo>
                  <a:pt x="692016" y="1597180"/>
                  <a:pt x="711209" y="1619460"/>
                  <a:pt x="730038" y="1641472"/>
                </a:cubicBezTo>
                <a:cubicBezTo>
                  <a:pt x="707065" y="1614331"/>
                  <a:pt x="687945" y="1585159"/>
                  <a:pt x="672388" y="1553423"/>
                </a:cubicBezTo>
                <a:cubicBezTo>
                  <a:pt x="685328" y="1580671"/>
                  <a:pt x="698341" y="1607973"/>
                  <a:pt x="711572" y="1635168"/>
                </a:cubicBezTo>
                <a:cubicBezTo>
                  <a:pt x="692234" y="1594349"/>
                  <a:pt x="679294" y="1551713"/>
                  <a:pt x="670861" y="1507368"/>
                </a:cubicBezTo>
                <a:cubicBezTo>
                  <a:pt x="676241" y="1537074"/>
                  <a:pt x="681766" y="1567047"/>
                  <a:pt x="686927" y="1596913"/>
                </a:cubicBezTo>
                <a:cubicBezTo>
                  <a:pt x="675950" y="1534402"/>
                  <a:pt x="674714" y="1471891"/>
                  <a:pt x="679876" y="1408633"/>
                </a:cubicBezTo>
                <a:cubicBezTo>
                  <a:pt x="677331" y="1437858"/>
                  <a:pt x="674787" y="1467083"/>
                  <a:pt x="672315" y="1496575"/>
                </a:cubicBezTo>
                <a:cubicBezTo>
                  <a:pt x="680457" y="1409541"/>
                  <a:pt x="700304" y="1324323"/>
                  <a:pt x="729383" y="1241937"/>
                </a:cubicBezTo>
                <a:cubicBezTo>
                  <a:pt x="719569" y="1269346"/>
                  <a:pt x="709464" y="1296861"/>
                  <a:pt x="699722" y="1324483"/>
                </a:cubicBezTo>
                <a:cubicBezTo>
                  <a:pt x="750538" y="1184982"/>
                  <a:pt x="821347" y="1054030"/>
                  <a:pt x="875725" y="916132"/>
                </a:cubicBezTo>
                <a:cubicBezTo>
                  <a:pt x="911856" y="824236"/>
                  <a:pt x="947697" y="729989"/>
                  <a:pt x="967616" y="632963"/>
                </a:cubicBezTo>
                <a:cubicBezTo>
                  <a:pt x="980193" y="572643"/>
                  <a:pt x="984627" y="511307"/>
                  <a:pt x="989280" y="449918"/>
                </a:cubicBezTo>
                <a:cubicBezTo>
                  <a:pt x="992115" y="412251"/>
                  <a:pt x="992770" y="374424"/>
                  <a:pt x="989498" y="336757"/>
                </a:cubicBezTo>
                <a:cubicBezTo>
                  <a:pt x="981429" y="243525"/>
                  <a:pt x="943626" y="153232"/>
                  <a:pt x="872526" y="90133"/>
                </a:cubicBezTo>
                <a:cubicBezTo>
                  <a:pt x="809497" y="33873"/>
                  <a:pt x="708737" y="-6572"/>
                  <a:pt x="623098" y="1015"/>
                </a:cubicBezTo>
                <a:cubicBezTo>
                  <a:pt x="531280" y="9190"/>
                  <a:pt x="436481" y="44238"/>
                  <a:pt x="376433" y="117969"/>
                </a:cubicBezTo>
                <a:cubicBezTo>
                  <a:pt x="319946" y="187159"/>
                  <a:pt x="279235" y="275796"/>
                  <a:pt x="287304" y="367372"/>
                </a:cubicBezTo>
                <a:cubicBezTo>
                  <a:pt x="291230" y="411503"/>
                  <a:pt x="291666" y="455101"/>
                  <a:pt x="287813" y="499232"/>
                </a:cubicBezTo>
                <a:cubicBezTo>
                  <a:pt x="290358" y="469152"/>
                  <a:pt x="293120" y="439019"/>
                  <a:pt x="295737" y="408939"/>
                </a:cubicBezTo>
                <a:cubicBezTo>
                  <a:pt x="287086" y="496935"/>
                  <a:pt x="263677" y="582206"/>
                  <a:pt x="234016" y="665607"/>
                </a:cubicBezTo>
                <a:cubicBezTo>
                  <a:pt x="243976" y="637878"/>
                  <a:pt x="254154" y="609775"/>
                  <a:pt x="264186" y="582046"/>
                </a:cubicBezTo>
                <a:cubicBezTo>
                  <a:pt x="179565" y="816061"/>
                  <a:pt x="48417" y="1038055"/>
                  <a:pt x="14322" y="1287831"/>
                </a:cubicBezTo>
                <a:cubicBezTo>
                  <a:pt x="-7851" y="1450413"/>
                  <a:pt x="-8360" y="1610217"/>
                  <a:pt x="38749" y="1769112"/>
                </a:cubicBezTo>
                <a:cubicBezTo>
                  <a:pt x="60485" y="1842576"/>
                  <a:pt x="94217" y="1915826"/>
                  <a:pt x="138127" y="1978550"/>
                </a:cubicBezTo>
                <a:cubicBezTo>
                  <a:pt x="201884" y="2069912"/>
                  <a:pt x="273564" y="2130607"/>
                  <a:pt x="365164" y="2190767"/>
                </a:cubicBezTo>
                <a:cubicBezTo>
                  <a:pt x="427758" y="2231853"/>
                  <a:pt x="502346" y="2258460"/>
                  <a:pt x="574318" y="2276145"/>
                </a:cubicBezTo>
                <a:cubicBezTo>
                  <a:pt x="646216" y="2293616"/>
                  <a:pt x="722986" y="2299172"/>
                  <a:pt x="796993" y="2297035"/>
                </a:cubicBezTo>
                <a:cubicBezTo>
                  <a:pt x="927268" y="2293402"/>
                  <a:pt x="1060525" y="2261559"/>
                  <a:pt x="1182876" y="2217053"/>
                </a:cubicBezTo>
                <a:cubicBezTo>
                  <a:pt x="1325220" y="2165228"/>
                  <a:pt x="1463419" y="2097214"/>
                  <a:pt x="1598057" y="2028399"/>
                </a:cubicBezTo>
                <a:cubicBezTo>
                  <a:pt x="1718736" y="1966582"/>
                  <a:pt x="1836362" y="1898568"/>
                  <a:pt x="1949772" y="1824303"/>
                </a:cubicBezTo>
                <a:cubicBezTo>
                  <a:pt x="2160088" y="1687046"/>
                  <a:pt x="2352230" y="1521953"/>
                  <a:pt x="2579631" y="1411785"/>
                </a:cubicBezTo>
                <a:cubicBezTo>
                  <a:pt x="2553096" y="1424554"/>
                  <a:pt x="2526561" y="1437270"/>
                  <a:pt x="2499953" y="1449772"/>
                </a:cubicBezTo>
                <a:cubicBezTo>
                  <a:pt x="2579631" y="1411785"/>
                  <a:pt x="2661489" y="1379781"/>
                  <a:pt x="2748582" y="1363966"/>
                </a:cubicBezTo>
                <a:cubicBezTo>
                  <a:pt x="2719866" y="1369042"/>
                  <a:pt x="2691441" y="1374331"/>
                  <a:pt x="2662725" y="1379407"/>
                </a:cubicBezTo>
                <a:cubicBezTo>
                  <a:pt x="2709979" y="1371393"/>
                  <a:pt x="2757596" y="1368561"/>
                  <a:pt x="2805504" y="1372034"/>
                </a:cubicBezTo>
                <a:cubicBezTo>
                  <a:pt x="2777661" y="1369576"/>
                  <a:pt x="2749890" y="1367172"/>
                  <a:pt x="2722047" y="1364714"/>
                </a:cubicBezTo>
                <a:cubicBezTo>
                  <a:pt x="2762031" y="1368508"/>
                  <a:pt x="2800561" y="1376682"/>
                  <a:pt x="2838509" y="1389772"/>
                </a:cubicBezTo>
                <a:cubicBezTo>
                  <a:pt x="2812702" y="1380583"/>
                  <a:pt x="2787112" y="1371286"/>
                  <a:pt x="2761304" y="1362043"/>
                </a:cubicBezTo>
                <a:cubicBezTo>
                  <a:pt x="2798598" y="1375667"/>
                  <a:pt x="2833275" y="1393405"/>
                  <a:pt x="2866426" y="1414990"/>
                </a:cubicBezTo>
                <a:cubicBezTo>
                  <a:pt x="2843889" y="1399710"/>
                  <a:pt x="2821353" y="1384162"/>
                  <a:pt x="2799107" y="1368775"/>
                </a:cubicBezTo>
                <a:cubicBezTo>
                  <a:pt x="2831312" y="1390948"/>
                  <a:pt x="2860464" y="1416379"/>
                  <a:pt x="2886345" y="1445658"/>
                </a:cubicBezTo>
                <a:cubicBezTo>
                  <a:pt x="2868534" y="1424928"/>
                  <a:pt x="2850577" y="1403984"/>
                  <a:pt x="2832475" y="1383361"/>
                </a:cubicBezTo>
                <a:cubicBezTo>
                  <a:pt x="2858938" y="1414403"/>
                  <a:pt x="2880893" y="1447955"/>
                  <a:pt x="2899140" y="1484393"/>
                </a:cubicBezTo>
                <a:cubicBezTo>
                  <a:pt x="2886927" y="1458801"/>
                  <a:pt x="2874859" y="1433423"/>
                  <a:pt x="2862500" y="1407938"/>
                </a:cubicBezTo>
                <a:cubicBezTo>
                  <a:pt x="2885109" y="1455542"/>
                  <a:pt x="2900667" y="1505391"/>
                  <a:pt x="2910408" y="1557109"/>
                </a:cubicBezTo>
                <a:cubicBezTo>
                  <a:pt x="2905392" y="1529487"/>
                  <a:pt x="2900448" y="1502132"/>
                  <a:pt x="2895432" y="1474456"/>
                </a:cubicBezTo>
                <a:cubicBezTo>
                  <a:pt x="2908155" y="1546691"/>
                  <a:pt x="2909754" y="1619727"/>
                  <a:pt x="2903720" y="1692656"/>
                </a:cubicBezTo>
                <a:cubicBezTo>
                  <a:pt x="2905973" y="1666049"/>
                  <a:pt x="2908518" y="1639282"/>
                  <a:pt x="2910772" y="1612674"/>
                </a:cubicBezTo>
                <a:cubicBezTo>
                  <a:pt x="2901902" y="1710234"/>
                  <a:pt x="2879657" y="1805443"/>
                  <a:pt x="2846797" y="1897660"/>
                </a:cubicBezTo>
                <a:cubicBezTo>
                  <a:pt x="2855594" y="1873083"/>
                  <a:pt x="2864463" y="1848773"/>
                  <a:pt x="2873259" y="1824196"/>
                </a:cubicBezTo>
                <a:cubicBezTo>
                  <a:pt x="2785512" y="2065050"/>
                  <a:pt x="2618960" y="2267864"/>
                  <a:pt x="2496245" y="2490819"/>
                </a:cubicBezTo>
                <a:cubicBezTo>
                  <a:pt x="2425074" y="2619901"/>
                  <a:pt x="2365025" y="2759937"/>
                  <a:pt x="2332965" y="2903979"/>
                </a:cubicBezTo>
                <a:cubicBezTo>
                  <a:pt x="2294798" y="3074789"/>
                  <a:pt x="2287601" y="3274343"/>
                  <a:pt x="2357973" y="3437940"/>
                </a:cubicBezTo>
                <a:cubicBezTo>
                  <a:pt x="2402973" y="3542659"/>
                  <a:pt x="2465421" y="3638669"/>
                  <a:pt x="2558839" y="3707110"/>
                </a:cubicBezTo>
                <a:cubicBezTo>
                  <a:pt x="2650802" y="3774377"/>
                  <a:pt x="2739276" y="3814608"/>
                  <a:pt x="2847088" y="3850832"/>
                </a:cubicBezTo>
                <a:cubicBezTo>
                  <a:pt x="2997356" y="3901215"/>
                  <a:pt x="3158310" y="3919968"/>
                  <a:pt x="3315847" y="3928196"/>
                </a:cubicBezTo>
                <a:cubicBezTo>
                  <a:pt x="3614347" y="3943263"/>
                  <a:pt x="3919244" y="3883263"/>
                  <a:pt x="4200732" y="3787092"/>
                </a:cubicBezTo>
                <a:cubicBezTo>
                  <a:pt x="4369102" y="3729711"/>
                  <a:pt x="4531437" y="3656087"/>
                  <a:pt x="4690211" y="3576692"/>
                </a:cubicBezTo>
                <a:cubicBezTo>
                  <a:pt x="4819250" y="3512205"/>
                  <a:pt x="4942765" y="3437512"/>
                  <a:pt x="5072750" y="3374894"/>
                </a:cubicBezTo>
                <a:cubicBezTo>
                  <a:pt x="5052031" y="3384939"/>
                  <a:pt x="5031239" y="3394716"/>
                  <a:pt x="5010520" y="3404761"/>
                </a:cubicBezTo>
                <a:cubicBezTo>
                  <a:pt x="5120585" y="3352241"/>
                  <a:pt x="5235085" y="3305545"/>
                  <a:pt x="5355401" y="3283105"/>
                </a:cubicBezTo>
                <a:cubicBezTo>
                  <a:pt x="5333301" y="3287165"/>
                  <a:pt x="5311128" y="3290959"/>
                  <a:pt x="5289100" y="3295073"/>
                </a:cubicBezTo>
                <a:cubicBezTo>
                  <a:pt x="5343406" y="3285616"/>
                  <a:pt x="5398366" y="3281502"/>
                  <a:pt x="5453544" y="3285723"/>
                </a:cubicBezTo>
                <a:cubicBezTo>
                  <a:pt x="5432316" y="3283959"/>
                  <a:pt x="5410797" y="3281983"/>
                  <a:pt x="5389642" y="3280166"/>
                </a:cubicBezTo>
                <a:cubicBezTo>
                  <a:pt x="5430426" y="3283960"/>
                  <a:pt x="5470119" y="3292081"/>
                  <a:pt x="5508504" y="3305865"/>
                </a:cubicBezTo>
                <a:cubicBezTo>
                  <a:pt x="5488730" y="3298919"/>
                  <a:pt x="5469101" y="3291600"/>
                  <a:pt x="5449255" y="3284601"/>
                </a:cubicBezTo>
                <a:cubicBezTo>
                  <a:pt x="5483859" y="3297691"/>
                  <a:pt x="5516210" y="3314253"/>
                  <a:pt x="5546889" y="3334983"/>
                </a:cubicBezTo>
                <a:cubicBezTo>
                  <a:pt x="5529732" y="3323229"/>
                  <a:pt x="5512575" y="3311528"/>
                  <a:pt x="5495418" y="3299774"/>
                </a:cubicBezTo>
                <a:cubicBezTo>
                  <a:pt x="5525297" y="3320772"/>
                  <a:pt x="5552341" y="3344921"/>
                  <a:pt x="5576259" y="3372543"/>
                </a:cubicBezTo>
                <a:cubicBezTo>
                  <a:pt x="5562519" y="3356675"/>
                  <a:pt x="5549069" y="3340914"/>
                  <a:pt x="5535329" y="3325046"/>
                </a:cubicBezTo>
                <a:cubicBezTo>
                  <a:pt x="5560701" y="3355286"/>
                  <a:pt x="5581856" y="3387984"/>
                  <a:pt x="5599231" y="3423621"/>
                </a:cubicBezTo>
                <a:cubicBezTo>
                  <a:pt x="5589926" y="3404333"/>
                  <a:pt x="5580911" y="3384939"/>
                  <a:pt x="5571606" y="3365651"/>
                </a:cubicBezTo>
                <a:cubicBezTo>
                  <a:pt x="5593924" y="3413309"/>
                  <a:pt x="5608973" y="3463371"/>
                  <a:pt x="5618496" y="3515143"/>
                </a:cubicBezTo>
                <a:cubicBezTo>
                  <a:pt x="5614789" y="3494306"/>
                  <a:pt x="5610936" y="3473576"/>
                  <a:pt x="5607301" y="3452739"/>
                </a:cubicBezTo>
                <a:cubicBezTo>
                  <a:pt x="5619151" y="3522997"/>
                  <a:pt x="5620459" y="3593629"/>
                  <a:pt x="5614425" y="3664635"/>
                </a:cubicBezTo>
                <a:cubicBezTo>
                  <a:pt x="5616025" y="3644599"/>
                  <a:pt x="5617915" y="3624510"/>
                  <a:pt x="5619514" y="3604475"/>
                </a:cubicBezTo>
                <a:cubicBezTo>
                  <a:pt x="5609336" y="3712773"/>
                  <a:pt x="5581493" y="3816210"/>
                  <a:pt x="5544780" y="3918312"/>
                </a:cubicBezTo>
                <a:cubicBezTo>
                  <a:pt x="5551396" y="3899986"/>
                  <a:pt x="5558011" y="3881713"/>
                  <a:pt x="5564700" y="3863387"/>
                </a:cubicBezTo>
                <a:cubicBezTo>
                  <a:pt x="5441621" y="4203404"/>
                  <a:pt x="5257840" y="4560892"/>
                  <a:pt x="5374739" y="4930668"/>
                </a:cubicBezTo>
                <a:cubicBezTo>
                  <a:pt x="5439949" y="5136954"/>
                  <a:pt x="5609555" y="5300818"/>
                  <a:pt x="5827286" y="5333035"/>
                </a:cubicBezTo>
                <a:cubicBezTo>
                  <a:pt x="6032441" y="5363703"/>
                  <a:pt x="6245448" y="5316686"/>
                  <a:pt x="6445223" y="5271967"/>
                </a:cubicBezTo>
                <a:cubicBezTo>
                  <a:pt x="6551217" y="5248298"/>
                  <a:pt x="6656339" y="5219126"/>
                  <a:pt x="6759498" y="5184986"/>
                </a:cubicBezTo>
                <a:cubicBezTo>
                  <a:pt x="6866001" y="5149776"/>
                  <a:pt x="6972795" y="5115582"/>
                  <a:pt x="7077263" y="5074336"/>
                </a:cubicBezTo>
                <a:cubicBezTo>
                  <a:pt x="7148871" y="5045912"/>
                  <a:pt x="7201868" y="5002903"/>
                  <a:pt x="7239380" y="4936224"/>
                </a:cubicBezTo>
                <a:cubicBezTo>
                  <a:pt x="7282708" y="4859822"/>
                  <a:pt x="7276893" y="4766750"/>
                  <a:pt x="7240471" y="4690188"/>
                </a:cubicBezTo>
                <a:cubicBezTo>
                  <a:pt x="7207684" y="4621372"/>
                  <a:pt x="7156867" y="4575371"/>
                  <a:pt x="7085042" y="4549565"/>
                </a:cubicBezTo>
                <a:cubicBezTo>
                  <a:pt x="7000493" y="4518096"/>
                  <a:pt x="6918344" y="4530117"/>
                  <a:pt x="6840193" y="4576279"/>
                </a:cubicBezTo>
                <a:lnTo>
                  <a:pt x="6840047" y="4576546"/>
                </a:lnTo>
              </a:path>
            </a:pathLst>
          </a:custGeom>
          <a:solidFill>
            <a:srgbClr val="BFE5FF">
              <a:alpha val="27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2562368" y="828013"/>
            <a:ext cx="668578" cy="351271"/>
          </a:xfrm>
          <a:custGeom>
            <a:avLst/>
            <a:gdLst/>
            <a:ahLst/>
            <a:cxnLst/>
            <a:rect l="l" t="t" r="r" b="b"/>
            <a:pathLst>
              <a:path w="668578" h="351271">
                <a:moveTo>
                  <a:pt x="106444" y="338597"/>
                </a:moveTo>
                <a:cubicBezTo>
                  <a:pt x="94276" y="338597"/>
                  <a:pt x="82115" y="336061"/>
                  <a:pt x="69947" y="330992"/>
                </a:cubicBezTo>
                <a:cubicBezTo>
                  <a:pt x="22297" y="310717"/>
                  <a:pt x="0" y="255975"/>
                  <a:pt x="20271" y="208325"/>
                </a:cubicBezTo>
                <a:cubicBezTo>
                  <a:pt x="73497" y="81604"/>
                  <a:pt x="196669" y="-4"/>
                  <a:pt x="334028" y="-4"/>
                </a:cubicBezTo>
                <a:cubicBezTo>
                  <a:pt x="471394" y="-4"/>
                  <a:pt x="594566" y="81604"/>
                  <a:pt x="648293" y="208325"/>
                </a:cubicBezTo>
                <a:cubicBezTo>
                  <a:pt x="668571" y="255971"/>
                  <a:pt x="646268" y="311223"/>
                  <a:pt x="598618" y="330992"/>
                </a:cubicBezTo>
                <a:cubicBezTo>
                  <a:pt x="550968" y="351268"/>
                  <a:pt x="495724" y="328965"/>
                  <a:pt x="475954" y="281319"/>
                </a:cubicBezTo>
                <a:cubicBezTo>
                  <a:pt x="451624" y="224547"/>
                  <a:pt x="395865" y="187544"/>
                  <a:pt x="334028" y="187544"/>
                </a:cubicBezTo>
                <a:cubicBezTo>
                  <a:pt x="272191" y="187544"/>
                  <a:pt x="216940" y="224547"/>
                  <a:pt x="192611" y="281319"/>
                </a:cubicBezTo>
                <a:cubicBezTo>
                  <a:pt x="177909" y="316801"/>
                  <a:pt x="142935" y="338597"/>
                  <a:pt x="106438" y="338597"/>
                </a:cubicBezTo>
                <a:lnTo>
                  <a:pt x="106444" y="338597"/>
                </a:lnTo>
              </a:path>
            </a:pathLst>
          </a:custGeom>
          <a:solidFill>
            <a:srgbClr val="BFE5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10782451" y="339563"/>
            <a:ext cx="469893" cy="469893"/>
          </a:xfrm>
          <a:custGeom>
            <a:avLst/>
            <a:gdLst/>
            <a:ahLst/>
            <a:cxnLst/>
            <a:rect l="l" t="t" r="r" b="b"/>
            <a:pathLst>
              <a:path w="469893" h="469893">
                <a:moveTo>
                  <a:pt x="261561" y="16949"/>
                </a:moveTo>
                <a:lnTo>
                  <a:pt x="295845" y="90407"/>
                </a:lnTo>
                <a:cubicBezTo>
                  <a:pt x="313038" y="127247"/>
                  <a:pt x="342646" y="156855"/>
                  <a:pt x="379486" y="174048"/>
                </a:cubicBezTo>
                <a:lnTo>
                  <a:pt x="452944" y="208332"/>
                </a:lnTo>
                <a:cubicBezTo>
                  <a:pt x="463282" y="213158"/>
                  <a:pt x="469893" y="223538"/>
                  <a:pt x="469893" y="234947"/>
                </a:cubicBezTo>
                <a:cubicBezTo>
                  <a:pt x="469893" y="246356"/>
                  <a:pt x="463286" y="256736"/>
                  <a:pt x="452944" y="261561"/>
                </a:cubicBezTo>
                <a:lnTo>
                  <a:pt x="379486" y="295845"/>
                </a:lnTo>
                <a:cubicBezTo>
                  <a:pt x="342646" y="313038"/>
                  <a:pt x="313038" y="342646"/>
                  <a:pt x="295845" y="379486"/>
                </a:cubicBezTo>
                <a:lnTo>
                  <a:pt x="261561" y="452944"/>
                </a:lnTo>
                <a:cubicBezTo>
                  <a:pt x="256735" y="463282"/>
                  <a:pt x="246356" y="469893"/>
                  <a:pt x="234947" y="469893"/>
                </a:cubicBezTo>
                <a:cubicBezTo>
                  <a:pt x="223537" y="469893"/>
                  <a:pt x="213158" y="463286"/>
                  <a:pt x="208332" y="452944"/>
                </a:cubicBezTo>
                <a:lnTo>
                  <a:pt x="174048" y="379486"/>
                </a:lnTo>
                <a:cubicBezTo>
                  <a:pt x="156855" y="342646"/>
                  <a:pt x="127247" y="313038"/>
                  <a:pt x="90407" y="295845"/>
                </a:cubicBezTo>
                <a:lnTo>
                  <a:pt x="16949" y="261561"/>
                </a:lnTo>
                <a:cubicBezTo>
                  <a:pt x="6611" y="256736"/>
                  <a:pt x="0" y="246356"/>
                  <a:pt x="0" y="234947"/>
                </a:cubicBezTo>
                <a:cubicBezTo>
                  <a:pt x="0" y="223538"/>
                  <a:pt x="6607" y="213158"/>
                  <a:pt x="16949" y="208332"/>
                </a:cubicBezTo>
                <a:lnTo>
                  <a:pt x="90407" y="174048"/>
                </a:lnTo>
                <a:cubicBezTo>
                  <a:pt x="127247" y="156855"/>
                  <a:pt x="156855" y="127247"/>
                  <a:pt x="174048" y="90407"/>
                </a:cubicBezTo>
                <a:lnTo>
                  <a:pt x="208332" y="16949"/>
                </a:lnTo>
                <a:cubicBezTo>
                  <a:pt x="213158" y="6611"/>
                  <a:pt x="223537" y="0"/>
                  <a:pt x="234947" y="0"/>
                </a:cubicBezTo>
                <a:cubicBezTo>
                  <a:pt x="246356" y="0"/>
                  <a:pt x="256735" y="6607"/>
                  <a:pt x="261561" y="16949"/>
                </a:cubicBezTo>
                <a:lnTo>
                  <a:pt x="261561" y="16949"/>
                </a:lnTo>
              </a:path>
            </a:pathLst>
          </a:custGeom>
          <a:solidFill>
            <a:srgbClr val="40AFFF">
              <a:alpha val="2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10316800" y="5862241"/>
            <a:ext cx="1875200" cy="186303"/>
          </a:xfrm>
          <a:custGeom>
            <a:avLst/>
            <a:gdLst/>
            <a:ahLst/>
            <a:cxnLst/>
            <a:rect l="l" t="t" r="r" b="b"/>
            <a:pathLst>
              <a:path w="1875200" h="186303">
                <a:moveTo>
                  <a:pt x="1875200" y="237"/>
                </a:moveTo>
                <a:cubicBezTo>
                  <a:pt x="1820707" y="-3054"/>
                  <a:pt x="1766232" y="27917"/>
                  <a:pt x="1711739" y="93151"/>
                </a:cubicBezTo>
                <a:cubicBezTo>
                  <a:pt x="1607984" y="217354"/>
                  <a:pt x="1504248" y="217354"/>
                  <a:pt x="1400512" y="93151"/>
                </a:cubicBezTo>
                <a:cubicBezTo>
                  <a:pt x="1296776" y="-31051"/>
                  <a:pt x="1193040" y="-31051"/>
                  <a:pt x="1089304" y="93151"/>
                </a:cubicBezTo>
                <a:cubicBezTo>
                  <a:pt x="985568" y="217354"/>
                  <a:pt x="881813" y="217354"/>
                  <a:pt x="778077" y="93151"/>
                </a:cubicBezTo>
                <a:cubicBezTo>
                  <a:pt x="674341" y="-31051"/>
                  <a:pt x="570605" y="-31051"/>
                  <a:pt x="466850" y="93151"/>
                </a:cubicBezTo>
                <a:cubicBezTo>
                  <a:pt x="363114" y="217354"/>
                  <a:pt x="259378" y="217354"/>
                  <a:pt x="155623" y="93151"/>
                </a:cubicBezTo>
                <a:cubicBezTo>
                  <a:pt x="103736" y="31038"/>
                  <a:pt x="51868" y="-11"/>
                  <a:pt x="-19" y="0"/>
                </a:cubicBezTo>
              </a:path>
            </a:pathLst>
          </a:custGeom>
          <a:noFill/>
          <a:ln w="28575">
            <a:solidFill>
              <a:srgbClr val="40AFFF">
                <a:alpha val="33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10316115" y="6132060"/>
            <a:ext cx="1875199" cy="186303"/>
          </a:xfrm>
          <a:custGeom>
            <a:avLst/>
            <a:gdLst/>
            <a:ahLst/>
            <a:cxnLst/>
            <a:rect l="l" t="t" r="r" b="b"/>
            <a:pathLst>
              <a:path w="1875199" h="186303">
                <a:moveTo>
                  <a:pt x="1875199" y="237"/>
                </a:moveTo>
                <a:cubicBezTo>
                  <a:pt x="1820706" y="-3055"/>
                  <a:pt x="1766231" y="27917"/>
                  <a:pt x="1711738" y="93151"/>
                </a:cubicBezTo>
                <a:cubicBezTo>
                  <a:pt x="1608002" y="217354"/>
                  <a:pt x="1504266" y="217354"/>
                  <a:pt x="1400511" y="93151"/>
                </a:cubicBezTo>
                <a:cubicBezTo>
                  <a:pt x="1296775" y="-31051"/>
                  <a:pt x="1193039" y="-31051"/>
                  <a:pt x="1089303" y="93151"/>
                </a:cubicBezTo>
                <a:cubicBezTo>
                  <a:pt x="985567" y="217354"/>
                  <a:pt x="881831" y="217354"/>
                  <a:pt x="778095" y="93151"/>
                </a:cubicBezTo>
                <a:cubicBezTo>
                  <a:pt x="674340" y="-31051"/>
                  <a:pt x="570604" y="-31051"/>
                  <a:pt x="466868" y="93151"/>
                </a:cubicBezTo>
                <a:cubicBezTo>
                  <a:pt x="363132" y="217354"/>
                  <a:pt x="259396" y="217354"/>
                  <a:pt x="155641" y="93151"/>
                </a:cubicBezTo>
                <a:cubicBezTo>
                  <a:pt x="103755" y="31040"/>
                  <a:pt x="51887" y="-11"/>
                  <a:pt x="0" y="0"/>
                </a:cubicBezTo>
              </a:path>
            </a:pathLst>
          </a:custGeom>
          <a:noFill/>
          <a:ln w="28575">
            <a:solidFill>
              <a:srgbClr val="40AFFF">
                <a:alpha val="33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10315429" y="6401879"/>
            <a:ext cx="1875203" cy="186302"/>
          </a:xfrm>
          <a:custGeom>
            <a:avLst/>
            <a:gdLst/>
            <a:ahLst/>
            <a:cxnLst/>
            <a:rect l="l" t="t" r="r" b="b"/>
            <a:pathLst>
              <a:path w="1875203" h="186302">
                <a:moveTo>
                  <a:pt x="1875203" y="237"/>
                </a:moveTo>
                <a:cubicBezTo>
                  <a:pt x="1820710" y="-3055"/>
                  <a:pt x="1766235" y="27917"/>
                  <a:pt x="1711742" y="93151"/>
                </a:cubicBezTo>
                <a:cubicBezTo>
                  <a:pt x="1608005" y="217351"/>
                  <a:pt x="1504269" y="217351"/>
                  <a:pt x="1400533" y="93151"/>
                </a:cubicBezTo>
                <a:cubicBezTo>
                  <a:pt x="1296778" y="-31051"/>
                  <a:pt x="1193042" y="-31051"/>
                  <a:pt x="1089305" y="93151"/>
                </a:cubicBezTo>
                <a:cubicBezTo>
                  <a:pt x="985569" y="217351"/>
                  <a:pt x="881833" y="217351"/>
                  <a:pt x="778097" y="93151"/>
                </a:cubicBezTo>
                <a:cubicBezTo>
                  <a:pt x="674360" y="-31051"/>
                  <a:pt x="570624" y="-31051"/>
                  <a:pt x="466869" y="93151"/>
                </a:cubicBezTo>
                <a:cubicBezTo>
                  <a:pt x="363133" y="217351"/>
                  <a:pt x="259397" y="217351"/>
                  <a:pt x="155642" y="93151"/>
                </a:cubicBezTo>
                <a:cubicBezTo>
                  <a:pt x="103755" y="31040"/>
                  <a:pt x="51887" y="-11"/>
                  <a:pt x="0" y="-2"/>
                </a:cubicBezTo>
              </a:path>
            </a:pathLst>
          </a:custGeom>
          <a:noFill/>
          <a:ln w="28575">
            <a:solidFill>
              <a:srgbClr val="40AFFF">
                <a:alpha val="33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10314744" y="6671698"/>
            <a:ext cx="1875201" cy="186302"/>
          </a:xfrm>
          <a:custGeom>
            <a:avLst/>
            <a:gdLst/>
            <a:ahLst/>
            <a:cxnLst/>
            <a:rect l="l" t="t" r="r" b="b"/>
            <a:pathLst>
              <a:path w="1875201" h="186302">
                <a:moveTo>
                  <a:pt x="1875201" y="239"/>
                </a:moveTo>
                <a:cubicBezTo>
                  <a:pt x="1820708" y="-3052"/>
                  <a:pt x="1766233" y="27921"/>
                  <a:pt x="1711740" y="93153"/>
                </a:cubicBezTo>
                <a:cubicBezTo>
                  <a:pt x="1608004" y="217353"/>
                  <a:pt x="1504268" y="217353"/>
                  <a:pt x="1400531" y="93153"/>
                </a:cubicBezTo>
                <a:cubicBezTo>
                  <a:pt x="1296795" y="-31047"/>
                  <a:pt x="1193059" y="-31047"/>
                  <a:pt x="1089304" y="93153"/>
                </a:cubicBezTo>
                <a:cubicBezTo>
                  <a:pt x="985568" y="217353"/>
                  <a:pt x="881832" y="217353"/>
                  <a:pt x="778096" y="93153"/>
                </a:cubicBezTo>
                <a:cubicBezTo>
                  <a:pt x="674360" y="-31047"/>
                  <a:pt x="570624" y="-31047"/>
                  <a:pt x="466869" y="93153"/>
                </a:cubicBezTo>
                <a:cubicBezTo>
                  <a:pt x="363133" y="217353"/>
                  <a:pt x="259397" y="217353"/>
                  <a:pt x="155642" y="93153"/>
                </a:cubicBezTo>
                <a:cubicBezTo>
                  <a:pt x="103755" y="31043"/>
                  <a:pt x="51887" y="-13"/>
                  <a:pt x="0" y="0"/>
                </a:cubicBezTo>
              </a:path>
            </a:pathLst>
          </a:custGeom>
          <a:noFill/>
          <a:ln w="28575">
            <a:solidFill>
              <a:srgbClr val="40AFFF">
                <a:alpha val="33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86559" y="5169217"/>
            <a:ext cx="399300" cy="399300"/>
          </a:xfrm>
          <a:custGeom>
            <a:avLst/>
            <a:gdLst/>
            <a:ahLst/>
            <a:cxnLst/>
            <a:rect l="l" t="t" r="r" b="b"/>
            <a:pathLst>
              <a:path w="399300" h="399300">
                <a:moveTo>
                  <a:pt x="275118" y="21802"/>
                </a:moveTo>
                <a:lnTo>
                  <a:pt x="286258" y="92238"/>
                </a:lnTo>
                <a:cubicBezTo>
                  <a:pt x="291844" y="127564"/>
                  <a:pt x="309685" y="159788"/>
                  <a:pt x="336654" y="183279"/>
                </a:cubicBezTo>
                <a:lnTo>
                  <a:pt x="390432" y="230113"/>
                </a:lnTo>
                <a:cubicBezTo>
                  <a:pt x="397998" y="236705"/>
                  <a:pt x="401069" y="247087"/>
                  <a:pt x="398294" y="256734"/>
                </a:cubicBezTo>
                <a:cubicBezTo>
                  <a:pt x="395523" y="266381"/>
                  <a:pt x="387413" y="273552"/>
                  <a:pt x="377498" y="275118"/>
                </a:cubicBezTo>
                <a:lnTo>
                  <a:pt x="307062" y="286258"/>
                </a:lnTo>
                <a:cubicBezTo>
                  <a:pt x="271736" y="291844"/>
                  <a:pt x="239512" y="309685"/>
                  <a:pt x="216021" y="336654"/>
                </a:cubicBezTo>
                <a:lnTo>
                  <a:pt x="169187" y="390432"/>
                </a:lnTo>
                <a:cubicBezTo>
                  <a:pt x="162595" y="397998"/>
                  <a:pt x="152213" y="401069"/>
                  <a:pt x="142566" y="398294"/>
                </a:cubicBezTo>
                <a:cubicBezTo>
                  <a:pt x="132919" y="395523"/>
                  <a:pt x="125748" y="387413"/>
                  <a:pt x="124182" y="377498"/>
                </a:cubicBezTo>
                <a:lnTo>
                  <a:pt x="113042" y="307062"/>
                </a:lnTo>
                <a:cubicBezTo>
                  <a:pt x="107456" y="271736"/>
                  <a:pt x="89615" y="239512"/>
                  <a:pt x="62646" y="216021"/>
                </a:cubicBezTo>
                <a:lnTo>
                  <a:pt x="8868" y="169187"/>
                </a:lnTo>
                <a:cubicBezTo>
                  <a:pt x="1302" y="162595"/>
                  <a:pt x="-1769" y="152213"/>
                  <a:pt x="1006" y="142566"/>
                </a:cubicBezTo>
                <a:cubicBezTo>
                  <a:pt x="3777" y="132919"/>
                  <a:pt x="11887" y="125748"/>
                  <a:pt x="21802" y="124182"/>
                </a:cubicBezTo>
                <a:lnTo>
                  <a:pt x="92238" y="113042"/>
                </a:lnTo>
                <a:cubicBezTo>
                  <a:pt x="127564" y="107456"/>
                  <a:pt x="159788" y="89615"/>
                  <a:pt x="183279" y="62646"/>
                </a:cubicBezTo>
                <a:lnTo>
                  <a:pt x="230113" y="8868"/>
                </a:lnTo>
                <a:cubicBezTo>
                  <a:pt x="236705" y="1302"/>
                  <a:pt x="247087" y="-1769"/>
                  <a:pt x="256734" y="1006"/>
                </a:cubicBezTo>
                <a:cubicBezTo>
                  <a:pt x="266381" y="3777"/>
                  <a:pt x="273552" y="11887"/>
                  <a:pt x="275118" y="21802"/>
                </a:cubicBezTo>
                <a:lnTo>
                  <a:pt x="275118" y="21802"/>
                </a:lnTo>
              </a:path>
            </a:pathLst>
          </a:custGeom>
          <a:solidFill>
            <a:srgbClr val="C6FDFF">
              <a:alpha val="15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4627493" y="3120344"/>
            <a:ext cx="1376700" cy="1376700"/>
          </a:xfrm>
          <a:custGeom>
            <a:avLst/>
            <a:gdLst/>
            <a:ahLst/>
            <a:cxnLst/>
            <a:rect l="l" t="t" r="r" b="b"/>
            <a:pathLst>
              <a:path w="1376700" h="1376700">
                <a:moveTo>
                  <a:pt x="0" y="688350"/>
                </a:moveTo>
                <a:cubicBezTo>
                  <a:pt x="0" y="308188"/>
                  <a:pt x="308188" y="0"/>
                  <a:pt x="688350" y="0"/>
                </a:cubicBezTo>
                <a:cubicBezTo>
                  <a:pt x="1068512" y="0"/>
                  <a:pt x="1376700" y="308188"/>
                  <a:pt x="1376700" y="688350"/>
                </a:cubicBezTo>
                <a:cubicBezTo>
                  <a:pt x="1376700" y="1068512"/>
                  <a:pt x="1068512" y="1376700"/>
                  <a:pt x="688350" y="1376700"/>
                </a:cubicBezTo>
                <a:cubicBezTo>
                  <a:pt x="308188" y="1376700"/>
                  <a:pt x="0" y="1068512"/>
                  <a:pt x="0" y="688350"/>
                </a:cubicBezTo>
              </a:path>
            </a:pathLst>
          </a:custGeom>
          <a:solidFill>
            <a:srgbClr val="40A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4627500" y="4677719"/>
            <a:ext cx="1376700" cy="1376700"/>
          </a:xfrm>
          <a:custGeom>
            <a:avLst/>
            <a:gdLst/>
            <a:ahLst/>
            <a:cxnLst/>
            <a:rect l="l" t="t" r="r" b="b"/>
            <a:pathLst>
              <a:path w="1376700" h="1376700">
                <a:moveTo>
                  <a:pt x="0" y="688350"/>
                </a:moveTo>
                <a:cubicBezTo>
                  <a:pt x="0" y="308188"/>
                  <a:pt x="308188" y="0"/>
                  <a:pt x="688350" y="0"/>
                </a:cubicBezTo>
                <a:cubicBezTo>
                  <a:pt x="1068512" y="0"/>
                  <a:pt x="1376700" y="308188"/>
                  <a:pt x="1376700" y="688350"/>
                </a:cubicBezTo>
                <a:cubicBezTo>
                  <a:pt x="1376700" y="1068512"/>
                  <a:pt x="1068512" y="1376700"/>
                  <a:pt x="688350" y="1376700"/>
                </a:cubicBezTo>
                <a:cubicBezTo>
                  <a:pt x="308188" y="1376700"/>
                  <a:pt x="0" y="1068512"/>
                  <a:pt x="0" y="688350"/>
                </a:cubicBezTo>
              </a:path>
            </a:pathLst>
          </a:custGeom>
          <a:solidFill>
            <a:srgbClr val="00386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6187800" y="3120344"/>
            <a:ext cx="1376700" cy="1376700"/>
          </a:xfrm>
          <a:custGeom>
            <a:avLst/>
            <a:gdLst/>
            <a:ahLst/>
            <a:cxnLst/>
            <a:rect l="l" t="t" r="r" b="b"/>
            <a:pathLst>
              <a:path w="1376700" h="1376700">
                <a:moveTo>
                  <a:pt x="0" y="688350"/>
                </a:moveTo>
                <a:cubicBezTo>
                  <a:pt x="0" y="308188"/>
                  <a:pt x="308188" y="0"/>
                  <a:pt x="688350" y="0"/>
                </a:cubicBezTo>
                <a:cubicBezTo>
                  <a:pt x="1068512" y="0"/>
                  <a:pt x="1376700" y="308188"/>
                  <a:pt x="1376700" y="688350"/>
                </a:cubicBezTo>
                <a:cubicBezTo>
                  <a:pt x="1376700" y="1068512"/>
                  <a:pt x="1068512" y="1376700"/>
                  <a:pt x="688350" y="1376700"/>
                </a:cubicBezTo>
                <a:cubicBezTo>
                  <a:pt x="308188" y="1376700"/>
                  <a:pt x="0" y="1068512"/>
                  <a:pt x="0" y="688350"/>
                </a:cubicBezTo>
              </a:path>
            </a:pathLst>
          </a:custGeom>
          <a:solidFill>
            <a:srgbClr val="00386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6187800" y="4677719"/>
            <a:ext cx="1376700" cy="1376700"/>
          </a:xfrm>
          <a:custGeom>
            <a:avLst/>
            <a:gdLst/>
            <a:ahLst/>
            <a:cxnLst/>
            <a:rect l="l" t="t" r="r" b="b"/>
            <a:pathLst>
              <a:path w="1376700" h="1376700">
                <a:moveTo>
                  <a:pt x="0" y="688350"/>
                </a:moveTo>
                <a:cubicBezTo>
                  <a:pt x="0" y="308188"/>
                  <a:pt x="308188" y="0"/>
                  <a:pt x="688350" y="0"/>
                </a:cubicBezTo>
                <a:cubicBezTo>
                  <a:pt x="1068512" y="0"/>
                  <a:pt x="1376700" y="308188"/>
                  <a:pt x="1376700" y="688350"/>
                </a:cubicBezTo>
                <a:cubicBezTo>
                  <a:pt x="1376700" y="1068512"/>
                  <a:pt x="1068512" y="1376700"/>
                  <a:pt x="688350" y="1376700"/>
                </a:cubicBezTo>
                <a:cubicBezTo>
                  <a:pt x="308188" y="1376700"/>
                  <a:pt x="0" y="1068512"/>
                  <a:pt x="0" y="688350"/>
                </a:cubicBezTo>
              </a:path>
            </a:pathLst>
          </a:custGeom>
          <a:solidFill>
            <a:srgbClr val="40A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751819" y="3121396"/>
            <a:ext cx="338328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Lexend Deca Bold" pitchFamily="34" charset="0"/>
                <a:ea typeface="Lexend Deca Bold" pitchFamily="34" charset="-122"/>
                <a:cs typeface="Lexend Deca Bold" pitchFamily="34" charset="-120"/>
              </a:rPr>
              <a:t>Strengths</a:t>
            </a:r>
            <a:endParaRPr lang="en-US" sz="1600" dirty="0"/>
          </a:p>
        </p:txBody>
      </p:sp>
      <p:sp>
        <p:nvSpPr>
          <p:cNvPr id="21" name="Text 19"/>
          <p:cNvSpPr/>
          <p:nvPr/>
        </p:nvSpPr>
        <p:spPr>
          <a:xfrm>
            <a:off x="751819" y="4887234"/>
            <a:ext cx="338328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Lexend Deca Bold" pitchFamily="34" charset="0"/>
                <a:ea typeface="Lexend Deca Bold" pitchFamily="34" charset="-122"/>
                <a:cs typeface="Lexend Deca Bold" pitchFamily="34" charset="-120"/>
              </a:rPr>
              <a:t>Opportunities</a:t>
            </a:r>
            <a:endParaRPr lang="en-US" sz="1600" dirty="0"/>
          </a:p>
        </p:txBody>
      </p:sp>
      <p:sp>
        <p:nvSpPr>
          <p:cNvPr id="22" name="Text 20"/>
          <p:cNvSpPr/>
          <p:nvPr/>
        </p:nvSpPr>
        <p:spPr>
          <a:xfrm>
            <a:off x="8068655" y="3121396"/>
            <a:ext cx="338328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Lexend Deca Bold" pitchFamily="34" charset="0"/>
                <a:ea typeface="Lexend Deca Bold" pitchFamily="34" charset="-122"/>
                <a:cs typeface="Lexend Deca Bold" pitchFamily="34" charset="-120"/>
              </a:rPr>
              <a:t>Weaknesses</a:t>
            </a:r>
            <a:endParaRPr lang="en-US" sz="1600" dirty="0"/>
          </a:p>
        </p:txBody>
      </p:sp>
      <p:sp>
        <p:nvSpPr>
          <p:cNvPr id="23" name="Text 21"/>
          <p:cNvSpPr/>
          <p:nvPr/>
        </p:nvSpPr>
        <p:spPr>
          <a:xfrm>
            <a:off x="8068655" y="4887234"/>
            <a:ext cx="338328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Lexend Deca Bold" pitchFamily="34" charset="0"/>
                <a:ea typeface="Lexend Deca Bold" pitchFamily="34" charset="-122"/>
                <a:cs typeface="Lexend Deca Bold" pitchFamily="34" charset="-120"/>
              </a:rPr>
              <a:t>Threats</a:t>
            </a:r>
            <a:endParaRPr lang="en-US" sz="1600" dirty="0"/>
          </a:p>
        </p:txBody>
      </p:sp>
      <p:sp>
        <p:nvSpPr>
          <p:cNvPr id="24" name="Text 22"/>
          <p:cNvSpPr/>
          <p:nvPr/>
        </p:nvSpPr>
        <p:spPr>
          <a:xfrm>
            <a:off x="751819" y="3504038"/>
            <a:ext cx="3383280" cy="9144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Our company has a strong brand reputation in the market.</a:t>
            </a:r>
            <a:endParaRPr lang="en-US" sz="1200" dirty="0"/>
          </a:p>
          <a:p>
            <a:pPr algn="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We possess a highly skilled and motivated workforce.</a:t>
            </a:r>
            <a:endParaRPr lang="en-US" sz="1200" dirty="0"/>
          </a:p>
        </p:txBody>
      </p:sp>
      <p:sp>
        <p:nvSpPr>
          <p:cNvPr id="25" name="Text 23"/>
          <p:cNvSpPr/>
          <p:nvPr/>
        </p:nvSpPr>
        <p:spPr>
          <a:xfrm>
            <a:off x="751819" y="5269876"/>
            <a:ext cx="3383280" cy="9144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Emerging markets present significant growth potential.</a:t>
            </a:r>
            <a:endParaRPr lang="en-US" sz="1200" dirty="0"/>
          </a:p>
          <a:p>
            <a:pPr algn="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Advancements in technology can be leveraged to improve efficiency.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8068655" y="3504038"/>
            <a:ext cx="3383280" cy="9144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Limited financial resources restrict our ability to expand.</a:t>
            </a:r>
            <a:endParaRPr lang="en-US" sz="1200" dirty="0"/>
          </a:p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Our technology infrastructure is outdated compared to competitors.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8068655" y="5269876"/>
            <a:ext cx="3383280" cy="9144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Intense competition in the industry poses challenges to market share.</a:t>
            </a:r>
            <a:endParaRPr lang="en-US" sz="1200" dirty="0"/>
          </a:p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Economic instability could impact consumer spending patterns.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-740928" y="-1531565"/>
            <a:ext cx="2743200" cy="2743200"/>
          </a:xfrm>
          <a:custGeom>
            <a:avLst/>
            <a:gdLst/>
            <a:ahLst/>
            <a:cxnLst/>
            <a:rect l="l" t="t" r="r" b="b"/>
            <a:pathLst>
              <a:path w="2743200" h="2743200">
                <a:moveTo>
                  <a:pt x="0" y="1371600"/>
                </a:moveTo>
                <a:cubicBezTo>
                  <a:pt x="0" y="614093"/>
                  <a:pt x="614093" y="0"/>
                  <a:pt x="1371600" y="0"/>
                </a:cubicBezTo>
                <a:cubicBezTo>
                  <a:pt x="2129107" y="0"/>
                  <a:pt x="2743200" y="614093"/>
                  <a:pt x="2743200" y="1371600"/>
                </a:cubicBezTo>
                <a:cubicBezTo>
                  <a:pt x="2743200" y="2129107"/>
                  <a:pt x="2129107" y="2743200"/>
                  <a:pt x="1371600" y="2743200"/>
                </a:cubicBezTo>
                <a:cubicBezTo>
                  <a:pt x="614093" y="2743200"/>
                  <a:pt x="0" y="2129107"/>
                  <a:pt x="0" y="1371600"/>
                </a:cubicBezTo>
              </a:path>
            </a:pathLst>
          </a:custGeom>
          <a:gradFill>
            <a:gsLst>
              <a:gs pos="0">
                <a:srgbClr val="ffffff">
                  <a:alpha val="100000"/>
                </a:srgbClr>
              </a:gs>
              <a:gs pos="100000">
                <a:srgbClr val="bfe5ff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9" name="Text 27"/>
          <p:cNvSpPr/>
          <p:nvPr/>
        </p:nvSpPr>
        <p:spPr>
          <a:xfrm>
            <a:off x="502919" y="172338"/>
            <a:ext cx="73152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0" name="Text 28"/>
          <p:cNvSpPr/>
          <p:nvPr/>
        </p:nvSpPr>
        <p:spPr>
          <a:xfrm>
            <a:off x="5058663" y="3609161"/>
            <a:ext cx="514320" cy="457200"/>
          </a:xfrm>
          <a:custGeom>
            <a:avLst/>
            <a:gdLst/>
            <a:ahLst/>
            <a:cxnLst/>
            <a:rect l="l" t="t" r="r" b="b"/>
            <a:pathLst>
              <a:path w="514320" h="457200">
                <a:moveTo>
                  <a:pt x="102864" y="279509"/>
                </a:moveTo>
                <a:lnTo>
                  <a:pt x="102864" y="214303"/>
                </a:lnTo>
                <a:moveTo>
                  <a:pt x="102864" y="279509"/>
                </a:moveTo>
                <a:cubicBezTo>
                  <a:pt x="102864" y="307577"/>
                  <a:pt x="79838" y="330327"/>
                  <a:pt x="51432" y="330327"/>
                </a:cubicBezTo>
                <a:cubicBezTo>
                  <a:pt x="23026" y="330327"/>
                  <a:pt x="0" y="307572"/>
                  <a:pt x="0" y="279509"/>
                </a:cubicBezTo>
                <a:lnTo>
                  <a:pt x="0" y="257161"/>
                </a:lnTo>
                <a:cubicBezTo>
                  <a:pt x="0" y="150021"/>
                  <a:pt x="0" y="96451"/>
                  <a:pt x="27285" y="58892"/>
                </a:cubicBezTo>
                <a:cubicBezTo>
                  <a:pt x="36095" y="46762"/>
                  <a:pt x="46762" y="36096"/>
                  <a:pt x="58890" y="27286"/>
                </a:cubicBezTo>
                <a:cubicBezTo>
                  <a:pt x="96445" y="0"/>
                  <a:pt x="150017" y="0"/>
                  <a:pt x="257155" y="0"/>
                </a:cubicBezTo>
                <a:cubicBezTo>
                  <a:pt x="364298" y="0"/>
                  <a:pt x="417870" y="0"/>
                  <a:pt x="455420" y="27286"/>
                </a:cubicBezTo>
                <a:cubicBezTo>
                  <a:pt x="467548" y="36096"/>
                  <a:pt x="478215" y="46762"/>
                  <a:pt x="487030" y="58892"/>
                </a:cubicBezTo>
                <a:cubicBezTo>
                  <a:pt x="514315" y="96446"/>
                  <a:pt x="514315" y="150300"/>
                  <a:pt x="514315" y="258007"/>
                </a:cubicBezTo>
                <a:cubicBezTo>
                  <a:pt x="514315" y="301624"/>
                  <a:pt x="514315" y="323432"/>
                  <a:pt x="509835" y="341405"/>
                </a:cubicBezTo>
                <a:cubicBezTo>
                  <a:pt x="496108" y="396424"/>
                  <a:pt x="452627" y="439383"/>
                  <a:pt x="396947" y="452948"/>
                </a:cubicBezTo>
                <a:cubicBezTo>
                  <a:pt x="385318" y="455778"/>
                  <a:pt x="365244" y="456798"/>
                  <a:pt x="340742" y="457168"/>
                </a:cubicBezTo>
                <a:cubicBezTo>
                  <a:pt x="316559" y="457168"/>
                  <a:pt x="295734" y="459344"/>
                  <a:pt x="295734" y="428593"/>
                </a:cubicBezTo>
                <a:cubicBezTo>
                  <a:pt x="295734" y="399565"/>
                  <a:pt x="305074" y="368439"/>
                  <a:pt x="340737" y="368439"/>
                </a:cubicBezTo>
                <a:lnTo>
                  <a:pt x="360024" y="368439"/>
                </a:lnTo>
                <a:moveTo>
                  <a:pt x="102864" y="279509"/>
                </a:moveTo>
                <a:lnTo>
                  <a:pt x="102864" y="317621"/>
                </a:lnTo>
                <a:cubicBezTo>
                  <a:pt x="102864" y="345689"/>
                  <a:pt x="125890" y="368439"/>
                  <a:pt x="154296" y="368439"/>
                </a:cubicBezTo>
                <a:cubicBezTo>
                  <a:pt x="182702" y="368439"/>
                  <a:pt x="205728" y="345684"/>
                  <a:pt x="205728" y="317621"/>
                </a:cubicBezTo>
                <a:moveTo>
                  <a:pt x="205728" y="317621"/>
                </a:moveTo>
                <a:lnTo>
                  <a:pt x="205728" y="203280"/>
                </a:lnTo>
                <a:moveTo>
                  <a:pt x="205728" y="317621"/>
                </a:moveTo>
                <a:lnTo>
                  <a:pt x="205728" y="340376"/>
                </a:lnTo>
                <a:cubicBezTo>
                  <a:pt x="205728" y="368444"/>
                  <a:pt x="228754" y="391194"/>
                  <a:pt x="257160" y="391194"/>
                </a:cubicBezTo>
                <a:cubicBezTo>
                  <a:pt x="285566" y="391194"/>
                  <a:pt x="308592" y="368439"/>
                  <a:pt x="308592" y="340376"/>
                </a:cubicBezTo>
                <a:lnTo>
                  <a:pt x="308592" y="317621"/>
                </a:lnTo>
                <a:moveTo>
                  <a:pt x="411456" y="214303"/>
                </a:moveTo>
                <a:lnTo>
                  <a:pt x="411456" y="317621"/>
                </a:lnTo>
                <a:cubicBezTo>
                  <a:pt x="411456" y="345689"/>
                  <a:pt x="388430" y="368439"/>
                  <a:pt x="360024" y="368439"/>
                </a:cubicBezTo>
                <a:moveTo>
                  <a:pt x="308592" y="317621"/>
                </a:moveTo>
                <a:lnTo>
                  <a:pt x="308592" y="203280"/>
                </a:lnTo>
                <a:moveTo>
                  <a:pt x="308592" y="317621"/>
                </a:moveTo>
                <a:cubicBezTo>
                  <a:pt x="308592" y="345689"/>
                  <a:pt x="331618" y="368439"/>
                  <a:pt x="360024" y="368439"/>
                </a:cubicBezTo>
              </a:path>
            </a:pathLst>
          </a:custGeom>
          <a:noFill/>
          <a:ln w="38100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1" name="Text 29"/>
          <p:cNvSpPr/>
          <p:nvPr/>
        </p:nvSpPr>
        <p:spPr>
          <a:xfrm>
            <a:off x="6668332" y="3600876"/>
            <a:ext cx="415636" cy="415636"/>
          </a:xfrm>
          <a:custGeom>
            <a:avLst/>
            <a:gdLst/>
            <a:ahLst/>
            <a:cxnLst/>
            <a:rect l="l" t="t" r="r" b="b"/>
            <a:pathLst>
              <a:path w="415636" h="415636">
                <a:moveTo>
                  <a:pt x="135082" y="280554"/>
                </a:moveTo>
                <a:lnTo>
                  <a:pt x="280554" y="135082"/>
                </a:lnTo>
                <a:moveTo>
                  <a:pt x="145473" y="41564"/>
                </a:moveTo>
                <a:lnTo>
                  <a:pt x="145473" y="0"/>
                </a:lnTo>
                <a:moveTo>
                  <a:pt x="270163" y="374072"/>
                </a:moveTo>
                <a:lnTo>
                  <a:pt x="270163" y="415636"/>
                </a:lnTo>
                <a:moveTo>
                  <a:pt x="41564" y="145473"/>
                </a:moveTo>
                <a:lnTo>
                  <a:pt x="0" y="145473"/>
                </a:lnTo>
                <a:moveTo>
                  <a:pt x="374072" y="270163"/>
                </a:moveTo>
                <a:lnTo>
                  <a:pt x="415636" y="270163"/>
                </a:lnTo>
                <a:moveTo>
                  <a:pt x="60562" y="60562"/>
                </a:moveTo>
                <a:lnTo>
                  <a:pt x="31173" y="31173"/>
                </a:lnTo>
                <a:moveTo>
                  <a:pt x="355074" y="355074"/>
                </a:moveTo>
                <a:lnTo>
                  <a:pt x="384463" y="384463"/>
                </a:lnTo>
                <a:moveTo>
                  <a:pt x="207818" y="325376"/>
                </a:moveTo>
                <a:lnTo>
                  <a:pt x="163736" y="369459"/>
                </a:lnTo>
                <a:cubicBezTo>
                  <a:pt x="131274" y="401924"/>
                  <a:pt x="78638" y="401924"/>
                  <a:pt x="46177" y="369459"/>
                </a:cubicBezTo>
                <a:cubicBezTo>
                  <a:pt x="13716" y="336998"/>
                  <a:pt x="13716" y="284362"/>
                  <a:pt x="46177" y="251900"/>
                </a:cubicBezTo>
                <a:lnTo>
                  <a:pt x="90264" y="207814"/>
                </a:lnTo>
                <a:moveTo>
                  <a:pt x="325381" y="207818"/>
                </a:moveTo>
                <a:lnTo>
                  <a:pt x="369463" y="163731"/>
                </a:lnTo>
                <a:cubicBezTo>
                  <a:pt x="401928" y="131270"/>
                  <a:pt x="401928" y="78634"/>
                  <a:pt x="369463" y="46173"/>
                </a:cubicBezTo>
                <a:cubicBezTo>
                  <a:pt x="337002" y="13712"/>
                  <a:pt x="284370" y="13712"/>
                  <a:pt x="251905" y="46173"/>
                </a:cubicBezTo>
                <a:lnTo>
                  <a:pt x="207818" y="90259"/>
                </a:lnTo>
              </a:path>
            </a:pathLst>
          </a:custGeom>
          <a:noFill/>
          <a:ln w="38100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2" name="Text 30"/>
          <p:cNvSpPr/>
          <p:nvPr/>
        </p:nvSpPr>
        <p:spPr>
          <a:xfrm>
            <a:off x="5061850" y="5137469"/>
            <a:ext cx="508000" cy="457200"/>
          </a:xfrm>
          <a:custGeom>
            <a:avLst/>
            <a:gdLst/>
            <a:ahLst/>
            <a:cxnLst/>
            <a:rect l="l" t="t" r="r" b="b"/>
            <a:pathLst>
              <a:path w="508000" h="457200">
                <a:moveTo>
                  <a:pt x="152400" y="457200"/>
                </a:moveTo>
                <a:lnTo>
                  <a:pt x="152400" y="101599"/>
                </a:lnTo>
                <a:cubicBezTo>
                  <a:pt x="152400" y="77975"/>
                  <a:pt x="152400" y="66166"/>
                  <a:pt x="154996" y="56478"/>
                </a:cubicBezTo>
                <a:cubicBezTo>
                  <a:pt x="162042" y="30184"/>
                  <a:pt x="182580" y="9642"/>
                  <a:pt x="208879" y="2597"/>
                </a:cubicBezTo>
                <a:cubicBezTo>
                  <a:pt x="218567" y="0"/>
                  <a:pt x="230383" y="0"/>
                  <a:pt x="254000" y="0"/>
                </a:cubicBezTo>
                <a:cubicBezTo>
                  <a:pt x="277622" y="0"/>
                  <a:pt x="289433" y="0"/>
                  <a:pt x="299121" y="2597"/>
                </a:cubicBezTo>
                <a:cubicBezTo>
                  <a:pt x="325415" y="9642"/>
                  <a:pt x="345958" y="30184"/>
                  <a:pt x="353004" y="56478"/>
                </a:cubicBezTo>
                <a:cubicBezTo>
                  <a:pt x="355600" y="66171"/>
                  <a:pt x="355600" y="77980"/>
                  <a:pt x="355600" y="101599"/>
                </a:cubicBezTo>
                <a:lnTo>
                  <a:pt x="355600" y="457200"/>
                </a:lnTo>
                <a:moveTo>
                  <a:pt x="81280" y="457200"/>
                </a:moveTo>
                <a:lnTo>
                  <a:pt x="426720" y="457200"/>
                </a:lnTo>
                <a:cubicBezTo>
                  <a:pt x="455173" y="457200"/>
                  <a:pt x="469397" y="457200"/>
                  <a:pt x="480263" y="451663"/>
                </a:cubicBezTo>
                <a:cubicBezTo>
                  <a:pt x="489824" y="446794"/>
                  <a:pt x="497596" y="439022"/>
                  <a:pt x="502463" y="429462"/>
                </a:cubicBezTo>
                <a:cubicBezTo>
                  <a:pt x="508000" y="418599"/>
                  <a:pt x="508000" y="404371"/>
                  <a:pt x="508000" y="375919"/>
                </a:cubicBezTo>
                <a:lnTo>
                  <a:pt x="508000" y="182880"/>
                </a:lnTo>
                <a:cubicBezTo>
                  <a:pt x="508000" y="154428"/>
                  <a:pt x="508000" y="140205"/>
                  <a:pt x="502463" y="129337"/>
                </a:cubicBezTo>
                <a:cubicBezTo>
                  <a:pt x="497591" y="119777"/>
                  <a:pt x="489824" y="112005"/>
                  <a:pt x="480263" y="107136"/>
                </a:cubicBezTo>
                <a:cubicBezTo>
                  <a:pt x="469397" y="101599"/>
                  <a:pt x="455173" y="101599"/>
                  <a:pt x="426720" y="101599"/>
                </a:cubicBezTo>
                <a:lnTo>
                  <a:pt x="81280" y="101599"/>
                </a:lnTo>
                <a:cubicBezTo>
                  <a:pt x="52827" y="101599"/>
                  <a:pt x="38603" y="101599"/>
                  <a:pt x="27737" y="107136"/>
                </a:cubicBezTo>
                <a:cubicBezTo>
                  <a:pt x="18176" y="112005"/>
                  <a:pt x="10404" y="119777"/>
                  <a:pt x="5537" y="129337"/>
                </a:cubicBezTo>
                <a:cubicBezTo>
                  <a:pt x="0" y="140205"/>
                  <a:pt x="0" y="154428"/>
                  <a:pt x="0" y="182880"/>
                </a:cubicBezTo>
                <a:lnTo>
                  <a:pt x="0" y="375919"/>
                </a:lnTo>
                <a:cubicBezTo>
                  <a:pt x="0" y="404371"/>
                  <a:pt x="0" y="418594"/>
                  <a:pt x="5537" y="429462"/>
                </a:cubicBezTo>
                <a:cubicBezTo>
                  <a:pt x="10409" y="439022"/>
                  <a:pt x="18176" y="446794"/>
                  <a:pt x="27737" y="451663"/>
                </a:cubicBezTo>
                <a:cubicBezTo>
                  <a:pt x="38603" y="457200"/>
                  <a:pt x="52827" y="457200"/>
                  <a:pt x="81280" y="457200"/>
                </a:cubicBezTo>
              </a:path>
            </a:pathLst>
          </a:custGeom>
          <a:noFill/>
          <a:ln w="38100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3" name="Text 31"/>
          <p:cNvSpPr/>
          <p:nvPr/>
        </p:nvSpPr>
        <p:spPr>
          <a:xfrm>
            <a:off x="6615519" y="5137469"/>
            <a:ext cx="521263" cy="457200"/>
          </a:xfrm>
          <a:custGeom>
            <a:avLst/>
            <a:gdLst/>
            <a:ahLst/>
            <a:cxnLst/>
            <a:rect l="l" t="t" r="r" b="b"/>
            <a:pathLst>
              <a:path w="521263" h="457200">
                <a:moveTo>
                  <a:pt x="260637" y="165168"/>
                </a:moveTo>
                <a:lnTo>
                  <a:pt x="260637" y="266744"/>
                </a:lnTo>
                <a:moveTo>
                  <a:pt x="225467" y="35447"/>
                </a:moveTo>
                <a:lnTo>
                  <a:pt x="16602" y="396210"/>
                </a:lnTo>
                <a:cubicBezTo>
                  <a:pt x="5020" y="416221"/>
                  <a:pt x="-777" y="426225"/>
                  <a:pt x="78" y="434436"/>
                </a:cubicBezTo>
                <a:cubicBezTo>
                  <a:pt x="824" y="441596"/>
                  <a:pt x="4577" y="448106"/>
                  <a:pt x="10399" y="452340"/>
                </a:cubicBezTo>
                <a:cubicBezTo>
                  <a:pt x="17077" y="457195"/>
                  <a:pt x="28638" y="457195"/>
                  <a:pt x="51761" y="457195"/>
                </a:cubicBezTo>
                <a:lnTo>
                  <a:pt x="469491" y="457195"/>
                </a:lnTo>
                <a:cubicBezTo>
                  <a:pt x="492614" y="457195"/>
                  <a:pt x="504176" y="457195"/>
                  <a:pt x="510853" y="452340"/>
                </a:cubicBezTo>
                <a:cubicBezTo>
                  <a:pt x="516676" y="448106"/>
                  <a:pt x="520429" y="441596"/>
                  <a:pt x="521174" y="434436"/>
                </a:cubicBezTo>
                <a:cubicBezTo>
                  <a:pt x="522029" y="426225"/>
                  <a:pt x="516238" y="416217"/>
                  <a:pt x="504650" y="396210"/>
                </a:cubicBezTo>
                <a:lnTo>
                  <a:pt x="295785" y="35447"/>
                </a:lnTo>
                <a:cubicBezTo>
                  <a:pt x="284245" y="15508"/>
                  <a:pt x="278474" y="5537"/>
                  <a:pt x="270942" y="2190"/>
                </a:cubicBezTo>
                <a:cubicBezTo>
                  <a:pt x="264369" y="-732"/>
                  <a:pt x="256873" y="-732"/>
                  <a:pt x="250305" y="2190"/>
                </a:cubicBezTo>
                <a:cubicBezTo>
                  <a:pt x="242773" y="5537"/>
                  <a:pt x="236997" y="15508"/>
                  <a:pt x="225457" y="35447"/>
                </a:cubicBezTo>
                <a:lnTo>
                  <a:pt x="225467" y="35447"/>
                </a:lnTo>
              </a:path>
            </a:pathLst>
          </a:custGeom>
          <a:noFill/>
          <a:ln w="38100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2025-07-11T16:12:22Z</dcterms:created>
  <dcterms:modified xsi:type="dcterms:W3CDTF">2025-07-11T16:12:22Z</dcterms:modified>
</cp:coreProperties>
</file>