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8FF"/>
    <a:srgbClr val="F8F9FC"/>
    <a:srgbClr val="F1F0F5"/>
    <a:srgbClr val="F6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5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16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942B06-891B-4564-B9E7-1E5F04C9FE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36D8F-F96C-8673-4673-243A18F400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8BE2-15F2-4510-A57F-32F7140CDBC5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3994D-FE93-6B65-6DAC-A47AA7965B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FEF35-6B16-2488-50CF-C84319120B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1CFC8-028E-4777-891C-EDF9AA68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COVER_A">
    <p:bg>
      <p:bgPr>
        <a:solidFill>
          <a:srgbClr val="F1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 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228" y="447"/>
            <a:ext cx="6953709" cy="6857107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767168"/>
            <a:ext cx="12191937" cy="4090386"/>
          </a:xfrm>
          <a:prstGeom prst="rect">
            <a:avLst/>
          </a:prstGeom>
          <a:noFill/>
        </p:spPr>
      </p:pic>
      <p:pic>
        <p:nvPicPr>
          <p:cNvPr id="12" name="Image 1" descr=" 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417" y="447"/>
            <a:ext cx="11065520" cy="6857107"/>
          </a:xfrm>
          <a:prstGeom prst="rect">
            <a:avLst/>
          </a:prstGeom>
        </p:spPr>
      </p:pic>
      <p:sp>
        <p:nvSpPr>
          <p:cNvPr id="10" name="SS_SUBTITLE">
            <a:extLst>
              <a:ext uri="{FF2B5EF4-FFF2-40B4-BE49-F238E27FC236}">
                <a16:creationId xmlns:a16="http://schemas.microsoft.com/office/drawing/2014/main" id="{1459035A-B161-7F9D-83D3-9FB312CEF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256" y="4141674"/>
            <a:ext cx="7132320" cy="27163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6" name="SS_TITLE">
            <a:extLst>
              <a:ext uri="{FF2B5EF4-FFF2-40B4-BE49-F238E27FC236}">
                <a16:creationId xmlns:a16="http://schemas.microsoft.com/office/drawing/2014/main" id="{1FDE8CD8-C1DE-4CD9-8AE1-517C35335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32" y="0"/>
            <a:ext cx="7132320" cy="391224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buNone/>
              <a:defRPr sz="3200" b="1">
                <a:solidFill>
                  <a:schemeClr val="tx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>
              <a:buNone/>
              <a:defRPr sz="5000">
                <a:latin typeface="+mj-lt"/>
                <a:cs typeface="Poppins" panose="00000500000000000000" pitchFamily="2" charset="0"/>
              </a:defRPr>
            </a:lvl2pPr>
            <a:lvl3pPr marL="914400" indent="0">
              <a:buNone/>
              <a:defRPr sz="5000">
                <a:latin typeface="+mj-lt"/>
                <a:cs typeface="Poppins" panose="00000500000000000000" pitchFamily="2" charset="0"/>
              </a:defRPr>
            </a:lvl3pPr>
            <a:lvl4pPr marL="1371600" indent="0">
              <a:buNone/>
              <a:defRPr sz="5000">
                <a:latin typeface="+mj-lt"/>
                <a:cs typeface="Poppins" panose="00000500000000000000" pitchFamily="2" charset="0"/>
              </a:defRPr>
            </a:lvl4pPr>
            <a:lvl5pPr marL="1828800" indent="0">
              <a:buNone/>
              <a:defRPr sz="5000">
                <a:latin typeface="+mj-lt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E46DF36A-30DF-1BF4-8CB0-D72808F1A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255" y="563797"/>
            <a:ext cx="1371600" cy="1371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SS_IMAGE">
            <a:extLst>
              <a:ext uri="{FF2B5EF4-FFF2-40B4-BE49-F238E27FC236}">
                <a16:creationId xmlns:a16="http://schemas.microsoft.com/office/drawing/2014/main" id="{8301DBE5-EBAC-16E7-70FF-B45C817003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640" y="0"/>
            <a:ext cx="402336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ITEM_3_BACKGROUND">
            <a:extLst>
              <a:ext uri="{FF2B5EF4-FFF2-40B4-BE49-F238E27FC236}">
                <a16:creationId xmlns:a16="http://schemas.microsoft.com/office/drawing/2014/main" id="{139E9CB5-786A-98F5-988E-9A817A45411A}"/>
              </a:ext>
            </a:extLst>
          </p:cNvPr>
          <p:cNvSpPr/>
          <p:nvPr userDrawn="1"/>
        </p:nvSpPr>
        <p:spPr>
          <a:xfrm>
            <a:off x="548639" y="1434868"/>
            <a:ext cx="545733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ITEM_1_CONTENT">
            <a:extLst>
              <a:ext uri="{FF2B5EF4-FFF2-40B4-BE49-F238E27FC236}">
                <a16:creationId xmlns:a16="http://schemas.microsoft.com/office/drawing/2014/main" id="{7309D2CA-F41F-79FC-8232-B4C9FC0C7566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067208"/>
            <a:ext cx="5077800" cy="40541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7" name="SS_ITEM_1_TITLE">
            <a:extLst>
              <a:ext uri="{FF2B5EF4-FFF2-40B4-BE49-F238E27FC236}">
                <a16:creationId xmlns:a16="http://schemas.microsoft.com/office/drawing/2014/main" id="{09526BC3-23BF-FE51-02C6-6B52E46922E2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ITEM_3_BACKGROUND">
            <a:extLst>
              <a:ext uri="{FF2B5EF4-FFF2-40B4-BE49-F238E27FC236}">
                <a16:creationId xmlns:a16="http://schemas.microsoft.com/office/drawing/2014/main" id="{67C1C0DC-97FF-D163-8BAA-65E95744FE48}"/>
              </a:ext>
            </a:extLst>
          </p:cNvPr>
          <p:cNvSpPr/>
          <p:nvPr userDrawn="1"/>
        </p:nvSpPr>
        <p:spPr>
          <a:xfrm>
            <a:off x="6185969" y="1434868"/>
            <a:ext cx="545733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S_ITEM_2_CONTENT">
            <a:extLst>
              <a:ext uri="{FF2B5EF4-FFF2-40B4-BE49-F238E27FC236}">
                <a16:creationId xmlns:a16="http://schemas.microsoft.com/office/drawing/2014/main" id="{F9D4AA32-9B62-4E53-7B17-431DF644A0F9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365969" y="2067208"/>
            <a:ext cx="5077800" cy="40541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2" name="SS_ITEM_2_TITLE">
            <a:extLst>
              <a:ext uri="{FF2B5EF4-FFF2-40B4-BE49-F238E27FC236}">
                <a16:creationId xmlns:a16="http://schemas.microsoft.com/office/drawing/2014/main" id="{AE4D8472-28D7-23ED-3E0A-AE6FF9FB65F0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36596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F954B121-A4A2-C19E-51E3-A4A5BD93C61C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4360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ITEM_3_BACKGROUND">
            <a:extLst>
              <a:ext uri="{FF2B5EF4-FFF2-40B4-BE49-F238E27FC236}">
                <a16:creationId xmlns:a16="http://schemas.microsoft.com/office/drawing/2014/main" id="{139E9CB5-786A-98F5-988E-9A817A45411A}"/>
              </a:ext>
            </a:extLst>
          </p:cNvPr>
          <p:cNvSpPr/>
          <p:nvPr userDrawn="1"/>
        </p:nvSpPr>
        <p:spPr>
          <a:xfrm>
            <a:off x="548639" y="1434868"/>
            <a:ext cx="545733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ITEM_1_CONTENT">
            <a:extLst>
              <a:ext uri="{FF2B5EF4-FFF2-40B4-BE49-F238E27FC236}">
                <a16:creationId xmlns:a16="http://schemas.microsoft.com/office/drawing/2014/main" id="{7309D2CA-F41F-79FC-8232-B4C9FC0C7566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809919" y="2741002"/>
            <a:ext cx="4937760" cy="338328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7" name="SS_ITEM_1_TITLE">
            <a:extLst>
              <a:ext uri="{FF2B5EF4-FFF2-40B4-BE49-F238E27FC236}">
                <a16:creationId xmlns:a16="http://schemas.microsoft.com/office/drawing/2014/main" id="{09526BC3-23BF-FE51-02C6-6B52E46922E2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09919" y="2241952"/>
            <a:ext cx="493776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ITEM_3_BACKGROUND">
            <a:extLst>
              <a:ext uri="{FF2B5EF4-FFF2-40B4-BE49-F238E27FC236}">
                <a16:creationId xmlns:a16="http://schemas.microsoft.com/office/drawing/2014/main" id="{67C1C0DC-97FF-D163-8BAA-65E95744FE48}"/>
              </a:ext>
            </a:extLst>
          </p:cNvPr>
          <p:cNvSpPr/>
          <p:nvPr userDrawn="1"/>
        </p:nvSpPr>
        <p:spPr>
          <a:xfrm>
            <a:off x="6185969" y="1434868"/>
            <a:ext cx="545733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S_ITEM_2_CONTENT">
            <a:extLst>
              <a:ext uri="{FF2B5EF4-FFF2-40B4-BE49-F238E27FC236}">
                <a16:creationId xmlns:a16="http://schemas.microsoft.com/office/drawing/2014/main" id="{F9D4AA32-9B62-4E53-7B17-431DF644A0F9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447249" y="2741002"/>
            <a:ext cx="4937760" cy="338328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2" name="SS_ITEM_2_TITLE">
            <a:extLst>
              <a:ext uri="{FF2B5EF4-FFF2-40B4-BE49-F238E27FC236}">
                <a16:creationId xmlns:a16="http://schemas.microsoft.com/office/drawing/2014/main" id="{AE4D8472-28D7-23ED-3E0A-AE6FF9FB65F0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447249" y="2241952"/>
            <a:ext cx="493776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F954B121-A4A2-C19E-51E3-A4A5BD93C61C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D39ACF33-4970-E035-CEF1-A214F2D0CE56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809919" y="1698297"/>
            <a:ext cx="411480" cy="411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0" name="SS_ICON_2">
            <a:extLst>
              <a:ext uri="{FF2B5EF4-FFF2-40B4-BE49-F238E27FC236}">
                <a16:creationId xmlns:a16="http://schemas.microsoft.com/office/drawing/2014/main" id="{EF9BA19C-F989-A79A-1FEC-9586EB1C9984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6447249" y="1698297"/>
            <a:ext cx="411480" cy="411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5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" descr=" ">
            <a:extLst>
              <a:ext uri="{FF2B5EF4-FFF2-40B4-BE49-F238E27FC236}">
                <a16:creationId xmlns:a16="http://schemas.microsoft.com/office/drawing/2014/main" id="{36EFBB8B-D822-5769-ED16-C566840F9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4582629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083579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067208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618596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365969" y="2067208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36596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" name="SS_IMAGE">
            <a:extLst>
              <a:ext uri="{FF2B5EF4-FFF2-40B4-BE49-F238E27FC236}">
                <a16:creationId xmlns:a16="http://schemas.microsoft.com/office/drawing/2014/main" id="{8B57B4F6-D007-7F66-5879-5657C54E197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185969" y="3950288"/>
            <a:ext cx="5457330" cy="2348633"/>
          </a:xfrm>
          <a:prstGeom prst="roundRect">
            <a:avLst>
              <a:gd name="adj" fmla="val 2456"/>
            </a:avLst>
          </a:prstGeom>
          <a:ln w="3175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7683A5E8-6B42-85BE-D94F-93D42C76BCC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79479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IMG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" descr=" ">
            <a:extLst>
              <a:ext uri="{FF2B5EF4-FFF2-40B4-BE49-F238E27FC236}">
                <a16:creationId xmlns:a16="http://schemas.microsoft.com/office/drawing/2014/main" id="{36EFBB8B-D822-5769-ED16-C566840F9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5096925"/>
            <a:ext cx="5077800" cy="10058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597875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599756"/>
            <a:ext cx="5077800" cy="10058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2100706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618596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365969" y="2599756"/>
            <a:ext cx="5077800" cy="10058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365969" y="2100706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" name="SS_IMAGE">
            <a:extLst>
              <a:ext uri="{FF2B5EF4-FFF2-40B4-BE49-F238E27FC236}">
                <a16:creationId xmlns:a16="http://schemas.microsoft.com/office/drawing/2014/main" id="{8B57B4F6-D007-7F66-5879-5657C54E197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185969" y="3950288"/>
            <a:ext cx="5457330" cy="2348633"/>
          </a:xfrm>
          <a:prstGeom prst="roundRect">
            <a:avLst>
              <a:gd name="adj" fmla="val 2456"/>
            </a:avLst>
          </a:prstGeom>
          <a:ln w="3175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7683A5E8-6B42-85BE-D94F-93D42C76BCC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F7B00D53-B2ED-0E1F-32C1-1B7B47DA55AF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28639" y="1568159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" name="SS_ICON_2">
            <a:extLst>
              <a:ext uri="{FF2B5EF4-FFF2-40B4-BE49-F238E27FC236}">
                <a16:creationId xmlns:a16="http://schemas.microsoft.com/office/drawing/2014/main" id="{9B647966-8094-CBCB-B65D-B07338664791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6365969" y="1568157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6" name="SS_ICON_3">
            <a:extLst>
              <a:ext uri="{FF2B5EF4-FFF2-40B4-BE49-F238E27FC236}">
                <a16:creationId xmlns:a16="http://schemas.microsoft.com/office/drawing/2014/main" id="{FDEAF481-82A2-4613-EEC8-5825EB80B3AC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728639" y="4083579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0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" descr=" ">
            <a:extLst>
              <a:ext uri="{FF2B5EF4-FFF2-40B4-BE49-F238E27FC236}">
                <a16:creationId xmlns:a16="http://schemas.microsoft.com/office/drawing/2014/main" id="{7431BEC1-F0F9-9A02-84A1-2E0C7AD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8063369" y="1430262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8243369" y="2062601"/>
            <a:ext cx="3218672" cy="4080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8243369" y="1563552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067207"/>
            <a:ext cx="3218672" cy="4080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4312076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492076" y="2067207"/>
            <a:ext cx="3218672" cy="4080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492076" y="1568158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hape TITLE">
            <a:extLst>
              <a:ext uri="{FF2B5EF4-FFF2-40B4-BE49-F238E27FC236}">
                <a16:creationId xmlns:a16="http://schemas.microsoft.com/office/drawing/2014/main" id="{5CF69E65-5B71-90C4-5EF0-8DEF845D9E67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66092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" descr=" ">
            <a:extLst>
              <a:ext uri="{FF2B5EF4-FFF2-40B4-BE49-F238E27FC236}">
                <a16:creationId xmlns:a16="http://schemas.microsoft.com/office/drawing/2014/main" id="{7431BEC1-F0F9-9A02-84A1-2E0C7AD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8063369" y="1430262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8243369" y="2614325"/>
            <a:ext cx="3218672" cy="3566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8243369" y="2115277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618931"/>
            <a:ext cx="3218672" cy="3566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2119883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4312076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492076" y="2618931"/>
            <a:ext cx="3218672" cy="3566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492076" y="2119883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hape TITLE">
            <a:extLst>
              <a:ext uri="{FF2B5EF4-FFF2-40B4-BE49-F238E27FC236}">
                <a16:creationId xmlns:a16="http://schemas.microsoft.com/office/drawing/2014/main" id="{5CF69E65-5B71-90C4-5EF0-8DEF845D9E67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12AECB23-2B12-CF4E-75BA-BD02E1C25405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28639" y="1622274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" name="SS_ICON_2">
            <a:extLst>
              <a:ext uri="{FF2B5EF4-FFF2-40B4-BE49-F238E27FC236}">
                <a16:creationId xmlns:a16="http://schemas.microsoft.com/office/drawing/2014/main" id="{7B9A91E2-84E0-7012-404F-F6D358033BFF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4492076" y="1622274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" name="SS_ICON_3">
            <a:extLst>
              <a:ext uri="{FF2B5EF4-FFF2-40B4-BE49-F238E27FC236}">
                <a16:creationId xmlns:a16="http://schemas.microsoft.com/office/drawing/2014/main" id="{676F8DBD-09B2-8E58-F2B4-462F6B9545CF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8243369" y="1622274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3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F822A25C-D57E-4597-BB40-6E0951D4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727F4890-07DC-1B9D-CE5A-92FE222D9640}"/>
              </a:ext>
            </a:extLst>
          </p:cNvPr>
          <p:cNvSpPr/>
          <p:nvPr userDrawn="1"/>
        </p:nvSpPr>
        <p:spPr>
          <a:xfrm>
            <a:off x="5246294" y="3950289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5246294" y="1434868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9197265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4582629"/>
            <a:ext cx="41400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083579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40" y="2067208"/>
            <a:ext cx="41400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endParaRPr lang="fr-FR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9" name="SS_ITEM_4_CONTENT">
            <a:extLst>
              <a:ext uri="{FF2B5EF4-FFF2-40B4-BE49-F238E27FC236}">
                <a16:creationId xmlns:a16="http://schemas.microsoft.com/office/drawing/2014/main" id="{2CD3C513-D26F-2523-C35F-4048A09590AC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426294" y="4582629"/>
            <a:ext cx="41400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4_TITLE">
            <a:extLst>
              <a:ext uri="{FF2B5EF4-FFF2-40B4-BE49-F238E27FC236}">
                <a16:creationId xmlns:a16="http://schemas.microsoft.com/office/drawing/2014/main" id="{8265925B-15D4-C5BC-C67C-6580037756D8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426294" y="4083579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426294" y="2067208"/>
            <a:ext cx="41400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426294" y="1568158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7" name="SS_IMAGE">
            <a:extLst>
              <a:ext uri="{FF2B5EF4-FFF2-40B4-BE49-F238E27FC236}">
                <a16:creationId xmlns:a16="http://schemas.microsoft.com/office/drawing/2014/main" id="{4285FDDA-36FC-D1C4-6DD6-0CF46E7B518C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9925905" y="0"/>
            <a:ext cx="226609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998B28EE-7A8F-C430-1D76-CCF15673B5AD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35536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S_ITEMS_4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F822A25C-D57E-4597-BB40-6E0951D4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727F4890-07DC-1B9D-CE5A-92FE222D9640}"/>
              </a:ext>
            </a:extLst>
          </p:cNvPr>
          <p:cNvSpPr/>
          <p:nvPr userDrawn="1"/>
        </p:nvSpPr>
        <p:spPr>
          <a:xfrm>
            <a:off x="5246294" y="3950289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5246294" y="1434868"/>
            <a:ext cx="4499611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9197265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4990240"/>
            <a:ext cx="4140000" cy="1188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491189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40" y="2451506"/>
            <a:ext cx="4140000" cy="1188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endParaRPr lang="fr-FR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952455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9" name="SS_ITEM_4_CONTENT">
            <a:extLst>
              <a:ext uri="{FF2B5EF4-FFF2-40B4-BE49-F238E27FC236}">
                <a16:creationId xmlns:a16="http://schemas.microsoft.com/office/drawing/2014/main" id="{2CD3C513-D26F-2523-C35F-4048A09590AC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426294" y="4990240"/>
            <a:ext cx="4140000" cy="1188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4_TITLE">
            <a:extLst>
              <a:ext uri="{FF2B5EF4-FFF2-40B4-BE49-F238E27FC236}">
                <a16:creationId xmlns:a16="http://schemas.microsoft.com/office/drawing/2014/main" id="{8265925B-15D4-C5BC-C67C-6580037756D8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426294" y="4491189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426294" y="2451506"/>
            <a:ext cx="4140000" cy="1188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426294" y="1952455"/>
            <a:ext cx="41400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7" name="SS_IMAGE">
            <a:extLst>
              <a:ext uri="{FF2B5EF4-FFF2-40B4-BE49-F238E27FC236}">
                <a16:creationId xmlns:a16="http://schemas.microsoft.com/office/drawing/2014/main" id="{4285FDDA-36FC-D1C4-6DD6-0CF46E7B518C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9925905" y="0"/>
            <a:ext cx="226609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998B28EE-7A8F-C430-1D76-CCF15673B5AD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A7390633-C35E-7BBD-0568-6CB0291C6857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32412" y="156490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3" name="SS_ICON_2">
            <a:extLst>
              <a:ext uri="{FF2B5EF4-FFF2-40B4-BE49-F238E27FC236}">
                <a16:creationId xmlns:a16="http://schemas.microsoft.com/office/drawing/2014/main" id="{792A00CA-95DA-8395-41A3-62EEA800DE85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5426294" y="1568052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4" name="SS_ICON_3">
            <a:extLst>
              <a:ext uri="{FF2B5EF4-FFF2-40B4-BE49-F238E27FC236}">
                <a16:creationId xmlns:a16="http://schemas.microsoft.com/office/drawing/2014/main" id="{54CB827E-9ECE-4614-BC0D-9377B5EFF32E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728639" y="408357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6" name="SS_ICON_4">
            <a:extLst>
              <a:ext uri="{FF2B5EF4-FFF2-40B4-BE49-F238E27FC236}">
                <a16:creationId xmlns:a16="http://schemas.microsoft.com/office/drawing/2014/main" id="{745A24BE-1495-1E7D-1FE5-6A934F609A33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5426294" y="408357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0" descr=" ">
            <a:extLst>
              <a:ext uri="{FF2B5EF4-FFF2-40B4-BE49-F238E27FC236}">
                <a16:creationId xmlns:a16="http://schemas.microsoft.com/office/drawing/2014/main" id="{6A975461-7CE9-15F1-FB2D-436F4A66C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4582629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083579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067208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727F4890-07DC-1B9D-CE5A-92FE222D9640}"/>
              </a:ext>
            </a:extLst>
          </p:cNvPr>
          <p:cNvSpPr/>
          <p:nvPr userDrawn="1"/>
        </p:nvSpPr>
        <p:spPr>
          <a:xfrm>
            <a:off x="618596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S_ITEM_4_CONTENT">
            <a:extLst>
              <a:ext uri="{FF2B5EF4-FFF2-40B4-BE49-F238E27FC236}">
                <a16:creationId xmlns:a16="http://schemas.microsoft.com/office/drawing/2014/main" id="{2CD3C513-D26F-2523-C35F-4048A09590AC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6365969" y="4582629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4_TITLE">
            <a:extLst>
              <a:ext uri="{FF2B5EF4-FFF2-40B4-BE49-F238E27FC236}">
                <a16:creationId xmlns:a16="http://schemas.microsoft.com/office/drawing/2014/main" id="{8265925B-15D4-C5BC-C67C-6580037756D8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6365969" y="4083579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618596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365969" y="2067208"/>
            <a:ext cx="5077800" cy="15910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365969" y="1568158"/>
            <a:ext cx="5077800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7" name="Shape TITLE">
            <a:extLst>
              <a:ext uri="{FF2B5EF4-FFF2-40B4-BE49-F238E27FC236}">
                <a16:creationId xmlns:a16="http://schemas.microsoft.com/office/drawing/2014/main" id="{5808E9EC-94B7-B9D1-2948-6CAF3F4EDA21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788508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0" descr=" ">
            <a:extLst>
              <a:ext uri="{FF2B5EF4-FFF2-40B4-BE49-F238E27FC236}">
                <a16:creationId xmlns:a16="http://schemas.microsoft.com/office/drawing/2014/main" id="{6A975461-7CE9-15F1-FB2D-436F4A66C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ITEM_3_BACKGROUND">
            <a:extLst>
              <a:ext uri="{FF2B5EF4-FFF2-40B4-BE49-F238E27FC236}">
                <a16:creationId xmlns:a16="http://schemas.microsoft.com/office/drawing/2014/main" id="{6F080063-1EB6-1536-5CA4-C77A506D4E03}"/>
              </a:ext>
            </a:extLst>
          </p:cNvPr>
          <p:cNvSpPr/>
          <p:nvPr userDrawn="1"/>
        </p:nvSpPr>
        <p:spPr>
          <a:xfrm>
            <a:off x="54863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3_CONTENT">
            <a:extLst>
              <a:ext uri="{FF2B5EF4-FFF2-40B4-BE49-F238E27FC236}">
                <a16:creationId xmlns:a16="http://schemas.microsoft.com/office/drawing/2014/main" id="{AC57CECB-9BFA-2B06-DD16-96DA7B8859BA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728639" y="4860889"/>
            <a:ext cx="5077800" cy="1280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3" name="SS_ITEM_3_TITLE">
            <a:extLst>
              <a:ext uri="{FF2B5EF4-FFF2-40B4-BE49-F238E27FC236}">
                <a16:creationId xmlns:a16="http://schemas.microsoft.com/office/drawing/2014/main" id="{703E8FFD-E3CA-209C-2A6F-E7AA22C8ADFD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728639" y="4454199"/>
            <a:ext cx="50778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345468"/>
            <a:ext cx="5077800" cy="1280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938778"/>
            <a:ext cx="50778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727F4890-07DC-1B9D-CE5A-92FE222D9640}"/>
              </a:ext>
            </a:extLst>
          </p:cNvPr>
          <p:cNvSpPr/>
          <p:nvPr userDrawn="1"/>
        </p:nvSpPr>
        <p:spPr>
          <a:xfrm>
            <a:off x="6185969" y="3950289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S_ITEM_4_CONTENT">
            <a:extLst>
              <a:ext uri="{FF2B5EF4-FFF2-40B4-BE49-F238E27FC236}">
                <a16:creationId xmlns:a16="http://schemas.microsoft.com/office/drawing/2014/main" id="{2CD3C513-D26F-2523-C35F-4048A09590AC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6365969" y="4860889"/>
            <a:ext cx="5077800" cy="1280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4_TITLE">
            <a:extLst>
              <a:ext uri="{FF2B5EF4-FFF2-40B4-BE49-F238E27FC236}">
                <a16:creationId xmlns:a16="http://schemas.microsoft.com/office/drawing/2014/main" id="{8265925B-15D4-C5BC-C67C-6580037756D8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6365969" y="4454199"/>
            <a:ext cx="50778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6185969" y="1434868"/>
            <a:ext cx="5457330" cy="234863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6365969" y="2345468"/>
            <a:ext cx="5077800" cy="12801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6365969" y="1938778"/>
            <a:ext cx="50778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7" name="Shape TITLE">
            <a:extLst>
              <a:ext uri="{FF2B5EF4-FFF2-40B4-BE49-F238E27FC236}">
                <a16:creationId xmlns:a16="http://schemas.microsoft.com/office/drawing/2014/main" id="{5808E9EC-94B7-B9D1-2948-6CAF3F4EDA21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BD3DD61B-160A-C971-1F03-0C2DF45771F1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28639" y="156998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3" name="SS_ICON_2">
            <a:extLst>
              <a:ext uri="{FF2B5EF4-FFF2-40B4-BE49-F238E27FC236}">
                <a16:creationId xmlns:a16="http://schemas.microsoft.com/office/drawing/2014/main" id="{1026A53F-BF55-8458-F8A2-9F8893FB857E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6365969" y="1573132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4" name="SS_ICON_3">
            <a:extLst>
              <a:ext uri="{FF2B5EF4-FFF2-40B4-BE49-F238E27FC236}">
                <a16:creationId xmlns:a16="http://schemas.microsoft.com/office/drawing/2014/main" id="{A69D4593-CB80-E080-1D2A-E7B0B6894906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728639" y="408357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  <p:sp>
        <p:nvSpPr>
          <p:cNvPr id="6" name="SS_ICON_4">
            <a:extLst>
              <a:ext uri="{FF2B5EF4-FFF2-40B4-BE49-F238E27FC236}">
                <a16:creationId xmlns:a16="http://schemas.microsoft.com/office/drawing/2014/main" id="{180B77F1-0B19-E9ED-69D8-DB523B02F21C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6365969" y="408357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2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COVER_NO_IMG">
    <p:bg>
      <p:bgPr>
        <a:solidFill>
          <a:srgbClr val="F1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 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228" y="447"/>
            <a:ext cx="6953709" cy="6857107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767168"/>
            <a:ext cx="12191937" cy="4090386"/>
          </a:xfrm>
          <a:prstGeom prst="rect">
            <a:avLst/>
          </a:prstGeom>
          <a:noFill/>
        </p:spPr>
      </p:pic>
      <p:pic>
        <p:nvPicPr>
          <p:cNvPr id="12" name="Image 1" descr=" 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417" y="447"/>
            <a:ext cx="11065520" cy="6857107"/>
          </a:xfrm>
          <a:prstGeom prst="rect">
            <a:avLst/>
          </a:prstGeom>
        </p:spPr>
      </p:pic>
      <p:sp>
        <p:nvSpPr>
          <p:cNvPr id="10" name="SS_SUBTITLE">
            <a:extLst>
              <a:ext uri="{FF2B5EF4-FFF2-40B4-BE49-F238E27FC236}">
                <a16:creationId xmlns:a16="http://schemas.microsoft.com/office/drawing/2014/main" id="{1459035A-B161-7F9D-83D3-9FB312CEF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9809" y="3962639"/>
            <a:ext cx="7132320" cy="27163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6" name="SS_TITLE">
            <a:extLst>
              <a:ext uri="{FF2B5EF4-FFF2-40B4-BE49-F238E27FC236}">
                <a16:creationId xmlns:a16="http://schemas.microsoft.com/office/drawing/2014/main" id="{1FDE8CD8-C1DE-4CD9-8AE1-517C35335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9809" y="0"/>
            <a:ext cx="7132320" cy="391224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buNone/>
              <a:defRPr sz="3200" b="1">
                <a:solidFill>
                  <a:schemeClr val="tx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>
              <a:buNone/>
              <a:defRPr sz="5000">
                <a:latin typeface="+mj-lt"/>
                <a:cs typeface="Poppins" panose="00000500000000000000" pitchFamily="2" charset="0"/>
              </a:defRPr>
            </a:lvl2pPr>
            <a:lvl3pPr marL="914400" indent="0">
              <a:buNone/>
              <a:defRPr sz="5000">
                <a:latin typeface="+mj-lt"/>
                <a:cs typeface="Poppins" panose="00000500000000000000" pitchFamily="2" charset="0"/>
              </a:defRPr>
            </a:lvl3pPr>
            <a:lvl4pPr marL="1371600" indent="0">
              <a:buNone/>
              <a:defRPr sz="5000">
                <a:latin typeface="+mj-lt"/>
                <a:cs typeface="Poppins" panose="00000500000000000000" pitchFamily="2" charset="0"/>
              </a:defRPr>
            </a:lvl4pPr>
            <a:lvl5pPr marL="1828800" indent="0">
              <a:buNone/>
              <a:defRPr sz="5000">
                <a:latin typeface="+mj-lt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E46DF36A-30DF-1BF4-8CB0-D72808F1A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255" y="563797"/>
            <a:ext cx="1371600" cy="1371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6504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5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 ">
            <a:extLst>
              <a:ext uri="{FF2B5EF4-FFF2-40B4-BE49-F238E27FC236}">
                <a16:creationId xmlns:a16="http://schemas.microsoft.com/office/drawing/2014/main" id="{549E90AA-8983-4FB1-9D37-EEEA854CC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6B66FAF9-856D-929D-0930-7612B67ED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2" name="SS_TITLE">
            <a:extLst>
              <a:ext uri="{FF2B5EF4-FFF2-40B4-BE49-F238E27FC236}">
                <a16:creationId xmlns:a16="http://schemas.microsoft.com/office/drawing/2014/main" id="{29A99C17-67D3-EA7C-AB49-CCD9C117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S_PRESENTATION_TITLE">
            <a:extLst>
              <a:ext uri="{FF2B5EF4-FFF2-40B4-BE49-F238E27FC236}">
                <a16:creationId xmlns:a16="http://schemas.microsoft.com/office/drawing/2014/main" id="{CE111FF4-F4F6-6C35-A17B-0FE3EC2A6296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ITEM_3_BACKGROUND">
            <a:extLst>
              <a:ext uri="{FF2B5EF4-FFF2-40B4-BE49-F238E27FC236}">
                <a16:creationId xmlns:a16="http://schemas.microsoft.com/office/drawing/2014/main" id="{9EE0C955-496C-0E11-8239-8209572F02B8}"/>
              </a:ext>
            </a:extLst>
          </p:cNvPr>
          <p:cNvSpPr/>
          <p:nvPr userDrawn="1"/>
        </p:nvSpPr>
        <p:spPr>
          <a:xfrm>
            <a:off x="548639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S_ITEM_1_CONTENT">
            <a:extLst>
              <a:ext uri="{FF2B5EF4-FFF2-40B4-BE49-F238E27FC236}">
                <a16:creationId xmlns:a16="http://schemas.microsoft.com/office/drawing/2014/main" id="{AB905AA8-CBB6-F2DD-0896-CDE9A927035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9" name="SS_ITEM_1_TITLE">
            <a:extLst>
              <a:ext uri="{FF2B5EF4-FFF2-40B4-BE49-F238E27FC236}">
                <a16:creationId xmlns:a16="http://schemas.microsoft.com/office/drawing/2014/main" id="{FCD42C8A-973E-8711-C226-EE2BB3392854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145309" y="1623829"/>
            <a:ext cx="280200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8C6738D6-4D0D-5FED-EA3C-B46B074E197D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4" name="SS_ICON_1">
            <a:extLst>
              <a:ext uri="{FF2B5EF4-FFF2-40B4-BE49-F238E27FC236}">
                <a16:creationId xmlns:a16="http://schemas.microsoft.com/office/drawing/2014/main" id="{3C7C4D82-B5A8-0B99-9404-2240EE95AEC9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28639" y="1692409"/>
            <a:ext cx="320040" cy="32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2" name="ITEM_3_BACKGROUND">
            <a:extLst>
              <a:ext uri="{FF2B5EF4-FFF2-40B4-BE49-F238E27FC236}">
                <a16:creationId xmlns:a16="http://schemas.microsoft.com/office/drawing/2014/main" id="{D16D28C4-0A59-964E-9DAB-94FBBEBAF232}"/>
              </a:ext>
            </a:extLst>
          </p:cNvPr>
          <p:cNvSpPr/>
          <p:nvPr userDrawn="1"/>
        </p:nvSpPr>
        <p:spPr>
          <a:xfrm>
            <a:off x="8069372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S_ITEM_3_CONTENT">
            <a:extLst>
              <a:ext uri="{FF2B5EF4-FFF2-40B4-BE49-F238E27FC236}">
                <a16:creationId xmlns:a16="http://schemas.microsoft.com/office/drawing/2014/main" id="{ADF240E7-3195-359E-CED3-A1F22BE6569C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8249372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4" name="SS_ITEM_3_TITLE">
            <a:extLst>
              <a:ext uri="{FF2B5EF4-FFF2-40B4-BE49-F238E27FC236}">
                <a16:creationId xmlns:a16="http://schemas.microsoft.com/office/drawing/2014/main" id="{5577B88E-3AF9-1E57-25A1-51C0B6AD67C6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8666042" y="1623829"/>
            <a:ext cx="280200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5" name="SS_ICON_3">
            <a:extLst>
              <a:ext uri="{FF2B5EF4-FFF2-40B4-BE49-F238E27FC236}">
                <a16:creationId xmlns:a16="http://schemas.microsoft.com/office/drawing/2014/main" id="{83013CBD-A9D3-9BE9-B1D6-EB692DFA82EA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8249372" y="1692409"/>
            <a:ext cx="320040" cy="32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173A061D-1F02-36D3-B283-4ABA7288432B}"/>
              </a:ext>
            </a:extLst>
          </p:cNvPr>
          <p:cNvSpPr/>
          <p:nvPr userDrawn="1"/>
        </p:nvSpPr>
        <p:spPr>
          <a:xfrm>
            <a:off x="4309006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S_ITEM_2_CONTENT">
            <a:extLst>
              <a:ext uri="{FF2B5EF4-FFF2-40B4-BE49-F238E27FC236}">
                <a16:creationId xmlns:a16="http://schemas.microsoft.com/office/drawing/2014/main" id="{3EDF71B4-8DC3-F181-7BC4-DA1DCCB862D9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>
          <a:xfrm>
            <a:off x="4499097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8" name="SS_ITEM_2_TITLE">
            <a:extLst>
              <a:ext uri="{FF2B5EF4-FFF2-40B4-BE49-F238E27FC236}">
                <a16:creationId xmlns:a16="http://schemas.microsoft.com/office/drawing/2014/main" id="{0A4A3CEB-AA1B-C8BF-DD49-630579AF1E51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4915767" y="1623829"/>
            <a:ext cx="280200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CON_2">
            <a:extLst>
              <a:ext uri="{FF2B5EF4-FFF2-40B4-BE49-F238E27FC236}">
                <a16:creationId xmlns:a16="http://schemas.microsoft.com/office/drawing/2014/main" id="{D74BF546-2446-8001-8E3B-D9356BBEB849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4499097" y="1692409"/>
            <a:ext cx="320040" cy="32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0" name="ITEM_3_BACKGROUND">
            <a:extLst>
              <a:ext uri="{FF2B5EF4-FFF2-40B4-BE49-F238E27FC236}">
                <a16:creationId xmlns:a16="http://schemas.microsoft.com/office/drawing/2014/main" id="{A60AD097-B921-514E-DC77-82FCB920AC60}"/>
              </a:ext>
            </a:extLst>
          </p:cNvPr>
          <p:cNvSpPr/>
          <p:nvPr userDrawn="1"/>
        </p:nvSpPr>
        <p:spPr>
          <a:xfrm>
            <a:off x="548639" y="3958303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S_ITEM_4_CONTENT">
            <a:extLst>
              <a:ext uri="{FF2B5EF4-FFF2-40B4-BE49-F238E27FC236}">
                <a16:creationId xmlns:a16="http://schemas.microsoft.com/office/drawing/2014/main" id="{8EF47A49-DC46-3EDE-E47A-A00A8DE0EE08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728639" y="4683730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2" name="SS_ITEM_4_TITLE">
            <a:extLst>
              <a:ext uri="{FF2B5EF4-FFF2-40B4-BE49-F238E27FC236}">
                <a16:creationId xmlns:a16="http://schemas.microsoft.com/office/drawing/2014/main" id="{C78213E9-F0A9-71C1-2BA2-82FBB2CC5FCA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1145309" y="4147264"/>
            <a:ext cx="280200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3" name="SS_ICON_4">
            <a:extLst>
              <a:ext uri="{FF2B5EF4-FFF2-40B4-BE49-F238E27FC236}">
                <a16:creationId xmlns:a16="http://schemas.microsoft.com/office/drawing/2014/main" id="{62507105-D34B-9221-05B3-B583D2B5327F}"/>
              </a:ext>
            </a:extLst>
          </p:cNvPr>
          <p:cNvSpPr>
            <a:spLocks noGrp="1"/>
          </p:cNvSpPr>
          <p:nvPr>
            <p:ph type="pic" sz="quarter" idx="148"/>
          </p:nvPr>
        </p:nvSpPr>
        <p:spPr>
          <a:xfrm>
            <a:off x="728639" y="4215844"/>
            <a:ext cx="320040" cy="32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7349342C-718F-A3F8-EE16-F47E9E05BBC4}"/>
              </a:ext>
            </a:extLst>
          </p:cNvPr>
          <p:cNvSpPr/>
          <p:nvPr userDrawn="1"/>
        </p:nvSpPr>
        <p:spPr>
          <a:xfrm>
            <a:off x="4309006" y="3957250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S_ITEM_5_CONTENT">
            <a:extLst>
              <a:ext uri="{FF2B5EF4-FFF2-40B4-BE49-F238E27FC236}">
                <a16:creationId xmlns:a16="http://schemas.microsoft.com/office/drawing/2014/main" id="{45B7D20B-AC59-B4DD-18C8-EEF856A84670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4499097" y="4682677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5_TITLE">
            <a:extLst>
              <a:ext uri="{FF2B5EF4-FFF2-40B4-BE49-F238E27FC236}">
                <a16:creationId xmlns:a16="http://schemas.microsoft.com/office/drawing/2014/main" id="{ACE954D9-0F49-BE43-2B67-F193235D5022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4915767" y="4146211"/>
            <a:ext cx="280200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SS_ICON_5">
            <a:extLst>
              <a:ext uri="{FF2B5EF4-FFF2-40B4-BE49-F238E27FC236}">
                <a16:creationId xmlns:a16="http://schemas.microsoft.com/office/drawing/2014/main" id="{A8B5256A-7332-A041-04C9-0FE719D01EAE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4499097" y="4214791"/>
            <a:ext cx="320040" cy="32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63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0" descr=" ">
            <a:extLst>
              <a:ext uri="{FF2B5EF4-FFF2-40B4-BE49-F238E27FC236}">
                <a16:creationId xmlns:a16="http://schemas.microsoft.com/office/drawing/2014/main" id="{69DC6438-8E68-846C-1262-48B16FEC4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18D62216-005B-331B-ECEF-C9BF731DF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sp>
        <p:nvSpPr>
          <p:cNvPr id="24" name="SS_TITLE">
            <a:extLst>
              <a:ext uri="{FF2B5EF4-FFF2-40B4-BE49-F238E27FC236}">
                <a16:creationId xmlns:a16="http://schemas.microsoft.com/office/drawing/2014/main" id="{2773ABB9-DEEF-D581-B2FC-70FC60F3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S_PRESENTATION_TITLE">
            <a:extLst>
              <a:ext uri="{FF2B5EF4-FFF2-40B4-BE49-F238E27FC236}">
                <a16:creationId xmlns:a16="http://schemas.microsoft.com/office/drawing/2014/main" id="{897842E1-0C7F-F934-7672-09BF94C10D0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1" name="ITEM_3_BACKGROUND">
            <a:extLst>
              <a:ext uri="{FF2B5EF4-FFF2-40B4-BE49-F238E27FC236}">
                <a16:creationId xmlns:a16="http://schemas.microsoft.com/office/drawing/2014/main" id="{0D6E58F9-2760-6F28-792A-D937DA173261}"/>
              </a:ext>
            </a:extLst>
          </p:cNvPr>
          <p:cNvSpPr/>
          <p:nvPr userDrawn="1"/>
        </p:nvSpPr>
        <p:spPr>
          <a:xfrm>
            <a:off x="548639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S_ITEM_1_CONTENT">
            <a:extLst>
              <a:ext uri="{FF2B5EF4-FFF2-40B4-BE49-F238E27FC236}">
                <a16:creationId xmlns:a16="http://schemas.microsoft.com/office/drawing/2014/main" id="{A27CC4A6-8A3C-3D1E-BC63-EC07BFCB2852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3" name="SS_ITEM_1_TITLE">
            <a:extLst>
              <a:ext uri="{FF2B5EF4-FFF2-40B4-BE49-F238E27FC236}">
                <a16:creationId xmlns:a16="http://schemas.microsoft.com/office/drawing/2014/main" id="{3601F8B4-C64A-B490-ED74-1B63EEE786F8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3956" y="1623829"/>
            <a:ext cx="3223355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4" name="Shape TITLE">
            <a:extLst>
              <a:ext uri="{FF2B5EF4-FFF2-40B4-BE49-F238E27FC236}">
                <a16:creationId xmlns:a16="http://schemas.microsoft.com/office/drawing/2014/main" id="{9CAA72A3-22C7-01F2-295E-9610E7DE0A80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A3C6B43A-DA65-6C02-945A-091ACA7C079D}"/>
              </a:ext>
            </a:extLst>
          </p:cNvPr>
          <p:cNvSpPr/>
          <p:nvPr userDrawn="1"/>
        </p:nvSpPr>
        <p:spPr>
          <a:xfrm>
            <a:off x="8069372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S_ITEM_3_CONTENT">
            <a:extLst>
              <a:ext uri="{FF2B5EF4-FFF2-40B4-BE49-F238E27FC236}">
                <a16:creationId xmlns:a16="http://schemas.microsoft.com/office/drawing/2014/main" id="{B5B1F29A-2D1A-0060-2D98-7B84D8C841DF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8249372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8" name="SS_ITEM_3_TITLE">
            <a:extLst>
              <a:ext uri="{FF2B5EF4-FFF2-40B4-BE49-F238E27FC236}">
                <a16:creationId xmlns:a16="http://schemas.microsoft.com/office/drawing/2014/main" id="{CE95F0CB-8920-251D-F5AA-803EA7942929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8249372" y="1623829"/>
            <a:ext cx="321867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ITEM_3_BACKGROUND">
            <a:extLst>
              <a:ext uri="{FF2B5EF4-FFF2-40B4-BE49-F238E27FC236}">
                <a16:creationId xmlns:a16="http://schemas.microsoft.com/office/drawing/2014/main" id="{840BCDE3-C878-8D2A-2D19-7C09AD61F00D}"/>
              </a:ext>
            </a:extLst>
          </p:cNvPr>
          <p:cNvSpPr/>
          <p:nvPr userDrawn="1"/>
        </p:nvSpPr>
        <p:spPr>
          <a:xfrm>
            <a:off x="4309006" y="1434868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S_ITEM_2_CONTENT">
            <a:extLst>
              <a:ext uri="{FF2B5EF4-FFF2-40B4-BE49-F238E27FC236}">
                <a16:creationId xmlns:a16="http://schemas.microsoft.com/office/drawing/2014/main" id="{712F7B15-A9DB-4CB0-DB91-503F48ABA861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>
          <a:xfrm>
            <a:off x="4499097" y="2160295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2" name="SS_ITEM_2_TITLE">
            <a:extLst>
              <a:ext uri="{FF2B5EF4-FFF2-40B4-BE49-F238E27FC236}">
                <a16:creationId xmlns:a16="http://schemas.microsoft.com/office/drawing/2014/main" id="{3B6B9C10-8E81-518A-A76D-35584F2DC5E5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4499097" y="1623829"/>
            <a:ext cx="321867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4" name="ITEM_3_BACKGROUND">
            <a:extLst>
              <a:ext uri="{FF2B5EF4-FFF2-40B4-BE49-F238E27FC236}">
                <a16:creationId xmlns:a16="http://schemas.microsoft.com/office/drawing/2014/main" id="{506D0166-7C0A-C7B1-6126-20AA35742C9F}"/>
              </a:ext>
            </a:extLst>
          </p:cNvPr>
          <p:cNvSpPr/>
          <p:nvPr userDrawn="1"/>
        </p:nvSpPr>
        <p:spPr>
          <a:xfrm>
            <a:off x="548639" y="3958303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S_ITEM_4_CONTENT">
            <a:extLst>
              <a:ext uri="{FF2B5EF4-FFF2-40B4-BE49-F238E27FC236}">
                <a16:creationId xmlns:a16="http://schemas.microsoft.com/office/drawing/2014/main" id="{25BF25CD-2625-FA44-C274-DC6CD27AC4A3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728639" y="4683730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6" name="SS_ITEM_4_TITLE">
            <a:extLst>
              <a:ext uri="{FF2B5EF4-FFF2-40B4-BE49-F238E27FC236}">
                <a16:creationId xmlns:a16="http://schemas.microsoft.com/office/drawing/2014/main" id="{20A6718D-435A-8015-2664-19F789546540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723956" y="4147264"/>
            <a:ext cx="3223355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8" name="ITEM_3_BACKGROUND">
            <a:extLst>
              <a:ext uri="{FF2B5EF4-FFF2-40B4-BE49-F238E27FC236}">
                <a16:creationId xmlns:a16="http://schemas.microsoft.com/office/drawing/2014/main" id="{DD5C8940-47DD-1C0F-65BF-57128BF938D3}"/>
              </a:ext>
            </a:extLst>
          </p:cNvPr>
          <p:cNvSpPr/>
          <p:nvPr userDrawn="1"/>
        </p:nvSpPr>
        <p:spPr>
          <a:xfrm>
            <a:off x="4309006" y="3957250"/>
            <a:ext cx="3573988" cy="2340864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S_ITEM_5_CONTENT">
            <a:extLst>
              <a:ext uri="{FF2B5EF4-FFF2-40B4-BE49-F238E27FC236}">
                <a16:creationId xmlns:a16="http://schemas.microsoft.com/office/drawing/2014/main" id="{795035F2-F418-ED09-171A-4E33DD651F05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4499097" y="4682677"/>
            <a:ext cx="3218672" cy="1463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0" name="SS_ITEM_5_TITLE">
            <a:extLst>
              <a:ext uri="{FF2B5EF4-FFF2-40B4-BE49-F238E27FC236}">
                <a16:creationId xmlns:a16="http://schemas.microsoft.com/office/drawing/2014/main" id="{3619D8A4-2DB5-175F-8A54-ECB04BCC0696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4499097" y="4146211"/>
            <a:ext cx="321867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64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3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 ">
            <a:extLst>
              <a:ext uri="{FF2B5EF4-FFF2-40B4-BE49-F238E27FC236}">
                <a16:creationId xmlns:a16="http://schemas.microsoft.com/office/drawing/2014/main" id="{84797D49-BFF7-E735-944F-CE0A944B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58" name="ITEM_3_BACKGROUND">
            <a:extLst>
              <a:ext uri="{FF2B5EF4-FFF2-40B4-BE49-F238E27FC236}">
                <a16:creationId xmlns:a16="http://schemas.microsoft.com/office/drawing/2014/main" id="{A2C0F21D-BB40-3ACA-5ABC-E141DDEC2E95}"/>
              </a:ext>
            </a:extLst>
          </p:cNvPr>
          <p:cNvSpPr/>
          <p:nvPr userDrawn="1"/>
        </p:nvSpPr>
        <p:spPr>
          <a:xfrm>
            <a:off x="8351520" y="1755725"/>
            <a:ext cx="3291840" cy="411480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TEM_3_BACKGROUND">
            <a:extLst>
              <a:ext uri="{FF2B5EF4-FFF2-40B4-BE49-F238E27FC236}">
                <a16:creationId xmlns:a16="http://schemas.microsoft.com/office/drawing/2014/main" id="{596999A5-A63A-E746-3F8A-1C3B357BB90F}"/>
              </a:ext>
            </a:extLst>
          </p:cNvPr>
          <p:cNvSpPr/>
          <p:nvPr userDrawn="1"/>
        </p:nvSpPr>
        <p:spPr>
          <a:xfrm>
            <a:off x="4464134" y="1755725"/>
            <a:ext cx="3291840" cy="411480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TEM_3_BACKGROUND">
            <a:extLst>
              <a:ext uri="{FF2B5EF4-FFF2-40B4-BE49-F238E27FC236}">
                <a16:creationId xmlns:a16="http://schemas.microsoft.com/office/drawing/2014/main" id="{11367E50-AFE0-7CAF-B833-C67ED9B439A4}"/>
              </a:ext>
            </a:extLst>
          </p:cNvPr>
          <p:cNvSpPr/>
          <p:nvPr userDrawn="1"/>
        </p:nvSpPr>
        <p:spPr>
          <a:xfrm>
            <a:off x="548639" y="1755725"/>
            <a:ext cx="3291840" cy="411480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3C5A6ABE-4434-5B3E-1C56-BCD7ED4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S_PRESENTATION_TITLE">
            <a:extLst>
              <a:ext uri="{FF2B5EF4-FFF2-40B4-BE49-F238E27FC236}">
                <a16:creationId xmlns:a16="http://schemas.microsoft.com/office/drawing/2014/main" id="{15B20FCF-9A72-A825-9A05-7B96F6AC100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02A23C-F745-0515-3722-7D4F966751DC}"/>
              </a:ext>
            </a:extLst>
          </p:cNvPr>
          <p:cNvSpPr/>
          <p:nvPr userDrawn="1"/>
        </p:nvSpPr>
        <p:spPr>
          <a:xfrm>
            <a:off x="1645919" y="2220892"/>
            <a:ext cx="1097280" cy="1097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B5DA9385-3AF5-FD0A-93AB-07863A79097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4" name="SS_ITEM_1_CONTENT">
            <a:extLst>
              <a:ext uri="{FF2B5EF4-FFF2-40B4-BE49-F238E27FC236}">
                <a16:creationId xmlns:a16="http://schemas.microsoft.com/office/drawing/2014/main" id="{08CEC3AD-D416-9532-1480-67AD00C0C65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22959" y="4028575"/>
            <a:ext cx="274320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2179171-82A3-39C0-57D1-EE0AB5DA99FA}"/>
              </a:ext>
            </a:extLst>
          </p:cNvPr>
          <p:cNvSpPr/>
          <p:nvPr userDrawn="1"/>
        </p:nvSpPr>
        <p:spPr>
          <a:xfrm>
            <a:off x="5542257" y="2220892"/>
            <a:ext cx="1097280" cy="1097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S_ICON_1">
            <a:extLst>
              <a:ext uri="{FF2B5EF4-FFF2-40B4-BE49-F238E27FC236}">
                <a16:creationId xmlns:a16="http://schemas.microsoft.com/office/drawing/2014/main" id="{D43BCEEE-00CE-45DA-D004-F0AEB71E45A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965959" y="2540932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5D36D44-B93B-0B27-4F28-11CD800336E4}"/>
              </a:ext>
            </a:extLst>
          </p:cNvPr>
          <p:cNvSpPr/>
          <p:nvPr userDrawn="1"/>
        </p:nvSpPr>
        <p:spPr>
          <a:xfrm>
            <a:off x="9448801" y="2220892"/>
            <a:ext cx="1097280" cy="1097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S_ICON_2">
            <a:extLst>
              <a:ext uri="{FF2B5EF4-FFF2-40B4-BE49-F238E27FC236}">
                <a16:creationId xmlns:a16="http://schemas.microsoft.com/office/drawing/2014/main" id="{7916F485-5433-E72D-9A9E-020472F4D288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5862297" y="2540932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S_ICON_3">
            <a:extLst>
              <a:ext uri="{FF2B5EF4-FFF2-40B4-BE49-F238E27FC236}">
                <a16:creationId xmlns:a16="http://schemas.microsoft.com/office/drawing/2014/main" id="{5EAE3397-98DA-6DA9-A697-22A06C421D93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9768841" y="2540932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S_ITEM_1_TITLE">
            <a:extLst>
              <a:ext uri="{FF2B5EF4-FFF2-40B4-BE49-F238E27FC236}">
                <a16:creationId xmlns:a16="http://schemas.microsoft.com/office/drawing/2014/main" id="{26319812-3CE4-7E29-4820-35DA09873FA7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22959" y="355670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9" name="SS_ITEM_3_CONTENT">
            <a:extLst>
              <a:ext uri="{FF2B5EF4-FFF2-40B4-BE49-F238E27FC236}">
                <a16:creationId xmlns:a16="http://schemas.microsoft.com/office/drawing/2014/main" id="{7543535A-D63D-8990-78C5-4A0C888C3771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8586733" y="4028575"/>
            <a:ext cx="274320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0" name="SS_ITEM_3_TITLE">
            <a:extLst>
              <a:ext uri="{FF2B5EF4-FFF2-40B4-BE49-F238E27FC236}">
                <a16:creationId xmlns:a16="http://schemas.microsoft.com/office/drawing/2014/main" id="{5747A864-5A21-94A1-6B25-55B474D482E5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586733" y="355670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1" name="SS_ITEM_2_CONTENT">
            <a:extLst>
              <a:ext uri="{FF2B5EF4-FFF2-40B4-BE49-F238E27FC236}">
                <a16:creationId xmlns:a16="http://schemas.microsoft.com/office/drawing/2014/main" id="{CB19D7A8-58DD-4FA1-1247-64478D1553B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4724400" y="4028575"/>
            <a:ext cx="274320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2" name="SS_ITEM_2_TITLE">
            <a:extLst>
              <a:ext uri="{FF2B5EF4-FFF2-40B4-BE49-F238E27FC236}">
                <a16:creationId xmlns:a16="http://schemas.microsoft.com/office/drawing/2014/main" id="{58A24956-E31D-1F06-26C8-6BCF8FB723F1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724400" y="355670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4206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 ">
            <a:extLst>
              <a:ext uri="{FF2B5EF4-FFF2-40B4-BE49-F238E27FC236}">
                <a16:creationId xmlns:a16="http://schemas.microsoft.com/office/drawing/2014/main" id="{6DCE40EE-A216-18A6-119E-23F83184F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2" name="ITEM_3_BACKGROUND">
            <a:extLst>
              <a:ext uri="{FF2B5EF4-FFF2-40B4-BE49-F238E27FC236}">
                <a16:creationId xmlns:a16="http://schemas.microsoft.com/office/drawing/2014/main" id="{20A43417-86A2-2C09-1363-0178D4264152}"/>
              </a:ext>
            </a:extLst>
          </p:cNvPr>
          <p:cNvSpPr/>
          <p:nvPr userDrawn="1"/>
        </p:nvSpPr>
        <p:spPr>
          <a:xfrm>
            <a:off x="8351520" y="1755725"/>
            <a:ext cx="3291840" cy="420624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TEM_3_BACKGROUND">
            <a:extLst>
              <a:ext uri="{FF2B5EF4-FFF2-40B4-BE49-F238E27FC236}">
                <a16:creationId xmlns:a16="http://schemas.microsoft.com/office/drawing/2014/main" id="{211590AA-43CF-2041-FA8E-C81A23C7E25D}"/>
              </a:ext>
            </a:extLst>
          </p:cNvPr>
          <p:cNvSpPr/>
          <p:nvPr userDrawn="1"/>
        </p:nvSpPr>
        <p:spPr>
          <a:xfrm>
            <a:off x="4464134" y="1755725"/>
            <a:ext cx="3291840" cy="420624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TEM_3_BACKGROUND">
            <a:extLst>
              <a:ext uri="{FF2B5EF4-FFF2-40B4-BE49-F238E27FC236}">
                <a16:creationId xmlns:a16="http://schemas.microsoft.com/office/drawing/2014/main" id="{8354F826-9125-CCCD-B140-26694683CB5E}"/>
              </a:ext>
            </a:extLst>
          </p:cNvPr>
          <p:cNvSpPr/>
          <p:nvPr userDrawn="1"/>
        </p:nvSpPr>
        <p:spPr>
          <a:xfrm>
            <a:off x="548639" y="1755725"/>
            <a:ext cx="3291840" cy="4206240"/>
          </a:xfrm>
          <a:prstGeom prst="roundRect">
            <a:avLst>
              <a:gd name="adj" fmla="val 1238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S_TITLE">
            <a:extLst>
              <a:ext uri="{FF2B5EF4-FFF2-40B4-BE49-F238E27FC236}">
                <a16:creationId xmlns:a16="http://schemas.microsoft.com/office/drawing/2014/main" id="{98B55CAF-3404-FB2A-53CA-A132503D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S_PRESENTATION_TITLE">
            <a:extLst>
              <a:ext uri="{FF2B5EF4-FFF2-40B4-BE49-F238E27FC236}">
                <a16:creationId xmlns:a16="http://schemas.microsoft.com/office/drawing/2014/main" id="{5B143E23-B0A9-784A-E8F5-093C818C52E9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20E0B6-FBAC-6D05-B500-7EF6385019EF}"/>
              </a:ext>
            </a:extLst>
          </p:cNvPr>
          <p:cNvSpPr/>
          <p:nvPr userDrawn="1"/>
        </p:nvSpPr>
        <p:spPr>
          <a:xfrm>
            <a:off x="1691639" y="2180252"/>
            <a:ext cx="1005840" cy="1005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01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hape TITLE">
            <a:extLst>
              <a:ext uri="{FF2B5EF4-FFF2-40B4-BE49-F238E27FC236}">
                <a16:creationId xmlns:a16="http://schemas.microsoft.com/office/drawing/2014/main" id="{27C42F8D-8B54-BB1F-F726-8B7CAA4DB8B8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1" name="SS_ITEM_1_CONTENT">
            <a:extLst>
              <a:ext uri="{FF2B5EF4-FFF2-40B4-BE49-F238E27FC236}">
                <a16:creationId xmlns:a16="http://schemas.microsoft.com/office/drawing/2014/main" id="{4E44DD45-4AD5-7D51-5851-DF90C93AA9C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22959" y="4028575"/>
            <a:ext cx="2743200" cy="1661025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7439B6-3918-481E-1B38-2B1807989FEB}"/>
              </a:ext>
            </a:extLst>
          </p:cNvPr>
          <p:cNvSpPr/>
          <p:nvPr userDrawn="1"/>
        </p:nvSpPr>
        <p:spPr>
          <a:xfrm>
            <a:off x="5542257" y="2180252"/>
            <a:ext cx="1005840" cy="1005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02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C29F8A-EE2E-C561-0DCC-AB15957B7259}"/>
              </a:ext>
            </a:extLst>
          </p:cNvPr>
          <p:cNvSpPr/>
          <p:nvPr userDrawn="1"/>
        </p:nvSpPr>
        <p:spPr>
          <a:xfrm>
            <a:off x="9448801" y="2180252"/>
            <a:ext cx="1005840" cy="1005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03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SS_ITEM_1_TITLE">
            <a:extLst>
              <a:ext uri="{FF2B5EF4-FFF2-40B4-BE49-F238E27FC236}">
                <a16:creationId xmlns:a16="http://schemas.microsoft.com/office/drawing/2014/main" id="{F32FDE3E-CAD0-7C6A-A666-5776D7B037B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22959" y="348558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0" name="SS_ITEM_3_CONTENT">
            <a:extLst>
              <a:ext uri="{FF2B5EF4-FFF2-40B4-BE49-F238E27FC236}">
                <a16:creationId xmlns:a16="http://schemas.microsoft.com/office/drawing/2014/main" id="{FF7D980C-DA2D-A611-1E96-378B3B88D11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8586733" y="4028575"/>
            <a:ext cx="2743200" cy="1661025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1" name="SS_ITEM_3_TITLE">
            <a:extLst>
              <a:ext uri="{FF2B5EF4-FFF2-40B4-BE49-F238E27FC236}">
                <a16:creationId xmlns:a16="http://schemas.microsoft.com/office/drawing/2014/main" id="{DEF6A360-1E28-A301-60F3-8A47767EB471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586733" y="348558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E87BBDD2-7B50-7CF1-3BED-79D685783DA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4724400" y="4028575"/>
            <a:ext cx="2743200" cy="1661025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3" name="SS_ITEM_2_TITLE">
            <a:extLst>
              <a:ext uri="{FF2B5EF4-FFF2-40B4-BE49-F238E27FC236}">
                <a16:creationId xmlns:a16="http://schemas.microsoft.com/office/drawing/2014/main" id="{E3933DC0-4CA2-AA45-9A8D-C72DB6806F44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724400" y="3485585"/>
            <a:ext cx="2743200" cy="411653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0969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 ">
            <a:extLst>
              <a:ext uri="{FF2B5EF4-FFF2-40B4-BE49-F238E27FC236}">
                <a16:creationId xmlns:a16="http://schemas.microsoft.com/office/drawing/2014/main" id="{84797D49-BFF7-E735-944F-CE0A944B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3C5A6ABE-4434-5B3E-1C56-BCD7ED4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S_PRESENTATION_TITLE">
            <a:extLst>
              <a:ext uri="{FF2B5EF4-FFF2-40B4-BE49-F238E27FC236}">
                <a16:creationId xmlns:a16="http://schemas.microsoft.com/office/drawing/2014/main" id="{15B20FCF-9A72-A825-9A05-7B96F6AC100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02A23C-F745-0515-3722-7D4F966751DC}"/>
              </a:ext>
            </a:extLst>
          </p:cNvPr>
          <p:cNvSpPr/>
          <p:nvPr userDrawn="1"/>
        </p:nvSpPr>
        <p:spPr>
          <a:xfrm>
            <a:off x="1366055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B5DA9385-3AF5-FD0A-93AB-07863A79097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9" name="SS_ICON_1">
            <a:extLst>
              <a:ext uri="{FF2B5EF4-FFF2-40B4-BE49-F238E27FC236}">
                <a16:creationId xmlns:a16="http://schemas.microsoft.com/office/drawing/2014/main" id="{D43BCEEE-00CE-45DA-D004-F0AEB71E45A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640375" y="203004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D192A-AAFC-89FE-A0A7-06EEFC30FFF9}"/>
              </a:ext>
            </a:extLst>
          </p:cNvPr>
          <p:cNvSpPr/>
          <p:nvPr userDrawn="1"/>
        </p:nvSpPr>
        <p:spPr>
          <a:xfrm>
            <a:off x="4212703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S_ICON_2">
            <a:extLst>
              <a:ext uri="{FF2B5EF4-FFF2-40B4-BE49-F238E27FC236}">
                <a16:creationId xmlns:a16="http://schemas.microsoft.com/office/drawing/2014/main" id="{9061F215-47B0-2B23-474A-C9DF518FC64D}"/>
              </a:ext>
            </a:extLst>
          </p:cNvPr>
          <p:cNvSpPr>
            <a:spLocks noGrp="1"/>
          </p:cNvSpPr>
          <p:nvPr>
            <p:ph type="pic" sz="quarter" idx="152"/>
          </p:nvPr>
        </p:nvSpPr>
        <p:spPr>
          <a:xfrm>
            <a:off x="4487023" y="203004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BB7044B8-6468-2060-556B-636CB3AFF36F}"/>
              </a:ext>
            </a:extLst>
          </p:cNvPr>
          <p:cNvSpPr/>
          <p:nvPr userDrawn="1"/>
        </p:nvSpPr>
        <p:spPr>
          <a:xfrm>
            <a:off x="9082116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9E783974-818F-0EEF-BB3D-0655B289DFBA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9265920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4" name="ITEM_3_BACKGROUND">
            <a:extLst>
              <a:ext uri="{FF2B5EF4-FFF2-40B4-BE49-F238E27FC236}">
                <a16:creationId xmlns:a16="http://schemas.microsoft.com/office/drawing/2014/main" id="{3841066F-47E4-F678-0BC9-53EAF9AD69D2}"/>
              </a:ext>
            </a:extLst>
          </p:cNvPr>
          <p:cNvSpPr/>
          <p:nvPr userDrawn="1"/>
        </p:nvSpPr>
        <p:spPr>
          <a:xfrm>
            <a:off x="6236391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98C3508E-BFC0-801B-14B2-3F8F1AA9F962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9265920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3" name="SS_ITEM_3_CONTENT">
            <a:extLst>
              <a:ext uri="{FF2B5EF4-FFF2-40B4-BE49-F238E27FC236}">
                <a16:creationId xmlns:a16="http://schemas.microsoft.com/office/drawing/2014/main" id="{59360E9B-84AB-2CDB-87FB-135E45377598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419271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4" name="SS_ITEM_3_TITLE">
            <a:extLst>
              <a:ext uri="{FF2B5EF4-FFF2-40B4-BE49-F238E27FC236}">
                <a16:creationId xmlns:a16="http://schemas.microsoft.com/office/drawing/2014/main" id="{C2601303-EF20-BD3E-528F-4E07B8E0A92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6419271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3" name="ITEM_3_BACKGROUND">
            <a:extLst>
              <a:ext uri="{FF2B5EF4-FFF2-40B4-BE49-F238E27FC236}">
                <a16:creationId xmlns:a16="http://schemas.microsoft.com/office/drawing/2014/main" id="{15B1783D-AB1A-3846-2399-EF2A2DF6EE60}"/>
              </a:ext>
            </a:extLst>
          </p:cNvPr>
          <p:cNvSpPr/>
          <p:nvPr userDrawn="1"/>
        </p:nvSpPr>
        <p:spPr>
          <a:xfrm>
            <a:off x="3389743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00C130-E5FF-5D99-FC86-5CFE2300CB8B}"/>
              </a:ext>
            </a:extLst>
          </p:cNvPr>
          <p:cNvSpPr/>
          <p:nvPr userDrawn="1"/>
        </p:nvSpPr>
        <p:spPr>
          <a:xfrm>
            <a:off x="7059351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S_ICON_3">
            <a:extLst>
              <a:ext uri="{FF2B5EF4-FFF2-40B4-BE49-F238E27FC236}">
                <a16:creationId xmlns:a16="http://schemas.microsoft.com/office/drawing/2014/main" id="{BA5FD03A-FAB4-59AA-CD9D-2080D78C0AAA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7333671" y="203004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S_ITEM_2_CONTENT">
            <a:extLst>
              <a:ext uri="{FF2B5EF4-FFF2-40B4-BE49-F238E27FC236}">
                <a16:creationId xmlns:a16="http://schemas.microsoft.com/office/drawing/2014/main" id="{210224E5-EBBC-2F52-D843-4BD94BAA0DA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3572623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18" name="ITEM_3_BACKGROUND">
            <a:extLst>
              <a:ext uri="{FF2B5EF4-FFF2-40B4-BE49-F238E27FC236}">
                <a16:creationId xmlns:a16="http://schemas.microsoft.com/office/drawing/2014/main" id="{F575474C-D817-D228-E1BA-4657D13E6181}"/>
              </a:ext>
            </a:extLst>
          </p:cNvPr>
          <p:cNvSpPr/>
          <p:nvPr userDrawn="1"/>
        </p:nvSpPr>
        <p:spPr>
          <a:xfrm>
            <a:off x="543095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2_TITLE">
            <a:extLst>
              <a:ext uri="{FF2B5EF4-FFF2-40B4-BE49-F238E27FC236}">
                <a16:creationId xmlns:a16="http://schemas.microsoft.com/office/drawing/2014/main" id="{35633FE5-6068-2579-104A-1E4F3FBBF0F4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3572623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9B643C-972C-E053-318E-8FD0ADC1BC0F}"/>
              </a:ext>
            </a:extLst>
          </p:cNvPr>
          <p:cNvSpPr/>
          <p:nvPr userDrawn="1"/>
        </p:nvSpPr>
        <p:spPr>
          <a:xfrm>
            <a:off x="9905076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S_ICON_4">
            <a:extLst>
              <a:ext uri="{FF2B5EF4-FFF2-40B4-BE49-F238E27FC236}">
                <a16:creationId xmlns:a16="http://schemas.microsoft.com/office/drawing/2014/main" id="{AFAB291A-0F30-B2F6-1222-81303AADE9C1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10179396" y="203004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18AA69-E963-87B1-B6ED-D18D44B0EA6E}"/>
              </a:ext>
            </a:extLst>
          </p:cNvPr>
          <p:cNvCxnSpPr>
            <a:stCxn id="40" idx="4"/>
            <a:endCxn id="18" idx="0"/>
          </p:cNvCxnSpPr>
          <p:nvPr userDrawn="1"/>
        </p:nvCxnSpPr>
        <p:spPr>
          <a:xfrm>
            <a:off x="1823255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S_ITEM_1_CONTENT">
            <a:extLst>
              <a:ext uri="{FF2B5EF4-FFF2-40B4-BE49-F238E27FC236}">
                <a16:creationId xmlns:a16="http://schemas.microsoft.com/office/drawing/2014/main" id="{08CEC3AD-D416-9532-1480-67AD00C0C65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731519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909B8E-D503-DAC6-1C11-BA1E1BBC5061}"/>
              </a:ext>
            </a:extLst>
          </p:cNvPr>
          <p:cNvCxnSpPr>
            <a:cxnSpLocks/>
            <a:stCxn id="5" idx="4"/>
            <a:endCxn id="33" idx="0"/>
          </p:cNvCxnSpPr>
          <p:nvPr userDrawn="1"/>
        </p:nvCxnSpPr>
        <p:spPr>
          <a:xfrm>
            <a:off x="4669903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S_ITEM_1_TITLE">
            <a:extLst>
              <a:ext uri="{FF2B5EF4-FFF2-40B4-BE49-F238E27FC236}">
                <a16:creationId xmlns:a16="http://schemas.microsoft.com/office/drawing/2014/main" id="{26319812-3CE4-7E29-4820-35DA09873FA7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731519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5E0E72-4039-8E9D-8262-C393601020AD}"/>
              </a:ext>
            </a:extLst>
          </p:cNvPr>
          <p:cNvCxnSpPr>
            <a:cxnSpLocks/>
            <a:stCxn id="37" idx="4"/>
            <a:endCxn id="34" idx="0"/>
          </p:cNvCxnSpPr>
          <p:nvPr userDrawn="1"/>
        </p:nvCxnSpPr>
        <p:spPr>
          <a:xfrm>
            <a:off x="7516551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14B36F-E262-A763-786C-C6F2196986D7}"/>
              </a:ext>
            </a:extLst>
          </p:cNvPr>
          <p:cNvCxnSpPr>
            <a:cxnSpLocks/>
            <a:stCxn id="46" idx="4"/>
            <a:endCxn id="36" idx="0"/>
          </p:cNvCxnSpPr>
          <p:nvPr userDrawn="1"/>
        </p:nvCxnSpPr>
        <p:spPr>
          <a:xfrm>
            <a:off x="10362276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98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 ">
            <a:extLst>
              <a:ext uri="{FF2B5EF4-FFF2-40B4-BE49-F238E27FC236}">
                <a16:creationId xmlns:a16="http://schemas.microsoft.com/office/drawing/2014/main" id="{84797D49-BFF7-E735-944F-CE0A944B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3C5A6ABE-4434-5B3E-1C56-BCD7ED4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S_PRESENTATION_TITLE">
            <a:extLst>
              <a:ext uri="{FF2B5EF4-FFF2-40B4-BE49-F238E27FC236}">
                <a16:creationId xmlns:a16="http://schemas.microsoft.com/office/drawing/2014/main" id="{15B20FCF-9A72-A825-9A05-7B96F6AC100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02A23C-F745-0515-3722-7D4F966751DC}"/>
              </a:ext>
            </a:extLst>
          </p:cNvPr>
          <p:cNvSpPr/>
          <p:nvPr userDrawn="1"/>
        </p:nvSpPr>
        <p:spPr>
          <a:xfrm>
            <a:off x="1366055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B5DA9385-3AF5-FD0A-93AB-07863A79097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D192A-AAFC-89FE-A0A7-06EEFC30FFF9}"/>
              </a:ext>
            </a:extLst>
          </p:cNvPr>
          <p:cNvSpPr/>
          <p:nvPr userDrawn="1"/>
        </p:nvSpPr>
        <p:spPr>
          <a:xfrm>
            <a:off x="4212703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BB7044B8-6468-2060-556B-636CB3AFF36F}"/>
              </a:ext>
            </a:extLst>
          </p:cNvPr>
          <p:cNvSpPr/>
          <p:nvPr userDrawn="1"/>
        </p:nvSpPr>
        <p:spPr>
          <a:xfrm>
            <a:off x="9082116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9E783974-818F-0EEF-BB3D-0655B289DFBA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9265920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4" name="ITEM_3_BACKGROUND">
            <a:extLst>
              <a:ext uri="{FF2B5EF4-FFF2-40B4-BE49-F238E27FC236}">
                <a16:creationId xmlns:a16="http://schemas.microsoft.com/office/drawing/2014/main" id="{3841066F-47E4-F678-0BC9-53EAF9AD69D2}"/>
              </a:ext>
            </a:extLst>
          </p:cNvPr>
          <p:cNvSpPr/>
          <p:nvPr userDrawn="1"/>
        </p:nvSpPr>
        <p:spPr>
          <a:xfrm>
            <a:off x="6236391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98C3508E-BFC0-801B-14B2-3F8F1AA9F962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9265920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3" name="SS_ITEM_3_CONTENT">
            <a:extLst>
              <a:ext uri="{FF2B5EF4-FFF2-40B4-BE49-F238E27FC236}">
                <a16:creationId xmlns:a16="http://schemas.microsoft.com/office/drawing/2014/main" id="{59360E9B-84AB-2CDB-87FB-135E45377598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419271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4" name="SS_ITEM_3_TITLE">
            <a:extLst>
              <a:ext uri="{FF2B5EF4-FFF2-40B4-BE49-F238E27FC236}">
                <a16:creationId xmlns:a16="http://schemas.microsoft.com/office/drawing/2014/main" id="{C2601303-EF20-BD3E-528F-4E07B8E0A92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6419271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3" name="ITEM_3_BACKGROUND">
            <a:extLst>
              <a:ext uri="{FF2B5EF4-FFF2-40B4-BE49-F238E27FC236}">
                <a16:creationId xmlns:a16="http://schemas.microsoft.com/office/drawing/2014/main" id="{15B1783D-AB1A-3846-2399-EF2A2DF6EE60}"/>
              </a:ext>
            </a:extLst>
          </p:cNvPr>
          <p:cNvSpPr/>
          <p:nvPr userDrawn="1"/>
        </p:nvSpPr>
        <p:spPr>
          <a:xfrm>
            <a:off x="3389743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00C130-E5FF-5D99-FC86-5CFE2300CB8B}"/>
              </a:ext>
            </a:extLst>
          </p:cNvPr>
          <p:cNvSpPr/>
          <p:nvPr userDrawn="1"/>
        </p:nvSpPr>
        <p:spPr>
          <a:xfrm>
            <a:off x="7059351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S_ITEM_2_CONTENT">
            <a:extLst>
              <a:ext uri="{FF2B5EF4-FFF2-40B4-BE49-F238E27FC236}">
                <a16:creationId xmlns:a16="http://schemas.microsoft.com/office/drawing/2014/main" id="{210224E5-EBBC-2F52-D843-4BD94BAA0DA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3572623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18" name="ITEM_3_BACKGROUND">
            <a:extLst>
              <a:ext uri="{FF2B5EF4-FFF2-40B4-BE49-F238E27FC236}">
                <a16:creationId xmlns:a16="http://schemas.microsoft.com/office/drawing/2014/main" id="{F575474C-D817-D228-E1BA-4657D13E6181}"/>
              </a:ext>
            </a:extLst>
          </p:cNvPr>
          <p:cNvSpPr/>
          <p:nvPr userDrawn="1"/>
        </p:nvSpPr>
        <p:spPr>
          <a:xfrm>
            <a:off x="543095" y="2998131"/>
            <a:ext cx="2560320" cy="2872393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2_TITLE">
            <a:extLst>
              <a:ext uri="{FF2B5EF4-FFF2-40B4-BE49-F238E27FC236}">
                <a16:creationId xmlns:a16="http://schemas.microsoft.com/office/drawing/2014/main" id="{35633FE5-6068-2579-104A-1E4F3FBBF0F4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3572623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9B643C-972C-E053-318E-8FD0ADC1BC0F}"/>
              </a:ext>
            </a:extLst>
          </p:cNvPr>
          <p:cNvSpPr/>
          <p:nvPr userDrawn="1"/>
        </p:nvSpPr>
        <p:spPr>
          <a:xfrm>
            <a:off x="9905076" y="175572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18AA69-E963-87B1-B6ED-D18D44B0EA6E}"/>
              </a:ext>
            </a:extLst>
          </p:cNvPr>
          <p:cNvCxnSpPr>
            <a:stCxn id="40" idx="4"/>
            <a:endCxn id="18" idx="0"/>
          </p:cNvCxnSpPr>
          <p:nvPr userDrawn="1"/>
        </p:nvCxnSpPr>
        <p:spPr>
          <a:xfrm>
            <a:off x="1823255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S_ITEM_1_CONTENT">
            <a:extLst>
              <a:ext uri="{FF2B5EF4-FFF2-40B4-BE49-F238E27FC236}">
                <a16:creationId xmlns:a16="http://schemas.microsoft.com/office/drawing/2014/main" id="{08CEC3AD-D416-9532-1480-67AD00C0C65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731519" y="3744321"/>
            <a:ext cx="219456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909B8E-D503-DAC6-1C11-BA1E1BBC5061}"/>
              </a:ext>
            </a:extLst>
          </p:cNvPr>
          <p:cNvCxnSpPr>
            <a:cxnSpLocks/>
            <a:stCxn id="5" idx="4"/>
            <a:endCxn id="33" idx="0"/>
          </p:cNvCxnSpPr>
          <p:nvPr userDrawn="1"/>
        </p:nvCxnSpPr>
        <p:spPr>
          <a:xfrm>
            <a:off x="4669903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S_ITEM_1_TITLE">
            <a:extLst>
              <a:ext uri="{FF2B5EF4-FFF2-40B4-BE49-F238E27FC236}">
                <a16:creationId xmlns:a16="http://schemas.microsoft.com/office/drawing/2014/main" id="{26319812-3CE4-7E29-4820-35DA09873FA7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731519" y="3272452"/>
            <a:ext cx="219456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5E0E72-4039-8E9D-8262-C393601020AD}"/>
              </a:ext>
            </a:extLst>
          </p:cNvPr>
          <p:cNvCxnSpPr>
            <a:cxnSpLocks/>
            <a:stCxn id="37" idx="4"/>
            <a:endCxn id="34" idx="0"/>
          </p:cNvCxnSpPr>
          <p:nvPr userDrawn="1"/>
        </p:nvCxnSpPr>
        <p:spPr>
          <a:xfrm>
            <a:off x="7516551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14B36F-E262-A763-786C-C6F2196986D7}"/>
              </a:ext>
            </a:extLst>
          </p:cNvPr>
          <p:cNvCxnSpPr>
            <a:cxnSpLocks/>
            <a:stCxn id="46" idx="4"/>
            <a:endCxn id="36" idx="0"/>
          </p:cNvCxnSpPr>
          <p:nvPr userDrawn="1"/>
        </p:nvCxnSpPr>
        <p:spPr>
          <a:xfrm>
            <a:off x="10362276" y="2670126"/>
            <a:ext cx="0" cy="328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08E06B-3F97-FBAD-364A-93E38748EA3B}"/>
              </a:ext>
            </a:extLst>
          </p:cNvPr>
          <p:cNvSpPr txBox="1"/>
          <p:nvPr userDrawn="1"/>
        </p:nvSpPr>
        <p:spPr>
          <a:xfrm>
            <a:off x="1503215" y="2030046"/>
            <a:ext cx="64008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01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9AFF5-812C-89C3-9468-A72252E3750E}"/>
              </a:ext>
            </a:extLst>
          </p:cNvPr>
          <p:cNvSpPr txBox="1"/>
          <p:nvPr userDrawn="1"/>
        </p:nvSpPr>
        <p:spPr>
          <a:xfrm>
            <a:off x="4349863" y="2030046"/>
            <a:ext cx="64008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02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93AA4-2675-7048-A410-FB586BCA70A6}"/>
              </a:ext>
            </a:extLst>
          </p:cNvPr>
          <p:cNvSpPr txBox="1"/>
          <p:nvPr userDrawn="1"/>
        </p:nvSpPr>
        <p:spPr>
          <a:xfrm>
            <a:off x="7196511" y="2030046"/>
            <a:ext cx="64008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03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67FA4-F4E3-E286-7B16-31482ACA6BD4}"/>
              </a:ext>
            </a:extLst>
          </p:cNvPr>
          <p:cNvSpPr txBox="1"/>
          <p:nvPr userDrawn="1"/>
        </p:nvSpPr>
        <p:spPr>
          <a:xfrm>
            <a:off x="10042236" y="2012871"/>
            <a:ext cx="640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04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350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5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 ">
            <a:extLst>
              <a:ext uri="{FF2B5EF4-FFF2-40B4-BE49-F238E27FC236}">
                <a16:creationId xmlns:a16="http://schemas.microsoft.com/office/drawing/2014/main" id="{84797D49-BFF7-E735-944F-CE0A944B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BB7044B8-6468-2060-556B-636CB3AFF36F}"/>
              </a:ext>
            </a:extLst>
          </p:cNvPr>
          <p:cNvSpPr/>
          <p:nvPr userDrawn="1"/>
        </p:nvSpPr>
        <p:spPr>
          <a:xfrm>
            <a:off x="7363691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TEM_3_BACKGROUND">
            <a:extLst>
              <a:ext uri="{FF2B5EF4-FFF2-40B4-BE49-F238E27FC236}">
                <a16:creationId xmlns:a16="http://schemas.microsoft.com/office/drawing/2014/main" id="{3841066F-47E4-F678-0BC9-53EAF9AD69D2}"/>
              </a:ext>
            </a:extLst>
          </p:cNvPr>
          <p:cNvSpPr/>
          <p:nvPr userDrawn="1"/>
        </p:nvSpPr>
        <p:spPr>
          <a:xfrm>
            <a:off x="5090159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TEM_3_BACKGROUND">
            <a:extLst>
              <a:ext uri="{FF2B5EF4-FFF2-40B4-BE49-F238E27FC236}">
                <a16:creationId xmlns:a16="http://schemas.microsoft.com/office/drawing/2014/main" id="{15B1783D-AB1A-3846-2399-EF2A2DF6EE60}"/>
              </a:ext>
            </a:extLst>
          </p:cNvPr>
          <p:cNvSpPr/>
          <p:nvPr userDrawn="1"/>
        </p:nvSpPr>
        <p:spPr>
          <a:xfrm>
            <a:off x="2816627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3C5A6ABE-4434-5B3E-1C56-BCD7ED4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S_PRESENTATION_TITLE">
            <a:extLst>
              <a:ext uri="{FF2B5EF4-FFF2-40B4-BE49-F238E27FC236}">
                <a16:creationId xmlns:a16="http://schemas.microsoft.com/office/drawing/2014/main" id="{15B20FCF-9A72-A825-9A05-7B96F6AC100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02A23C-F745-0515-3722-7D4F966751DC}"/>
              </a:ext>
            </a:extLst>
          </p:cNvPr>
          <p:cNvSpPr/>
          <p:nvPr userDrawn="1"/>
        </p:nvSpPr>
        <p:spPr>
          <a:xfrm>
            <a:off x="1137455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B5DA9385-3AF5-FD0A-93AB-07863A79097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9" name="SS_ICON_1">
            <a:extLst>
              <a:ext uri="{FF2B5EF4-FFF2-40B4-BE49-F238E27FC236}">
                <a16:creationId xmlns:a16="http://schemas.microsoft.com/office/drawing/2014/main" id="{D43BCEEE-00CE-45DA-D004-F0AEB71E45A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366055" y="198432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D192A-AAFC-89FE-A0A7-06EEFC30FFF9}"/>
              </a:ext>
            </a:extLst>
          </p:cNvPr>
          <p:cNvSpPr/>
          <p:nvPr userDrawn="1"/>
        </p:nvSpPr>
        <p:spPr>
          <a:xfrm>
            <a:off x="3410987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S_ICON_2">
            <a:extLst>
              <a:ext uri="{FF2B5EF4-FFF2-40B4-BE49-F238E27FC236}">
                <a16:creationId xmlns:a16="http://schemas.microsoft.com/office/drawing/2014/main" id="{9061F215-47B0-2B23-474A-C9DF518FC64D}"/>
              </a:ext>
            </a:extLst>
          </p:cNvPr>
          <p:cNvSpPr>
            <a:spLocks noGrp="1"/>
          </p:cNvSpPr>
          <p:nvPr>
            <p:ph type="pic" sz="quarter" idx="152"/>
          </p:nvPr>
        </p:nvSpPr>
        <p:spPr>
          <a:xfrm>
            <a:off x="3639587" y="198432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9E783974-818F-0EEF-BB3D-0655B289DFB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7546571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98C3508E-BFC0-801B-14B2-3F8F1AA9F962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7546571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3" name="SS_ITEM_3_CONTENT">
            <a:extLst>
              <a:ext uri="{FF2B5EF4-FFF2-40B4-BE49-F238E27FC236}">
                <a16:creationId xmlns:a16="http://schemas.microsoft.com/office/drawing/2014/main" id="{59360E9B-84AB-2CDB-87FB-135E45377598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5273039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24" name="SS_ITEM_3_TITLE">
            <a:extLst>
              <a:ext uri="{FF2B5EF4-FFF2-40B4-BE49-F238E27FC236}">
                <a16:creationId xmlns:a16="http://schemas.microsoft.com/office/drawing/2014/main" id="{C2601303-EF20-BD3E-528F-4E07B8E0A92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5273039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00C130-E5FF-5D99-FC86-5CFE2300CB8B}"/>
              </a:ext>
            </a:extLst>
          </p:cNvPr>
          <p:cNvSpPr/>
          <p:nvPr userDrawn="1"/>
        </p:nvSpPr>
        <p:spPr>
          <a:xfrm>
            <a:off x="5684519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S_ICON_3">
            <a:extLst>
              <a:ext uri="{FF2B5EF4-FFF2-40B4-BE49-F238E27FC236}">
                <a16:creationId xmlns:a16="http://schemas.microsoft.com/office/drawing/2014/main" id="{BA5FD03A-FAB4-59AA-CD9D-2080D78C0AAA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5913119" y="198432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S_ITEM_2_CONTENT">
            <a:extLst>
              <a:ext uri="{FF2B5EF4-FFF2-40B4-BE49-F238E27FC236}">
                <a16:creationId xmlns:a16="http://schemas.microsoft.com/office/drawing/2014/main" id="{210224E5-EBBC-2F52-D843-4BD94BAA0DAF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>
          <a:xfrm>
            <a:off x="2999507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18" name="ITEM_3_BACKGROUND">
            <a:extLst>
              <a:ext uri="{FF2B5EF4-FFF2-40B4-BE49-F238E27FC236}">
                <a16:creationId xmlns:a16="http://schemas.microsoft.com/office/drawing/2014/main" id="{F575474C-D817-D228-E1BA-4657D13E6181}"/>
              </a:ext>
            </a:extLst>
          </p:cNvPr>
          <p:cNvSpPr/>
          <p:nvPr userDrawn="1"/>
        </p:nvSpPr>
        <p:spPr>
          <a:xfrm>
            <a:off x="543095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2_TITLE">
            <a:extLst>
              <a:ext uri="{FF2B5EF4-FFF2-40B4-BE49-F238E27FC236}">
                <a16:creationId xmlns:a16="http://schemas.microsoft.com/office/drawing/2014/main" id="{35633FE5-6068-2579-104A-1E4F3FBBF0F4}"/>
              </a:ext>
            </a:extLst>
          </p:cNvPr>
          <p:cNvSpPr>
            <a:spLocks noGrp="1"/>
          </p:cNvSpPr>
          <p:nvPr userDrawn="1">
            <p:ph type="body" sz="quarter" idx="154" hasCustomPrompt="1"/>
          </p:nvPr>
        </p:nvSpPr>
        <p:spPr>
          <a:xfrm>
            <a:off x="2999507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9B643C-972C-E053-318E-8FD0ADC1BC0F}"/>
              </a:ext>
            </a:extLst>
          </p:cNvPr>
          <p:cNvSpPr/>
          <p:nvPr userDrawn="1"/>
        </p:nvSpPr>
        <p:spPr>
          <a:xfrm>
            <a:off x="7958051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S_ICON_4">
            <a:extLst>
              <a:ext uri="{FF2B5EF4-FFF2-40B4-BE49-F238E27FC236}">
                <a16:creationId xmlns:a16="http://schemas.microsoft.com/office/drawing/2014/main" id="{AFAB291A-0F30-B2F6-1222-81303AADE9C1}"/>
              </a:ext>
            </a:extLst>
          </p:cNvPr>
          <p:cNvSpPr>
            <a:spLocks noGrp="1"/>
          </p:cNvSpPr>
          <p:nvPr userDrawn="1">
            <p:ph type="pic" sz="quarter" idx="160"/>
          </p:nvPr>
        </p:nvSpPr>
        <p:spPr>
          <a:xfrm>
            <a:off x="8186651" y="198432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18AA69-E963-87B1-B6ED-D18D44B0EA6E}"/>
              </a:ext>
            </a:extLst>
          </p:cNvPr>
          <p:cNvCxnSpPr>
            <a:stCxn id="40" idx="4"/>
            <a:endCxn id="18" idx="0"/>
          </p:cNvCxnSpPr>
          <p:nvPr userDrawn="1"/>
        </p:nvCxnSpPr>
        <p:spPr>
          <a:xfrm>
            <a:off x="1548935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S_ITEM_1_CONTENT">
            <a:extLst>
              <a:ext uri="{FF2B5EF4-FFF2-40B4-BE49-F238E27FC236}">
                <a16:creationId xmlns:a16="http://schemas.microsoft.com/office/drawing/2014/main" id="{08CEC3AD-D416-9532-1480-67AD00C0C653}"/>
              </a:ext>
            </a:extLst>
          </p:cNvPr>
          <p:cNvSpPr>
            <a:spLocks noGrp="1"/>
          </p:cNvSpPr>
          <p:nvPr userDrawn="1">
            <p:ph type="body" sz="quarter" idx="111"/>
          </p:nvPr>
        </p:nvSpPr>
        <p:spPr>
          <a:xfrm>
            <a:off x="725975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909B8E-D503-DAC6-1C11-BA1E1BBC5061}"/>
              </a:ext>
            </a:extLst>
          </p:cNvPr>
          <p:cNvCxnSpPr>
            <a:cxnSpLocks/>
            <a:stCxn id="5" idx="4"/>
            <a:endCxn id="33" idx="0"/>
          </p:cNvCxnSpPr>
          <p:nvPr userDrawn="1"/>
        </p:nvCxnSpPr>
        <p:spPr>
          <a:xfrm>
            <a:off x="3822467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S_ITEM_1_TITLE">
            <a:extLst>
              <a:ext uri="{FF2B5EF4-FFF2-40B4-BE49-F238E27FC236}">
                <a16:creationId xmlns:a16="http://schemas.microsoft.com/office/drawing/2014/main" id="{26319812-3CE4-7E29-4820-35DA09873FA7}"/>
              </a:ext>
            </a:extLst>
          </p:cNvPr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725975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5E0E72-4039-8E9D-8262-C393601020AD}"/>
              </a:ext>
            </a:extLst>
          </p:cNvPr>
          <p:cNvCxnSpPr>
            <a:cxnSpLocks/>
            <a:stCxn id="37" idx="4"/>
            <a:endCxn id="34" idx="0"/>
          </p:cNvCxnSpPr>
          <p:nvPr userDrawn="1"/>
        </p:nvCxnSpPr>
        <p:spPr>
          <a:xfrm>
            <a:off x="6095999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14B36F-E262-A763-786C-C6F2196986D7}"/>
              </a:ext>
            </a:extLst>
          </p:cNvPr>
          <p:cNvCxnSpPr>
            <a:cxnSpLocks/>
            <a:stCxn id="46" idx="4"/>
            <a:endCxn id="36" idx="0"/>
          </p:cNvCxnSpPr>
          <p:nvPr userDrawn="1"/>
        </p:nvCxnSpPr>
        <p:spPr>
          <a:xfrm>
            <a:off x="8369531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TEM_3_BACKGROUND">
            <a:extLst>
              <a:ext uri="{FF2B5EF4-FFF2-40B4-BE49-F238E27FC236}">
                <a16:creationId xmlns:a16="http://schemas.microsoft.com/office/drawing/2014/main" id="{357E73F6-5F97-31B1-5C2B-EE46BAF4D1C2}"/>
              </a:ext>
            </a:extLst>
          </p:cNvPr>
          <p:cNvSpPr/>
          <p:nvPr userDrawn="1"/>
        </p:nvSpPr>
        <p:spPr>
          <a:xfrm>
            <a:off x="9637225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CFFF74-7DB3-BCE3-B54E-608AA103A300}"/>
              </a:ext>
            </a:extLst>
          </p:cNvPr>
          <p:cNvSpPr/>
          <p:nvPr userDrawn="1"/>
        </p:nvSpPr>
        <p:spPr>
          <a:xfrm>
            <a:off x="10231585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S_ICON_5">
            <a:extLst>
              <a:ext uri="{FF2B5EF4-FFF2-40B4-BE49-F238E27FC236}">
                <a16:creationId xmlns:a16="http://schemas.microsoft.com/office/drawing/2014/main" id="{1EDB5565-CAC9-0FA8-10C8-40E0D497093B}"/>
              </a:ext>
            </a:extLst>
          </p:cNvPr>
          <p:cNvSpPr>
            <a:spLocks noGrp="1"/>
          </p:cNvSpPr>
          <p:nvPr>
            <p:ph type="pic" sz="quarter" idx="161"/>
          </p:nvPr>
        </p:nvSpPr>
        <p:spPr>
          <a:xfrm>
            <a:off x="10460185" y="198432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8CD43E-A845-8454-44DB-7512F735544F}"/>
              </a:ext>
            </a:extLst>
          </p:cNvPr>
          <p:cNvCxnSpPr>
            <a:cxnSpLocks/>
            <a:stCxn id="17" idx="4"/>
            <a:endCxn id="15" idx="0"/>
          </p:cNvCxnSpPr>
          <p:nvPr userDrawn="1"/>
        </p:nvCxnSpPr>
        <p:spPr>
          <a:xfrm>
            <a:off x="10643065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S_ITEM_5_CONTENT">
            <a:extLst>
              <a:ext uri="{FF2B5EF4-FFF2-40B4-BE49-F238E27FC236}">
                <a16:creationId xmlns:a16="http://schemas.microsoft.com/office/drawing/2014/main" id="{D7C09A43-4E32-88DE-CAD2-C8C03DFCB719}"/>
              </a:ext>
            </a:extLst>
          </p:cNvPr>
          <p:cNvSpPr>
            <a:spLocks noGrp="1"/>
          </p:cNvSpPr>
          <p:nvPr>
            <p:ph type="body" sz="quarter" idx="162"/>
          </p:nvPr>
        </p:nvSpPr>
        <p:spPr>
          <a:xfrm>
            <a:off x="9820105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32" name="SS_ITEM_5_TITLE">
            <a:extLst>
              <a:ext uri="{FF2B5EF4-FFF2-40B4-BE49-F238E27FC236}">
                <a16:creationId xmlns:a16="http://schemas.microsoft.com/office/drawing/2014/main" id="{0B76F9D7-3A68-39F4-B2DE-3CB1D425BCE2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820105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52991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 ">
            <a:extLst>
              <a:ext uri="{FF2B5EF4-FFF2-40B4-BE49-F238E27FC236}">
                <a16:creationId xmlns:a16="http://schemas.microsoft.com/office/drawing/2014/main" id="{84797D49-BFF7-E735-944F-CE0A944B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36" name="ITEM_3_BACKGROUND">
            <a:extLst>
              <a:ext uri="{FF2B5EF4-FFF2-40B4-BE49-F238E27FC236}">
                <a16:creationId xmlns:a16="http://schemas.microsoft.com/office/drawing/2014/main" id="{BB7044B8-6468-2060-556B-636CB3AFF36F}"/>
              </a:ext>
            </a:extLst>
          </p:cNvPr>
          <p:cNvSpPr/>
          <p:nvPr userDrawn="1"/>
        </p:nvSpPr>
        <p:spPr>
          <a:xfrm>
            <a:off x="7363691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TEM_3_BACKGROUND">
            <a:extLst>
              <a:ext uri="{FF2B5EF4-FFF2-40B4-BE49-F238E27FC236}">
                <a16:creationId xmlns:a16="http://schemas.microsoft.com/office/drawing/2014/main" id="{3841066F-47E4-F678-0BC9-53EAF9AD69D2}"/>
              </a:ext>
            </a:extLst>
          </p:cNvPr>
          <p:cNvSpPr/>
          <p:nvPr userDrawn="1"/>
        </p:nvSpPr>
        <p:spPr>
          <a:xfrm>
            <a:off x="5090159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TEM_3_BACKGROUND">
            <a:extLst>
              <a:ext uri="{FF2B5EF4-FFF2-40B4-BE49-F238E27FC236}">
                <a16:creationId xmlns:a16="http://schemas.microsoft.com/office/drawing/2014/main" id="{15B1783D-AB1A-3846-2399-EF2A2DF6EE60}"/>
              </a:ext>
            </a:extLst>
          </p:cNvPr>
          <p:cNvSpPr/>
          <p:nvPr userDrawn="1"/>
        </p:nvSpPr>
        <p:spPr>
          <a:xfrm>
            <a:off x="2816627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3C5A6ABE-4434-5B3E-1C56-BCD7ED4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S_PRESENTATION_TITLE">
            <a:extLst>
              <a:ext uri="{FF2B5EF4-FFF2-40B4-BE49-F238E27FC236}">
                <a16:creationId xmlns:a16="http://schemas.microsoft.com/office/drawing/2014/main" id="{15B20FCF-9A72-A825-9A05-7B96F6AC100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02A23C-F745-0515-3722-7D4F966751DC}"/>
              </a:ext>
            </a:extLst>
          </p:cNvPr>
          <p:cNvSpPr/>
          <p:nvPr userDrawn="1"/>
        </p:nvSpPr>
        <p:spPr>
          <a:xfrm>
            <a:off x="1137455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B5DA9385-3AF5-FD0A-93AB-07863A79097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D192A-AAFC-89FE-A0A7-06EEFC30FFF9}"/>
              </a:ext>
            </a:extLst>
          </p:cNvPr>
          <p:cNvSpPr/>
          <p:nvPr userDrawn="1"/>
        </p:nvSpPr>
        <p:spPr>
          <a:xfrm>
            <a:off x="3410987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02</a:t>
            </a:r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9E783974-818F-0EEF-BB3D-0655B289DFB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7546571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98C3508E-BFC0-801B-14B2-3F8F1AA9F962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7546571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3" name="SS_ITEM_3_CONTENT">
            <a:extLst>
              <a:ext uri="{FF2B5EF4-FFF2-40B4-BE49-F238E27FC236}">
                <a16:creationId xmlns:a16="http://schemas.microsoft.com/office/drawing/2014/main" id="{59360E9B-84AB-2CDB-87FB-135E45377598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5273039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24" name="SS_ITEM_3_TITLE">
            <a:extLst>
              <a:ext uri="{FF2B5EF4-FFF2-40B4-BE49-F238E27FC236}">
                <a16:creationId xmlns:a16="http://schemas.microsoft.com/office/drawing/2014/main" id="{C2601303-EF20-BD3E-528F-4E07B8E0A92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5273039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00C130-E5FF-5D99-FC86-5CFE2300CB8B}"/>
              </a:ext>
            </a:extLst>
          </p:cNvPr>
          <p:cNvSpPr/>
          <p:nvPr userDrawn="1"/>
        </p:nvSpPr>
        <p:spPr>
          <a:xfrm>
            <a:off x="5684519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03</a:t>
            </a:r>
          </a:p>
        </p:txBody>
      </p:sp>
      <p:sp>
        <p:nvSpPr>
          <p:cNvPr id="21" name="SS_ITEM_2_CONTENT">
            <a:extLst>
              <a:ext uri="{FF2B5EF4-FFF2-40B4-BE49-F238E27FC236}">
                <a16:creationId xmlns:a16="http://schemas.microsoft.com/office/drawing/2014/main" id="{210224E5-EBBC-2F52-D843-4BD94BAA0DAF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>
          <a:xfrm>
            <a:off x="2999507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18" name="ITEM_3_BACKGROUND">
            <a:extLst>
              <a:ext uri="{FF2B5EF4-FFF2-40B4-BE49-F238E27FC236}">
                <a16:creationId xmlns:a16="http://schemas.microsoft.com/office/drawing/2014/main" id="{F575474C-D817-D228-E1BA-4657D13E6181}"/>
              </a:ext>
            </a:extLst>
          </p:cNvPr>
          <p:cNvSpPr/>
          <p:nvPr userDrawn="1"/>
        </p:nvSpPr>
        <p:spPr>
          <a:xfrm>
            <a:off x="543095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S_ITEM_2_TITLE">
            <a:extLst>
              <a:ext uri="{FF2B5EF4-FFF2-40B4-BE49-F238E27FC236}">
                <a16:creationId xmlns:a16="http://schemas.microsoft.com/office/drawing/2014/main" id="{35633FE5-6068-2579-104A-1E4F3FBBF0F4}"/>
              </a:ext>
            </a:extLst>
          </p:cNvPr>
          <p:cNvSpPr>
            <a:spLocks noGrp="1"/>
          </p:cNvSpPr>
          <p:nvPr userDrawn="1">
            <p:ph type="body" sz="quarter" idx="154" hasCustomPrompt="1"/>
          </p:nvPr>
        </p:nvSpPr>
        <p:spPr>
          <a:xfrm>
            <a:off x="2999507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9B643C-972C-E053-318E-8FD0ADC1BC0F}"/>
              </a:ext>
            </a:extLst>
          </p:cNvPr>
          <p:cNvSpPr/>
          <p:nvPr userDrawn="1"/>
        </p:nvSpPr>
        <p:spPr>
          <a:xfrm>
            <a:off x="7958051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04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18AA69-E963-87B1-B6ED-D18D44B0EA6E}"/>
              </a:ext>
            </a:extLst>
          </p:cNvPr>
          <p:cNvCxnSpPr>
            <a:stCxn id="40" idx="4"/>
            <a:endCxn id="18" idx="0"/>
          </p:cNvCxnSpPr>
          <p:nvPr userDrawn="1"/>
        </p:nvCxnSpPr>
        <p:spPr>
          <a:xfrm>
            <a:off x="1548935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S_ITEM_1_CONTENT">
            <a:extLst>
              <a:ext uri="{FF2B5EF4-FFF2-40B4-BE49-F238E27FC236}">
                <a16:creationId xmlns:a16="http://schemas.microsoft.com/office/drawing/2014/main" id="{08CEC3AD-D416-9532-1480-67AD00C0C653}"/>
              </a:ext>
            </a:extLst>
          </p:cNvPr>
          <p:cNvSpPr>
            <a:spLocks noGrp="1"/>
          </p:cNvSpPr>
          <p:nvPr userDrawn="1">
            <p:ph type="body" sz="quarter" idx="111"/>
          </p:nvPr>
        </p:nvSpPr>
        <p:spPr>
          <a:xfrm>
            <a:off x="725975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909B8E-D503-DAC6-1C11-BA1E1BBC5061}"/>
              </a:ext>
            </a:extLst>
          </p:cNvPr>
          <p:cNvCxnSpPr>
            <a:cxnSpLocks/>
            <a:stCxn id="5" idx="4"/>
            <a:endCxn id="33" idx="0"/>
          </p:cNvCxnSpPr>
          <p:nvPr userDrawn="1"/>
        </p:nvCxnSpPr>
        <p:spPr>
          <a:xfrm>
            <a:off x="3822467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S_ITEM_1_TITLE">
            <a:extLst>
              <a:ext uri="{FF2B5EF4-FFF2-40B4-BE49-F238E27FC236}">
                <a16:creationId xmlns:a16="http://schemas.microsoft.com/office/drawing/2014/main" id="{26319812-3CE4-7E29-4820-35DA09873FA7}"/>
              </a:ext>
            </a:extLst>
          </p:cNvPr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725975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5E0E72-4039-8E9D-8262-C393601020AD}"/>
              </a:ext>
            </a:extLst>
          </p:cNvPr>
          <p:cNvCxnSpPr>
            <a:cxnSpLocks/>
            <a:stCxn id="37" idx="4"/>
            <a:endCxn id="34" idx="0"/>
          </p:cNvCxnSpPr>
          <p:nvPr userDrawn="1"/>
        </p:nvCxnSpPr>
        <p:spPr>
          <a:xfrm>
            <a:off x="6095999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14B36F-E262-A763-786C-C6F2196986D7}"/>
              </a:ext>
            </a:extLst>
          </p:cNvPr>
          <p:cNvCxnSpPr>
            <a:cxnSpLocks/>
            <a:stCxn id="46" idx="4"/>
            <a:endCxn id="36" idx="0"/>
          </p:cNvCxnSpPr>
          <p:nvPr userDrawn="1"/>
        </p:nvCxnSpPr>
        <p:spPr>
          <a:xfrm>
            <a:off x="8369531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TEM_3_BACKGROUND">
            <a:extLst>
              <a:ext uri="{FF2B5EF4-FFF2-40B4-BE49-F238E27FC236}">
                <a16:creationId xmlns:a16="http://schemas.microsoft.com/office/drawing/2014/main" id="{357E73F6-5F97-31B1-5C2B-EE46BAF4D1C2}"/>
              </a:ext>
            </a:extLst>
          </p:cNvPr>
          <p:cNvSpPr/>
          <p:nvPr userDrawn="1"/>
        </p:nvSpPr>
        <p:spPr>
          <a:xfrm>
            <a:off x="9637225" y="2916850"/>
            <a:ext cx="2011680" cy="2926080"/>
          </a:xfrm>
          <a:prstGeom prst="roundRect">
            <a:avLst>
              <a:gd name="adj" fmla="val 66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CFFF74-7DB3-BCE3-B54E-608AA103A300}"/>
              </a:ext>
            </a:extLst>
          </p:cNvPr>
          <p:cNvSpPr/>
          <p:nvPr userDrawn="1"/>
        </p:nvSpPr>
        <p:spPr>
          <a:xfrm>
            <a:off x="10231585" y="1755726"/>
            <a:ext cx="822960" cy="8229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05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8CD43E-A845-8454-44DB-7512F735544F}"/>
              </a:ext>
            </a:extLst>
          </p:cNvPr>
          <p:cNvCxnSpPr>
            <a:cxnSpLocks/>
            <a:stCxn id="17" idx="4"/>
            <a:endCxn id="15" idx="0"/>
          </p:cNvCxnSpPr>
          <p:nvPr userDrawn="1"/>
        </p:nvCxnSpPr>
        <p:spPr>
          <a:xfrm>
            <a:off x="10643065" y="2578686"/>
            <a:ext cx="0" cy="338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S_ITEM_5_CONTENT">
            <a:extLst>
              <a:ext uri="{FF2B5EF4-FFF2-40B4-BE49-F238E27FC236}">
                <a16:creationId xmlns:a16="http://schemas.microsoft.com/office/drawing/2014/main" id="{D7C09A43-4E32-88DE-CAD2-C8C03DFCB719}"/>
              </a:ext>
            </a:extLst>
          </p:cNvPr>
          <p:cNvSpPr>
            <a:spLocks noGrp="1"/>
          </p:cNvSpPr>
          <p:nvPr>
            <p:ph type="body" sz="quarter" idx="162"/>
          </p:nvPr>
        </p:nvSpPr>
        <p:spPr>
          <a:xfrm>
            <a:off x="9820105" y="3663041"/>
            <a:ext cx="1645920" cy="19202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endParaRPr lang="en-US" dirty="0"/>
          </a:p>
        </p:txBody>
      </p:sp>
      <p:sp>
        <p:nvSpPr>
          <p:cNvPr id="32" name="SS_ITEM_5_TITLE">
            <a:extLst>
              <a:ext uri="{FF2B5EF4-FFF2-40B4-BE49-F238E27FC236}">
                <a16:creationId xmlns:a16="http://schemas.microsoft.com/office/drawing/2014/main" id="{0B76F9D7-3A68-39F4-B2DE-3CB1D425BCE2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820105" y="3191172"/>
            <a:ext cx="16459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3086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 ">
            <a:extLst>
              <a:ext uri="{FF2B5EF4-FFF2-40B4-BE49-F238E27FC236}">
                <a16:creationId xmlns:a16="http://schemas.microsoft.com/office/drawing/2014/main" id="{18660179-2071-5AD8-1453-D96415E8C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DA40AB9C-41CD-CAD0-7A72-B99A4217E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4" name="SS_TITLE">
            <a:extLst>
              <a:ext uri="{FF2B5EF4-FFF2-40B4-BE49-F238E27FC236}">
                <a16:creationId xmlns:a16="http://schemas.microsoft.com/office/drawing/2014/main" id="{9BFE646F-D5E1-337C-766D-AA83DBDB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C6B6CEC-EF7F-C890-72EC-33A51F2F109B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Shape TITLE">
            <a:extLst>
              <a:ext uri="{FF2B5EF4-FFF2-40B4-BE49-F238E27FC236}">
                <a16:creationId xmlns:a16="http://schemas.microsoft.com/office/drawing/2014/main" id="{BB644E30-6B68-1764-D3EB-69D4EC39FC80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8" name="ITEM_3_BACKGROUND">
            <a:extLst>
              <a:ext uri="{FF2B5EF4-FFF2-40B4-BE49-F238E27FC236}">
                <a16:creationId xmlns:a16="http://schemas.microsoft.com/office/drawing/2014/main" id="{6525AE83-DB9A-E801-19F3-4AA6EAE29FEE}"/>
              </a:ext>
            </a:extLst>
          </p:cNvPr>
          <p:cNvSpPr/>
          <p:nvPr userDrawn="1"/>
        </p:nvSpPr>
        <p:spPr>
          <a:xfrm>
            <a:off x="548639" y="1434868"/>
            <a:ext cx="1109472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CE673D-FF5C-FA1A-C6BB-A195C815C5C7}"/>
              </a:ext>
            </a:extLst>
          </p:cNvPr>
          <p:cNvSpPr/>
          <p:nvPr userDrawn="1"/>
        </p:nvSpPr>
        <p:spPr>
          <a:xfrm>
            <a:off x="5044439" y="2824188"/>
            <a:ext cx="2103120" cy="2103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E92D9-8832-3E4C-6035-DB7F2C285915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816039"/>
            <a:ext cx="0" cy="4119419"/>
          </a:xfrm>
          <a:prstGeom prst="line">
            <a:avLst/>
          </a:prstGeom>
          <a:ln w="762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B0B4E-16ED-8FED-DCCB-8F864E5AF853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875748"/>
            <a:ext cx="10058400" cy="0"/>
          </a:xfrm>
          <a:prstGeom prst="line">
            <a:avLst/>
          </a:prstGeom>
          <a:ln w="762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B309130-FBED-DF40-EA8E-8A39B4EDC267}"/>
              </a:ext>
            </a:extLst>
          </p:cNvPr>
          <p:cNvSpPr/>
          <p:nvPr userDrawn="1"/>
        </p:nvSpPr>
        <p:spPr>
          <a:xfrm>
            <a:off x="5181599" y="2961348"/>
            <a:ext cx="1828800" cy="1828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latin typeface="+mj-lt"/>
              </a:rPr>
              <a:t>SW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OT</a:t>
            </a:r>
          </a:p>
        </p:txBody>
      </p:sp>
      <p:sp>
        <p:nvSpPr>
          <p:cNvPr id="23" name="SS_ITEM_1_CONTENT">
            <a:extLst>
              <a:ext uri="{FF2B5EF4-FFF2-40B4-BE49-F238E27FC236}">
                <a16:creationId xmlns:a16="http://schemas.microsoft.com/office/drawing/2014/main" id="{80D13278-6FC8-95C2-564D-55D43053A5B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066797" y="2210858"/>
            <a:ext cx="3834313" cy="137160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03E9C-A9F3-D244-09DE-A1B1385DE000}"/>
              </a:ext>
            </a:extLst>
          </p:cNvPr>
          <p:cNvSpPr txBox="1"/>
          <p:nvPr userDrawn="1"/>
        </p:nvSpPr>
        <p:spPr>
          <a:xfrm>
            <a:off x="1066798" y="1799188"/>
            <a:ext cx="292608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800" dirty="0">
                <a:solidFill>
                  <a:schemeClr val="accent1"/>
                </a:solidFill>
                <a:latin typeface="+mj-lt"/>
              </a:rPr>
              <a:t>Strengths</a:t>
            </a:r>
          </a:p>
        </p:txBody>
      </p:sp>
      <p:sp>
        <p:nvSpPr>
          <p:cNvPr id="25" name="SS_ITEM_2_CONTENT">
            <a:extLst>
              <a:ext uri="{FF2B5EF4-FFF2-40B4-BE49-F238E27FC236}">
                <a16:creationId xmlns:a16="http://schemas.microsoft.com/office/drawing/2014/main" id="{D0FE7186-9882-9452-1A06-C68178A3864E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284719" y="2210858"/>
            <a:ext cx="3840479" cy="137160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0C367F-EC94-20DE-67AD-87B4A344CC0D}"/>
              </a:ext>
            </a:extLst>
          </p:cNvPr>
          <p:cNvSpPr txBox="1"/>
          <p:nvPr userDrawn="1"/>
        </p:nvSpPr>
        <p:spPr>
          <a:xfrm>
            <a:off x="8199118" y="1799188"/>
            <a:ext cx="292608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en-US" sz="1800" dirty="0">
                <a:solidFill>
                  <a:schemeClr val="accent1"/>
                </a:solidFill>
                <a:latin typeface="+mj-lt"/>
              </a:rPr>
              <a:t>Weaknesses</a:t>
            </a:r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5F5A8A9D-CDC8-AE30-186E-0181CB840EB1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1066798" y="4600470"/>
            <a:ext cx="3834312" cy="137160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476556-C825-00EC-69C8-F7761774E70B}"/>
              </a:ext>
            </a:extLst>
          </p:cNvPr>
          <p:cNvSpPr txBox="1"/>
          <p:nvPr userDrawn="1"/>
        </p:nvSpPr>
        <p:spPr>
          <a:xfrm>
            <a:off x="1066798" y="4188800"/>
            <a:ext cx="292608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800" dirty="0">
                <a:solidFill>
                  <a:schemeClr val="accent1"/>
                </a:solidFill>
                <a:latin typeface="+mj-lt"/>
              </a:rPr>
              <a:t>Opportunities</a:t>
            </a:r>
          </a:p>
        </p:txBody>
      </p:sp>
      <p:sp>
        <p:nvSpPr>
          <p:cNvPr id="29" name="SS_ITEM_4_CONTENT">
            <a:extLst>
              <a:ext uri="{FF2B5EF4-FFF2-40B4-BE49-F238E27FC236}">
                <a16:creationId xmlns:a16="http://schemas.microsoft.com/office/drawing/2014/main" id="{50ADC9DF-20EA-EA9D-F4A3-F663FD72C151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284719" y="4600470"/>
            <a:ext cx="3840479" cy="137160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9CDDFA-0FE9-1E06-A3BE-DF31100150B7}"/>
              </a:ext>
            </a:extLst>
          </p:cNvPr>
          <p:cNvSpPr txBox="1"/>
          <p:nvPr userDrawn="1"/>
        </p:nvSpPr>
        <p:spPr>
          <a:xfrm>
            <a:off x="8199118" y="4188800"/>
            <a:ext cx="292608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en-US" sz="1800" dirty="0">
                <a:solidFill>
                  <a:schemeClr val="accent1"/>
                </a:solidFill>
                <a:latin typeface="+mj-lt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285384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1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25E45742-CCD3-43BD-108C-ED37A9BEF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7" name="Image 0" descr=" ">
            <a:extLst>
              <a:ext uri="{FF2B5EF4-FFF2-40B4-BE49-F238E27FC236}">
                <a16:creationId xmlns:a16="http://schemas.microsoft.com/office/drawing/2014/main" id="{E524F380-312D-2AC3-AAB3-38CD6A757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6309361" y="1706584"/>
            <a:ext cx="5239172" cy="4297975"/>
          </a:xfrm>
          <a:prstGeom prst="roundRect">
            <a:avLst>
              <a:gd name="adj" fmla="val 6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6830458" y="4780344"/>
            <a:ext cx="4164376" cy="7008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6830458" y="4374190"/>
            <a:ext cx="4164376" cy="2236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830458" y="2437510"/>
            <a:ext cx="416437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1" name="SS_IMAGE">
            <a:extLst>
              <a:ext uri="{FF2B5EF4-FFF2-40B4-BE49-F238E27FC236}">
                <a16:creationId xmlns:a16="http://schemas.microsoft.com/office/drawing/2014/main" id="{2B4F411B-2F14-0484-FF2D-CB123E1BAE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706584"/>
            <a:ext cx="5017182" cy="4297975"/>
          </a:xfrm>
          <a:prstGeom prst="roundRect">
            <a:avLst>
              <a:gd name="adj" fmla="val 6597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S_TITLE">
            <a:extLst>
              <a:ext uri="{FF2B5EF4-FFF2-40B4-BE49-F238E27FC236}">
                <a16:creationId xmlns:a16="http://schemas.microsoft.com/office/drawing/2014/main" id="{1D83D10A-ABAD-C7F9-D6DC-D7F39BED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09BEF6BA-B49B-25AF-5BA2-68574DA4248F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Shape TITLE">
            <a:extLst>
              <a:ext uri="{FF2B5EF4-FFF2-40B4-BE49-F238E27FC236}">
                <a16:creationId xmlns:a16="http://schemas.microsoft.com/office/drawing/2014/main" id="{1DD4F073-EEBD-7974-9F5D-AA4C9C5D09B5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07783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TABLE_OF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72AB218C-DD1E-6A95-9AF8-C2BA92512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4" y="447"/>
            <a:ext cx="10985443" cy="6857107"/>
          </a:xfrm>
          <a:prstGeom prst="rect">
            <a:avLst/>
          </a:prstGeom>
        </p:spPr>
      </p:pic>
      <p:sp>
        <p:nvSpPr>
          <p:cNvPr id="2" name="ITEM_1_BACKGROUND">
            <a:extLst>
              <a:ext uri="{FF2B5EF4-FFF2-40B4-BE49-F238E27FC236}">
                <a16:creationId xmlns:a16="http://schemas.microsoft.com/office/drawing/2014/main" id="{79B9FDC7-A5A9-4D64-8830-F688591160E4}"/>
              </a:ext>
            </a:extLst>
          </p:cNvPr>
          <p:cNvSpPr/>
          <p:nvPr userDrawn="1"/>
        </p:nvSpPr>
        <p:spPr>
          <a:xfrm>
            <a:off x="3351518" y="-1"/>
            <a:ext cx="8840481" cy="685710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rgbClr val="F1F0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6AEF8450-BEB8-ED34-3291-30C372C12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7"/>
            <a:ext cx="10922694" cy="6857107"/>
          </a:xfrm>
          <a:prstGeom prst="rect">
            <a:avLst/>
          </a:prstGeom>
        </p:spPr>
      </p:pic>
      <p:pic>
        <p:nvPicPr>
          <p:cNvPr id="9" name="Image 1" descr=" ">
            <a:extLst>
              <a:ext uri="{FF2B5EF4-FFF2-40B4-BE49-F238E27FC236}">
                <a16:creationId xmlns:a16="http://schemas.microsoft.com/office/drawing/2014/main" id="{4740609A-F7DB-0B87-AE41-F38A8EE1F0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171183"/>
            <a:ext cx="5804960" cy="6686371"/>
          </a:xfrm>
          <a:prstGeom prst="rect">
            <a:avLst/>
          </a:prstGeom>
        </p:spPr>
      </p:pic>
      <p:sp>
        <p:nvSpPr>
          <p:cNvPr id="5" name="SS_CONTENT">
            <a:extLst>
              <a:ext uri="{FF2B5EF4-FFF2-40B4-BE49-F238E27FC236}">
                <a16:creationId xmlns:a16="http://schemas.microsoft.com/office/drawing/2014/main" id="{B587EA45-FCF2-DF17-35FF-734BC6C6EE1E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900158" y="548640"/>
            <a:ext cx="6713828" cy="5782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First page</a:t>
            </a:r>
          </a:p>
          <a:p>
            <a:pPr lvl="0"/>
            <a:r>
              <a:rPr lang="fr-FR" dirty="0"/>
              <a:t>Second page</a:t>
            </a:r>
          </a:p>
        </p:txBody>
      </p:sp>
      <p:sp>
        <p:nvSpPr>
          <p:cNvPr id="7" name="SS_PAGES">
            <a:extLst>
              <a:ext uri="{FF2B5EF4-FFF2-40B4-BE49-F238E27FC236}">
                <a16:creationId xmlns:a16="http://schemas.microsoft.com/office/drawing/2014/main" id="{7C08DF21-FD9A-6E33-B9F7-098264AEE212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0799180" y="548640"/>
            <a:ext cx="844118" cy="5782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BD8C745F-F547-7D82-64E6-2728218557F8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54119" y="397368"/>
            <a:ext cx="2466634" cy="5933983"/>
          </a:xfrm>
          <a:prstGeom prst="rect">
            <a:avLst/>
          </a:prstGeom>
        </p:spPr>
        <p:txBody>
          <a:bodyPr lIns="90000" tIns="7200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686523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1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" descr=" ">
            <a:extLst>
              <a:ext uri="{FF2B5EF4-FFF2-40B4-BE49-F238E27FC236}">
                <a16:creationId xmlns:a16="http://schemas.microsoft.com/office/drawing/2014/main" id="{2769176C-8E6D-1E51-0A60-E2741A746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7" name="Image 0" descr=" ">
            <a:extLst>
              <a:ext uri="{FF2B5EF4-FFF2-40B4-BE49-F238E27FC236}">
                <a16:creationId xmlns:a16="http://schemas.microsoft.com/office/drawing/2014/main" id="{2BFB20FE-0A61-84B1-2A0A-FDDC16055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2" name="SS_IMAGE">
            <a:extLst>
              <a:ext uri="{FF2B5EF4-FFF2-40B4-BE49-F238E27FC236}">
                <a16:creationId xmlns:a16="http://schemas.microsoft.com/office/drawing/2014/main" id="{947D3495-7CBE-8B4A-5C63-239DA23EB4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9020" y="1755579"/>
            <a:ext cx="5017182" cy="4115093"/>
          </a:xfrm>
          <a:prstGeom prst="roundRect">
            <a:avLst>
              <a:gd name="adj" fmla="val 6597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S_ITEM_1_CONTENT">
            <a:extLst>
              <a:ext uri="{FF2B5EF4-FFF2-40B4-BE49-F238E27FC236}">
                <a16:creationId xmlns:a16="http://schemas.microsoft.com/office/drawing/2014/main" id="{AE39A397-F456-F40C-EFA4-6764CCD8E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4391340"/>
            <a:ext cx="5003626" cy="1097280"/>
          </a:xfrm>
          <a:prstGeom prst="rect">
            <a:avLst/>
          </a:prstGeom>
        </p:spPr>
        <p:txBody>
          <a:bodyPr lIns="0" tIns="91440" rIns="0" bIns="0"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85800" y="2413990"/>
            <a:ext cx="500362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A2DC96CA-A1CC-D521-8928-B59B2AAA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S_PRESENTATION_TITLE">
            <a:extLst>
              <a:ext uri="{FF2B5EF4-FFF2-40B4-BE49-F238E27FC236}">
                <a16:creationId xmlns:a16="http://schemas.microsoft.com/office/drawing/2014/main" id="{ACDFE650-63D1-90F7-FB9D-1F2E1AB706B1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Shape TITLE">
            <a:extLst>
              <a:ext uri="{FF2B5EF4-FFF2-40B4-BE49-F238E27FC236}">
                <a16:creationId xmlns:a16="http://schemas.microsoft.com/office/drawing/2014/main" id="{A78D6FC7-4EE4-409B-9AC8-2291C44C619B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2C283559-D4B5-592F-CF79-1CBEE66A3718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685798" y="4036574"/>
            <a:ext cx="5029200" cy="2236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2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 ">
            <a:extLst>
              <a:ext uri="{FF2B5EF4-FFF2-40B4-BE49-F238E27FC236}">
                <a16:creationId xmlns:a16="http://schemas.microsoft.com/office/drawing/2014/main" id="{84CDFD83-F304-9E0B-3EE1-CB2DFC0BB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B0A78BA3-38A8-B32E-B930-5C87B0572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9ACA06-A582-1C69-60D9-352998D6AF35}"/>
              </a:ext>
            </a:extLst>
          </p:cNvPr>
          <p:cNvSpPr/>
          <p:nvPr userDrawn="1"/>
        </p:nvSpPr>
        <p:spPr>
          <a:xfrm>
            <a:off x="548640" y="2062331"/>
            <a:ext cx="3657600" cy="3586481"/>
          </a:xfrm>
          <a:prstGeom prst="roundRect">
            <a:avLst>
              <a:gd name="adj" fmla="val 36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S_ITEM_1_TITLE">
            <a:extLst>
              <a:ext uri="{FF2B5EF4-FFF2-40B4-BE49-F238E27FC236}">
                <a16:creationId xmlns:a16="http://schemas.microsoft.com/office/drawing/2014/main" id="{A5FEDAE4-A797-2528-AF2C-13C78F44F5F5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005840" y="3857277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1_CONTENT">
            <a:extLst>
              <a:ext uri="{FF2B5EF4-FFF2-40B4-BE49-F238E27FC236}">
                <a16:creationId xmlns:a16="http://schemas.microsoft.com/office/drawing/2014/main" id="{67BE863F-43A8-31EA-9F7C-FC1A9FE30369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005840" y="4649121"/>
            <a:ext cx="2743200" cy="548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38E4E1-55A3-3B00-BC42-D1467C8A4AFF}"/>
              </a:ext>
            </a:extLst>
          </p:cNvPr>
          <p:cNvSpPr/>
          <p:nvPr userDrawn="1"/>
        </p:nvSpPr>
        <p:spPr>
          <a:xfrm>
            <a:off x="4521669" y="2062331"/>
            <a:ext cx="3657600" cy="3586481"/>
          </a:xfrm>
          <a:prstGeom prst="roundRect">
            <a:avLst>
              <a:gd name="adj" fmla="val 36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S_ITEM_1_NUMBER">
            <a:extLst>
              <a:ext uri="{FF2B5EF4-FFF2-40B4-BE49-F238E27FC236}">
                <a16:creationId xmlns:a16="http://schemas.microsoft.com/office/drawing/2014/main" id="{9F32B315-FDB5-DDFD-C095-ECB6B5E3316F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05840" y="2529355"/>
            <a:ext cx="27432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6" name="SS_ITEM_2_TITLE">
            <a:extLst>
              <a:ext uri="{FF2B5EF4-FFF2-40B4-BE49-F238E27FC236}">
                <a16:creationId xmlns:a16="http://schemas.microsoft.com/office/drawing/2014/main" id="{7D415817-E92C-9D69-CBA4-63CBA6BD88C1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4978869" y="3857277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SS_ITEM_2_CONTENT">
            <a:extLst>
              <a:ext uri="{FF2B5EF4-FFF2-40B4-BE49-F238E27FC236}">
                <a16:creationId xmlns:a16="http://schemas.microsoft.com/office/drawing/2014/main" id="{4D362666-A5E9-A61F-E4ED-999371B5561A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978869" y="4649121"/>
            <a:ext cx="2743200" cy="548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2_NUMBER">
            <a:extLst>
              <a:ext uri="{FF2B5EF4-FFF2-40B4-BE49-F238E27FC236}">
                <a16:creationId xmlns:a16="http://schemas.microsoft.com/office/drawing/2014/main" id="{BFEFD37F-750B-872A-B2CA-FAEC1CD1679A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4978869" y="2529355"/>
            <a:ext cx="27432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2" name="SS_IMAGE">
            <a:extLst>
              <a:ext uri="{FF2B5EF4-FFF2-40B4-BE49-F238E27FC236}">
                <a16:creationId xmlns:a16="http://schemas.microsoft.com/office/drawing/2014/main" id="{8C03CF95-6B73-664D-A13C-AC677584C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0160" y="0"/>
            <a:ext cx="329184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S_TITLE">
            <a:extLst>
              <a:ext uri="{FF2B5EF4-FFF2-40B4-BE49-F238E27FC236}">
                <a16:creationId xmlns:a16="http://schemas.microsoft.com/office/drawing/2014/main" id="{8D98C42C-649B-4C42-F05C-BB308DAF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7630629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S_PRESENTATION_TITLE">
            <a:extLst>
              <a:ext uri="{FF2B5EF4-FFF2-40B4-BE49-F238E27FC236}">
                <a16:creationId xmlns:a16="http://schemas.microsoft.com/office/drawing/2014/main" id="{B12F59DA-0647-70E4-FAC4-933DC450B80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Shape TITLE">
            <a:extLst>
              <a:ext uri="{FF2B5EF4-FFF2-40B4-BE49-F238E27FC236}">
                <a16:creationId xmlns:a16="http://schemas.microsoft.com/office/drawing/2014/main" id="{7B89297F-7AE3-3615-6412-A0C66214E3AF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661379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" descr=" ">
            <a:extLst>
              <a:ext uri="{FF2B5EF4-FFF2-40B4-BE49-F238E27FC236}">
                <a16:creationId xmlns:a16="http://schemas.microsoft.com/office/drawing/2014/main" id="{DCF338F9-74DB-7646-6579-DB7884264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5" name="Image 0" descr=" ">
            <a:extLst>
              <a:ext uri="{FF2B5EF4-FFF2-40B4-BE49-F238E27FC236}">
                <a16:creationId xmlns:a16="http://schemas.microsoft.com/office/drawing/2014/main" id="{B3F9826E-DEAA-595D-98AC-A216E332E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86DEFF5-7DC6-B952-6063-E98EBD9F9FFD}"/>
              </a:ext>
            </a:extLst>
          </p:cNvPr>
          <p:cNvSpPr>
            <a:spLocks noChangeAspect="1"/>
          </p:cNvSpPr>
          <p:nvPr userDrawn="1"/>
        </p:nvSpPr>
        <p:spPr>
          <a:xfrm>
            <a:off x="6528122" y="1984325"/>
            <a:ext cx="3657600" cy="3657600"/>
          </a:xfrm>
          <a:prstGeom prst="flowChartConnector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S_ITEM_2_TITLE">
            <a:extLst>
              <a:ext uri="{FF2B5EF4-FFF2-40B4-BE49-F238E27FC236}">
                <a16:creationId xmlns:a16="http://schemas.microsoft.com/office/drawing/2014/main" id="{E4F4C783-74B5-5ACC-89A3-8D242DCF5AD1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985322" y="4095973"/>
            <a:ext cx="2743200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Profit</a:t>
            </a:r>
          </a:p>
        </p:txBody>
      </p:sp>
      <p:sp>
        <p:nvSpPr>
          <p:cNvPr id="30" name="SS_ITEM_2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985322" y="3236147"/>
            <a:ext cx="27432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922A02-DEB4-5BD7-0D6C-FC51D17AFC82}"/>
              </a:ext>
            </a:extLst>
          </p:cNvPr>
          <p:cNvSpPr>
            <a:spLocks noChangeAspect="1"/>
          </p:cNvSpPr>
          <p:nvPr userDrawn="1"/>
        </p:nvSpPr>
        <p:spPr>
          <a:xfrm>
            <a:off x="1970711" y="1984325"/>
            <a:ext cx="3657600" cy="36576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S_ITEM_1_TITLE">
            <a:extLst>
              <a:ext uri="{FF2B5EF4-FFF2-40B4-BE49-F238E27FC236}">
                <a16:creationId xmlns:a16="http://schemas.microsoft.com/office/drawing/2014/main" id="{B0297A4C-846B-6F9A-EF39-212C186E6744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2427911" y="4095973"/>
            <a:ext cx="2743200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Active users</a:t>
            </a:r>
          </a:p>
        </p:txBody>
      </p:sp>
      <p:sp>
        <p:nvSpPr>
          <p:cNvPr id="24" name="SS_ITEM_1_NUMBER">
            <a:extLst>
              <a:ext uri="{FF2B5EF4-FFF2-40B4-BE49-F238E27FC236}">
                <a16:creationId xmlns:a16="http://schemas.microsoft.com/office/drawing/2014/main" id="{44B0E458-9F5D-B82E-3960-083B228B75C9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2427911" y="3236147"/>
            <a:ext cx="27432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30M</a:t>
            </a:r>
          </a:p>
        </p:txBody>
      </p:sp>
      <p:sp>
        <p:nvSpPr>
          <p:cNvPr id="2" name="SS_TITLE">
            <a:extLst>
              <a:ext uri="{FF2B5EF4-FFF2-40B4-BE49-F238E27FC236}">
                <a16:creationId xmlns:a16="http://schemas.microsoft.com/office/drawing/2014/main" id="{88425264-4BAB-B492-4621-AAFBA409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1814C97D-74A6-B6AB-14FB-66D4C4684AF7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Shape TITLE">
            <a:extLst>
              <a:ext uri="{FF2B5EF4-FFF2-40B4-BE49-F238E27FC236}">
                <a16:creationId xmlns:a16="http://schemas.microsoft.com/office/drawing/2014/main" id="{B811847A-760E-76AC-2817-A5BB6A2367CE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46598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" descr=" ">
            <a:extLst>
              <a:ext uri="{FF2B5EF4-FFF2-40B4-BE49-F238E27FC236}">
                <a16:creationId xmlns:a16="http://schemas.microsoft.com/office/drawing/2014/main" id="{BCEC0D81-B7DE-4144-6F70-99A7D3CFF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4" name="Image 0" descr=" ">
            <a:extLst>
              <a:ext uri="{FF2B5EF4-FFF2-40B4-BE49-F238E27FC236}">
                <a16:creationId xmlns:a16="http://schemas.microsoft.com/office/drawing/2014/main" id="{13CCFE94-4107-AD4C-1A1B-4DD20E878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852637" y="2457041"/>
            <a:ext cx="3200400" cy="3200400"/>
          </a:xfrm>
          <a:prstGeom prst="roundRect">
            <a:avLst>
              <a:gd name="adj" fmla="val 29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54ACCA-B316-B0AE-7A05-947A69F33704}"/>
              </a:ext>
            </a:extLst>
          </p:cNvPr>
          <p:cNvSpPr/>
          <p:nvPr userDrawn="1"/>
        </p:nvSpPr>
        <p:spPr>
          <a:xfrm>
            <a:off x="1184107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184107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184107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184107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3" name="SS_ICON_1">
            <a:extLst>
              <a:ext uri="{FF2B5EF4-FFF2-40B4-BE49-F238E27FC236}">
                <a16:creationId xmlns:a16="http://schemas.microsoft.com/office/drawing/2014/main" id="{F0C4E0DC-495B-B003-0B11-DC5A3DE36F7D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324782" y="2923151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314B1FA-6A0B-8103-6939-852282DAF61F}"/>
              </a:ext>
            </a:extLst>
          </p:cNvPr>
          <p:cNvSpPr/>
          <p:nvPr userDrawn="1"/>
        </p:nvSpPr>
        <p:spPr>
          <a:xfrm>
            <a:off x="4495800" y="2457041"/>
            <a:ext cx="3200400" cy="3200400"/>
          </a:xfrm>
          <a:prstGeom prst="roundRect">
            <a:avLst>
              <a:gd name="adj" fmla="val 29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9FEE50-BBA4-2CF6-1369-26BF85CD896A}"/>
              </a:ext>
            </a:extLst>
          </p:cNvPr>
          <p:cNvSpPr/>
          <p:nvPr userDrawn="1"/>
        </p:nvSpPr>
        <p:spPr>
          <a:xfrm>
            <a:off x="4815840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815840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815840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815840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4" name="SS_ICON_1">
            <a:extLst>
              <a:ext uri="{FF2B5EF4-FFF2-40B4-BE49-F238E27FC236}">
                <a16:creationId xmlns:a16="http://schemas.microsoft.com/office/drawing/2014/main" id="{906835FC-7A06-9795-2A38-BBFFA64EF45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956515" y="2923151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0D6C35-CA92-BCE3-74FD-ED92BC5BA336}"/>
              </a:ext>
            </a:extLst>
          </p:cNvPr>
          <p:cNvSpPr/>
          <p:nvPr userDrawn="1"/>
        </p:nvSpPr>
        <p:spPr>
          <a:xfrm>
            <a:off x="8129533" y="2457041"/>
            <a:ext cx="3200400" cy="3200400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4C45551-9D92-AC8C-BCEC-8D950D7E932A}"/>
              </a:ext>
            </a:extLst>
          </p:cNvPr>
          <p:cNvSpPr/>
          <p:nvPr userDrawn="1"/>
        </p:nvSpPr>
        <p:spPr>
          <a:xfrm>
            <a:off x="8449573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8449573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449573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449573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40" name="SS_ICON_1">
            <a:extLst>
              <a:ext uri="{FF2B5EF4-FFF2-40B4-BE49-F238E27FC236}">
                <a16:creationId xmlns:a16="http://schemas.microsoft.com/office/drawing/2014/main" id="{B8E5AF69-B401-8141-ED2F-32CC6FA9FBBB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8590248" y="2923151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SS_TITLE">
            <a:extLst>
              <a:ext uri="{FF2B5EF4-FFF2-40B4-BE49-F238E27FC236}">
                <a16:creationId xmlns:a16="http://schemas.microsoft.com/office/drawing/2014/main" id="{B53E60FA-9378-DDD8-0D9B-AA028714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BD1FFAE9-D0DA-57D9-F02B-DD3CC9B39BE8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739B8E68-DD58-A70F-C29F-FA9AF6829DB7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683551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14DAC62B-0540-9E81-C343-03F6ABC78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8" name="Image 0" descr=" ">
            <a:extLst>
              <a:ext uri="{FF2B5EF4-FFF2-40B4-BE49-F238E27FC236}">
                <a16:creationId xmlns:a16="http://schemas.microsoft.com/office/drawing/2014/main" id="{F499095E-9318-CB1F-B818-996A7325C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5C0DBF-815E-D8FA-924A-9508F5B6CD5F}"/>
              </a:ext>
            </a:extLst>
          </p:cNvPr>
          <p:cNvSpPr/>
          <p:nvPr userDrawn="1"/>
        </p:nvSpPr>
        <p:spPr>
          <a:xfrm>
            <a:off x="685800" y="1984325"/>
            <a:ext cx="10866119" cy="3657600"/>
          </a:xfrm>
          <a:prstGeom prst="roundRect">
            <a:avLst>
              <a:gd name="adj" fmla="val 4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S_ITEM_3_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123717" y="4742925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123717" y="3242515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2" name="SS_ICON_3">
            <a:extLst>
              <a:ext uri="{FF2B5EF4-FFF2-40B4-BE49-F238E27FC236}">
                <a16:creationId xmlns:a16="http://schemas.microsoft.com/office/drawing/2014/main" id="{EED4F719-6037-1186-5497-E8D52C609515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8123717" y="2497115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343013" y="4433867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343013" y="4742925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343013" y="3242515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747259" y="4433867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747259" y="4742925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747259" y="3242515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8123717" y="4433867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SS_ICON_1">
            <a:extLst>
              <a:ext uri="{FF2B5EF4-FFF2-40B4-BE49-F238E27FC236}">
                <a16:creationId xmlns:a16="http://schemas.microsoft.com/office/drawing/2014/main" id="{4CAF5D5C-EC6D-797C-3357-540412B9F0C2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343013" y="2497115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SS_ICON_2">
            <a:extLst>
              <a:ext uri="{FF2B5EF4-FFF2-40B4-BE49-F238E27FC236}">
                <a16:creationId xmlns:a16="http://schemas.microsoft.com/office/drawing/2014/main" id="{D50AB980-E5D9-C02F-8189-2D5DD8D77F4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747259" y="2497115"/>
            <a:ext cx="360000" cy="36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B46419BD-ED9C-A579-F65E-79B22A15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S_PRESENTATION_TITLE">
            <a:extLst>
              <a:ext uri="{FF2B5EF4-FFF2-40B4-BE49-F238E27FC236}">
                <a16:creationId xmlns:a16="http://schemas.microsoft.com/office/drawing/2014/main" id="{94894725-3F3C-F79A-1EC6-E2A7CD93E4C6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Shape TITLE">
            <a:extLst>
              <a:ext uri="{FF2B5EF4-FFF2-40B4-BE49-F238E27FC236}">
                <a16:creationId xmlns:a16="http://schemas.microsoft.com/office/drawing/2014/main" id="{ED8BE8A7-DEDC-A4AB-32EC-B3F467903CB4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737403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" descr=" ">
            <a:extLst>
              <a:ext uri="{FF2B5EF4-FFF2-40B4-BE49-F238E27FC236}">
                <a16:creationId xmlns:a16="http://schemas.microsoft.com/office/drawing/2014/main" id="{F5BC1641-B97C-7F6E-78CF-EB6E41710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4" name="Image 0" descr=" ">
            <a:extLst>
              <a:ext uri="{FF2B5EF4-FFF2-40B4-BE49-F238E27FC236}">
                <a16:creationId xmlns:a16="http://schemas.microsoft.com/office/drawing/2014/main" id="{852A9531-3755-4F0A-8958-AB9594076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640079" y="2424865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017269" y="3337127"/>
            <a:ext cx="272034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017269" y="4615937"/>
            <a:ext cx="272034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17269" y="3627121"/>
            <a:ext cx="272034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14B1FA-6A0B-8103-6939-852282DAF61F}"/>
              </a:ext>
            </a:extLst>
          </p:cNvPr>
          <p:cNvSpPr/>
          <p:nvPr userDrawn="1"/>
        </p:nvSpPr>
        <p:spPr>
          <a:xfrm>
            <a:off x="4358640" y="2424865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735830" y="3337127"/>
            <a:ext cx="272034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735830" y="4615937"/>
            <a:ext cx="272034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735830" y="3627121"/>
            <a:ext cx="272034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0D6C35-CA92-BCE3-74FD-ED92BC5BA336}"/>
              </a:ext>
            </a:extLst>
          </p:cNvPr>
          <p:cNvSpPr/>
          <p:nvPr userDrawn="1"/>
        </p:nvSpPr>
        <p:spPr>
          <a:xfrm>
            <a:off x="8073812" y="2424865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8451002" y="3337127"/>
            <a:ext cx="2720340" cy="19389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451002" y="4615937"/>
            <a:ext cx="2720340" cy="365760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451002" y="3627121"/>
            <a:ext cx="2720340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" name="SS_TITLE">
            <a:extLst>
              <a:ext uri="{FF2B5EF4-FFF2-40B4-BE49-F238E27FC236}">
                <a16:creationId xmlns:a16="http://schemas.microsoft.com/office/drawing/2014/main" id="{151BFD18-3803-85F1-DB41-486D227E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64C1BDAD-14CF-CCE9-D153-4CD95022C461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Shape TITLE">
            <a:extLst>
              <a:ext uri="{FF2B5EF4-FFF2-40B4-BE49-F238E27FC236}">
                <a16:creationId xmlns:a16="http://schemas.microsoft.com/office/drawing/2014/main" id="{18A56772-14C5-A88C-B914-F8EA732DABC7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965273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4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 ">
            <a:extLst>
              <a:ext uri="{FF2B5EF4-FFF2-40B4-BE49-F238E27FC236}">
                <a16:creationId xmlns:a16="http://schemas.microsoft.com/office/drawing/2014/main" id="{DADF7EAF-89EF-05C0-480C-68E19973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15" name="Image 0" descr=" ">
            <a:extLst>
              <a:ext uri="{FF2B5EF4-FFF2-40B4-BE49-F238E27FC236}">
                <a16:creationId xmlns:a16="http://schemas.microsoft.com/office/drawing/2014/main" id="{5BAC2542-4F62-65A8-4013-10B8F95F0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A17112-2328-326B-272C-B7096645586B}"/>
              </a:ext>
            </a:extLst>
          </p:cNvPr>
          <p:cNvSpPr/>
          <p:nvPr userDrawn="1"/>
        </p:nvSpPr>
        <p:spPr>
          <a:xfrm>
            <a:off x="4541518" y="4034490"/>
            <a:ext cx="3657600" cy="2194560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DB6A97-A35A-984C-40BD-393FCB64DDDF}"/>
              </a:ext>
            </a:extLst>
          </p:cNvPr>
          <p:cNvSpPr/>
          <p:nvPr userDrawn="1"/>
        </p:nvSpPr>
        <p:spPr>
          <a:xfrm>
            <a:off x="548575" y="4030524"/>
            <a:ext cx="3657600" cy="2194560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3F0C5C-C5A7-2793-7399-8DE54B1FD090}"/>
              </a:ext>
            </a:extLst>
          </p:cNvPr>
          <p:cNvSpPr/>
          <p:nvPr userDrawn="1"/>
        </p:nvSpPr>
        <p:spPr>
          <a:xfrm>
            <a:off x="4541518" y="1615584"/>
            <a:ext cx="3657600" cy="2194560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D449E0-EE12-D0C9-1827-93767D7A9869}"/>
              </a:ext>
            </a:extLst>
          </p:cNvPr>
          <p:cNvSpPr/>
          <p:nvPr userDrawn="1"/>
        </p:nvSpPr>
        <p:spPr>
          <a:xfrm>
            <a:off x="548575" y="1615584"/>
            <a:ext cx="3657600" cy="2194560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S_ITEM_1_TITLE">
            <a:extLst>
              <a:ext uri="{FF2B5EF4-FFF2-40B4-BE49-F238E27FC236}">
                <a16:creationId xmlns:a16="http://schemas.microsoft.com/office/drawing/2014/main" id="{AA9C7ABA-0EA3-AC13-D67F-E38451932647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960055" y="2726261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SS_ITEM_2_TITLE">
            <a:extLst>
              <a:ext uri="{FF2B5EF4-FFF2-40B4-BE49-F238E27FC236}">
                <a16:creationId xmlns:a16="http://schemas.microsoft.com/office/drawing/2014/main" id="{55344E0E-E512-A389-B27B-86B7D53CA10E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4998718" y="2723810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1_CONTENT">
            <a:extLst>
              <a:ext uri="{FF2B5EF4-FFF2-40B4-BE49-F238E27FC236}">
                <a16:creationId xmlns:a16="http://schemas.microsoft.com/office/drawing/2014/main" id="{93112692-1BED-840E-3C61-CAFF197AB4D3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960055" y="3076845"/>
            <a:ext cx="274320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3" name="SS_ITEM_2_CONTENT">
            <a:extLst>
              <a:ext uri="{FF2B5EF4-FFF2-40B4-BE49-F238E27FC236}">
                <a16:creationId xmlns:a16="http://schemas.microsoft.com/office/drawing/2014/main" id="{68FAEFD0-4453-4C4B-20E9-FF3EC29FECAE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4998718" y="3074394"/>
            <a:ext cx="274320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  <a:p>
            <a:pPr lvl="0"/>
            <a:endParaRPr lang="en-US" dirty="0"/>
          </a:p>
        </p:txBody>
      </p:sp>
      <p:sp>
        <p:nvSpPr>
          <p:cNvPr id="28" name="SS_ITEM_1_NUMBER">
            <a:extLst>
              <a:ext uri="{FF2B5EF4-FFF2-40B4-BE49-F238E27FC236}">
                <a16:creationId xmlns:a16="http://schemas.microsoft.com/office/drawing/2014/main" id="{7926B361-47D4-A46C-E4F9-22ADAC1589F0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960055" y="1918583"/>
            <a:ext cx="274320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9" name="SS_ITEM_2_NUMBER">
            <a:extLst>
              <a:ext uri="{FF2B5EF4-FFF2-40B4-BE49-F238E27FC236}">
                <a16:creationId xmlns:a16="http://schemas.microsoft.com/office/drawing/2014/main" id="{AADE9D2C-1C0C-CF22-A9BD-E1B75C385E4B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4998718" y="1916132"/>
            <a:ext cx="274320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7" name="SS_ITEM_3_TITLE">
            <a:extLst>
              <a:ext uri="{FF2B5EF4-FFF2-40B4-BE49-F238E27FC236}">
                <a16:creationId xmlns:a16="http://schemas.microsoft.com/office/drawing/2014/main" id="{D21EE79C-5828-96CD-799A-6E7AF331F18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60055" y="5202053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4_TITLE">
            <a:extLst>
              <a:ext uri="{FF2B5EF4-FFF2-40B4-BE49-F238E27FC236}">
                <a16:creationId xmlns:a16="http://schemas.microsoft.com/office/drawing/2014/main" id="{A3044D43-5C5F-3957-A7A8-36ACE67CB1F8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4998718" y="5144704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SS_ITEM_3_CONTENT">
            <a:extLst>
              <a:ext uri="{FF2B5EF4-FFF2-40B4-BE49-F238E27FC236}">
                <a16:creationId xmlns:a16="http://schemas.microsoft.com/office/drawing/2014/main" id="{C4084050-AAB6-6F92-1534-0EB02FEFFB4D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60055" y="5552637"/>
            <a:ext cx="274320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0" name="SS_ITEM_4_CONTENT">
            <a:extLst>
              <a:ext uri="{FF2B5EF4-FFF2-40B4-BE49-F238E27FC236}">
                <a16:creationId xmlns:a16="http://schemas.microsoft.com/office/drawing/2014/main" id="{8631FF45-0F30-1074-5165-976514E7E15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4998718" y="5495288"/>
            <a:ext cx="274320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1" name="SS_ITEM_3_NUMBER">
            <a:extLst>
              <a:ext uri="{FF2B5EF4-FFF2-40B4-BE49-F238E27FC236}">
                <a16:creationId xmlns:a16="http://schemas.microsoft.com/office/drawing/2014/main" id="{9BEEB9BB-55B6-9085-FB0B-792AD25B78D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60055" y="4347186"/>
            <a:ext cx="274320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6" name="SS_ITEM_4_NUMBER">
            <a:extLst>
              <a:ext uri="{FF2B5EF4-FFF2-40B4-BE49-F238E27FC236}">
                <a16:creationId xmlns:a16="http://schemas.microsoft.com/office/drawing/2014/main" id="{34A32EFE-1C35-4E0D-FDFF-85787025E9EC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4998718" y="4347186"/>
            <a:ext cx="274320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2" name="SS_IMAGE">
            <a:extLst>
              <a:ext uri="{FF2B5EF4-FFF2-40B4-BE49-F238E27FC236}">
                <a16:creationId xmlns:a16="http://schemas.microsoft.com/office/drawing/2014/main" id="{4CE81D9E-5E7A-666D-0157-5942913546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08720" y="0"/>
            <a:ext cx="338328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S_TITLE">
            <a:extLst>
              <a:ext uri="{FF2B5EF4-FFF2-40B4-BE49-F238E27FC236}">
                <a16:creationId xmlns:a16="http://schemas.microsoft.com/office/drawing/2014/main" id="{2D4D213B-F8F1-D978-84DD-BE7B06C1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0"/>
            <a:ext cx="7650479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S_PRESENTATION_TITLE">
            <a:extLst>
              <a:ext uri="{FF2B5EF4-FFF2-40B4-BE49-F238E27FC236}">
                <a16:creationId xmlns:a16="http://schemas.microsoft.com/office/drawing/2014/main" id="{BC33EE57-A147-1130-0A52-43C3E0AA2357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Shape TITLE">
            <a:extLst>
              <a:ext uri="{FF2B5EF4-FFF2-40B4-BE49-F238E27FC236}">
                <a16:creationId xmlns:a16="http://schemas.microsoft.com/office/drawing/2014/main" id="{A37ACD4F-0C49-12F0-0A34-2185FEFA7DE6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98143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4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8DE1431D-8211-EB92-BA8C-F8D0902DD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241" y="1023629"/>
            <a:ext cx="5416846" cy="6239327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C5B6B110-A461-A2C4-44D2-83DA1F370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39D222-9AC6-A81E-699C-E5B3D74A7A44}"/>
              </a:ext>
            </a:extLst>
          </p:cNvPr>
          <p:cNvSpPr/>
          <p:nvPr userDrawn="1"/>
        </p:nvSpPr>
        <p:spPr>
          <a:xfrm>
            <a:off x="548575" y="2608793"/>
            <a:ext cx="2560320" cy="2814338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D70688-5DA9-D276-A569-31CDB82E9DC5}"/>
              </a:ext>
            </a:extLst>
          </p:cNvPr>
          <p:cNvSpPr/>
          <p:nvPr userDrawn="1"/>
        </p:nvSpPr>
        <p:spPr>
          <a:xfrm>
            <a:off x="3393397" y="2608793"/>
            <a:ext cx="2560320" cy="2814338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425751-A617-83A3-AE85-33A8138E8757}"/>
              </a:ext>
            </a:extLst>
          </p:cNvPr>
          <p:cNvSpPr/>
          <p:nvPr userDrawn="1"/>
        </p:nvSpPr>
        <p:spPr>
          <a:xfrm>
            <a:off x="6238219" y="2608793"/>
            <a:ext cx="2560320" cy="2814338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240937-A697-6ACB-4E7C-D61B99B32C93}"/>
              </a:ext>
            </a:extLst>
          </p:cNvPr>
          <p:cNvSpPr/>
          <p:nvPr userDrawn="1"/>
        </p:nvSpPr>
        <p:spPr>
          <a:xfrm>
            <a:off x="9083040" y="2608793"/>
            <a:ext cx="2560320" cy="2814338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S_ITEM_1_TITLE">
            <a:extLst>
              <a:ext uri="{FF2B5EF4-FFF2-40B4-BE49-F238E27FC236}">
                <a16:creationId xmlns:a16="http://schemas.microsoft.com/office/drawing/2014/main" id="{AA9C7ABA-0EA3-AC13-D67F-E38451932647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822895" y="2957269"/>
            <a:ext cx="2011680" cy="1956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SS_ITEM_2_TITLE">
            <a:extLst>
              <a:ext uri="{FF2B5EF4-FFF2-40B4-BE49-F238E27FC236}">
                <a16:creationId xmlns:a16="http://schemas.microsoft.com/office/drawing/2014/main" id="{55344E0E-E512-A389-B27B-86B7D53CA10E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3667717" y="2957269"/>
            <a:ext cx="2011680" cy="1956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S_ITEM_3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6512539" y="2957269"/>
            <a:ext cx="2011680" cy="1956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6" name="SS_ITEM_4_TITLE">
            <a:extLst>
              <a:ext uri="{FF2B5EF4-FFF2-40B4-BE49-F238E27FC236}">
                <a16:creationId xmlns:a16="http://schemas.microsoft.com/office/drawing/2014/main" id="{B7C036A4-B3B5-EB0B-78FE-ACC48FF0515B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9357360" y="2957269"/>
            <a:ext cx="2011680" cy="1956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1_CONTENT">
            <a:extLst>
              <a:ext uri="{FF2B5EF4-FFF2-40B4-BE49-F238E27FC236}">
                <a16:creationId xmlns:a16="http://schemas.microsoft.com/office/drawing/2014/main" id="{93112692-1BED-840E-3C61-CAFF197AB4D3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822895" y="4190291"/>
            <a:ext cx="201168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SS_ITEM_2_CONTENT">
            <a:extLst>
              <a:ext uri="{FF2B5EF4-FFF2-40B4-BE49-F238E27FC236}">
                <a16:creationId xmlns:a16="http://schemas.microsoft.com/office/drawing/2014/main" id="{68FAEFD0-4453-4C4B-20E9-FF3EC29FECAE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3667717" y="4190291"/>
            <a:ext cx="201168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3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6512539" y="4190291"/>
            <a:ext cx="201168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D9099E66-7527-9936-BA7A-6575BF3BE4BE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>
          <a:xfrm>
            <a:off x="9357360" y="4190291"/>
            <a:ext cx="201168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SS_ITEM_1_NUMBER">
            <a:extLst>
              <a:ext uri="{FF2B5EF4-FFF2-40B4-BE49-F238E27FC236}">
                <a16:creationId xmlns:a16="http://schemas.microsoft.com/office/drawing/2014/main" id="{7926B361-47D4-A46C-E4F9-22ADAC1589F0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22895" y="3340940"/>
            <a:ext cx="201168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9" name="SS_ITEM_2_NUMBER">
            <a:extLst>
              <a:ext uri="{FF2B5EF4-FFF2-40B4-BE49-F238E27FC236}">
                <a16:creationId xmlns:a16="http://schemas.microsoft.com/office/drawing/2014/main" id="{AADE9D2C-1C0C-CF22-A9BD-E1B75C385E4B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3667717" y="3340940"/>
            <a:ext cx="201168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0" name="SS_ITEM_3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512539" y="3340940"/>
            <a:ext cx="201168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1" name="SS_ITEM_4_NUMBER">
            <a:extLst>
              <a:ext uri="{FF2B5EF4-FFF2-40B4-BE49-F238E27FC236}">
                <a16:creationId xmlns:a16="http://schemas.microsoft.com/office/drawing/2014/main" id="{446FA12C-71DC-4849-7933-8CF5BFF5735C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357360" y="3340940"/>
            <a:ext cx="201168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7" name="SS_TITLE">
            <a:extLst>
              <a:ext uri="{FF2B5EF4-FFF2-40B4-BE49-F238E27FC236}">
                <a16:creationId xmlns:a16="http://schemas.microsoft.com/office/drawing/2014/main" id="{29A22F65-60CA-6479-6897-DA86B2C7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0863FE47-C4E2-E21F-C9CA-AE51C1343F06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Shape TITLE">
            <a:extLst>
              <a:ext uri="{FF2B5EF4-FFF2-40B4-BE49-F238E27FC236}">
                <a16:creationId xmlns:a16="http://schemas.microsoft.com/office/drawing/2014/main" id="{63C7D44F-C10A-8F9F-9359-51E575F89256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1896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DEFAUL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DDE36C00-8436-64D3-1B58-8332E2735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745" r="442"/>
          <a:stretch/>
        </p:blipFill>
        <p:spPr>
          <a:xfrm>
            <a:off x="1" y="447"/>
            <a:ext cx="3301999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9197203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hape TITLE">
            <a:extLst>
              <a:ext uri="{FF2B5EF4-FFF2-40B4-BE49-F238E27FC236}">
                <a16:creationId xmlns:a16="http://schemas.microsoft.com/office/drawing/2014/main" id="{330A8181-ACE3-9147-6F9B-6EB6EA7F7D0A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7"/>
            <a:ext cx="9197204" cy="4864055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S_CONTENT">
            <a:extLst>
              <a:ext uri="{FF2B5EF4-FFF2-40B4-BE49-F238E27FC236}">
                <a16:creationId xmlns:a16="http://schemas.microsoft.com/office/drawing/2014/main" id="{E060450C-EF7C-8E56-92BC-1CD2953CE0F8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923637" y="1810327"/>
            <a:ext cx="8444466" cy="4155556"/>
          </a:xfrm>
          <a:prstGeom prst="rect">
            <a:avLst/>
          </a:prstGeom>
        </p:spPr>
        <p:txBody>
          <a:bodyPr lIns="0" tIns="0" rIns="0" bIns="0" numCol="2" spcCol="330200" anchor="t">
            <a:no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3" name="SS_IMAGE">
            <a:extLst>
              <a:ext uri="{FF2B5EF4-FFF2-40B4-BE49-F238E27FC236}">
                <a16:creationId xmlns:a16="http://schemas.microsoft.com/office/drawing/2014/main" id="{1B1F487E-CC86-4BC3-144A-12A3D42F2FE5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9925905" y="0"/>
            <a:ext cx="226609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7"/>
            <a:ext cx="11094660" cy="4864055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S_CONTENT">
            <a:extLst>
              <a:ext uri="{FF2B5EF4-FFF2-40B4-BE49-F238E27FC236}">
                <a16:creationId xmlns:a16="http://schemas.microsoft.com/office/drawing/2014/main" id="{E060450C-EF7C-8E56-92BC-1CD2953CE0F8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905133" y="1828801"/>
            <a:ext cx="10381672" cy="4145624"/>
          </a:xfrm>
          <a:prstGeom prst="rect">
            <a:avLst/>
          </a:prstGeom>
        </p:spPr>
        <p:txBody>
          <a:bodyPr lIns="0" tIns="0" rIns="0" bIns="0" numCol="3" spcCol="330200" anchor="t">
            <a:no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11" name="Shape TITLE">
            <a:extLst>
              <a:ext uri="{FF2B5EF4-FFF2-40B4-BE49-F238E27FC236}">
                <a16:creationId xmlns:a16="http://schemas.microsoft.com/office/drawing/2014/main" id="{A5D759E6-CB0D-D014-4072-F3E7B6F0467B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42357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" descr=" ">
            <a:extLst>
              <a:ext uri="{FF2B5EF4-FFF2-40B4-BE49-F238E27FC236}">
                <a16:creationId xmlns:a16="http://schemas.microsoft.com/office/drawing/2014/main" id="{0FEB3B95-C264-5F31-DCD0-41FD4FAB6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92051" y="1023629"/>
            <a:ext cx="5416846" cy="6239327"/>
          </a:xfrm>
          <a:prstGeom prst="rect">
            <a:avLst/>
          </a:prstGeom>
        </p:spPr>
      </p:pic>
      <p:pic>
        <p:nvPicPr>
          <p:cNvPr id="17" name="Image 0" descr=" ">
            <a:extLst>
              <a:ext uri="{FF2B5EF4-FFF2-40B4-BE49-F238E27FC236}">
                <a16:creationId xmlns:a16="http://schemas.microsoft.com/office/drawing/2014/main" id="{CE4CC54A-55C2-4EBD-4F6F-82BB6DC0F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6494" y="447"/>
            <a:ext cx="10985443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ITEM_3_BACKGROUND">
            <a:extLst>
              <a:ext uri="{FF2B5EF4-FFF2-40B4-BE49-F238E27FC236}">
                <a16:creationId xmlns:a16="http://schemas.microsoft.com/office/drawing/2014/main" id="{139E9CB5-786A-98F5-988E-9A817A45411A}"/>
              </a:ext>
            </a:extLst>
          </p:cNvPr>
          <p:cNvSpPr/>
          <p:nvPr userDrawn="1"/>
        </p:nvSpPr>
        <p:spPr>
          <a:xfrm>
            <a:off x="6185969" y="1434868"/>
            <a:ext cx="5457330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ITEM_1_CONTENT">
            <a:extLst>
              <a:ext uri="{FF2B5EF4-FFF2-40B4-BE49-F238E27FC236}">
                <a16:creationId xmlns:a16="http://schemas.microsoft.com/office/drawing/2014/main" id="{7309D2CA-F41F-79FC-8232-B4C9FC0C7566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6400138" y="2187689"/>
            <a:ext cx="5009462" cy="39267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7" name="SS_ITEM_1_TITLE">
            <a:extLst>
              <a:ext uri="{FF2B5EF4-FFF2-40B4-BE49-F238E27FC236}">
                <a16:creationId xmlns:a16="http://schemas.microsoft.com/office/drawing/2014/main" id="{09526BC3-23BF-FE51-02C6-6B52E46922E2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400138" y="1688639"/>
            <a:ext cx="5009462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SS_IMAGE">
            <a:extLst>
              <a:ext uri="{FF2B5EF4-FFF2-40B4-BE49-F238E27FC236}">
                <a16:creationId xmlns:a16="http://schemas.microsoft.com/office/drawing/2014/main" id="{67FC03B7-75D2-7D26-26DB-4D94AB62F8B0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548639" y="1434868"/>
            <a:ext cx="5457330" cy="4864053"/>
          </a:xfrm>
          <a:prstGeom prst="roundRect">
            <a:avLst>
              <a:gd name="adj" fmla="val 2456"/>
            </a:avLst>
          </a:prstGeom>
          <a:ln w="3175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8" name="Shape TITLE">
            <a:extLst>
              <a:ext uri="{FF2B5EF4-FFF2-40B4-BE49-F238E27FC236}">
                <a16:creationId xmlns:a16="http://schemas.microsoft.com/office/drawing/2014/main" id="{98383B08-868F-8008-CCA9-F1355DDFF0DB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184051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6D0A9CB7-54E2-EE58-ACED-E9150BBEB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7840"/>
            <a:ext cx="5804960" cy="6686371"/>
          </a:xfrm>
          <a:prstGeom prst="rect">
            <a:avLst/>
          </a:prstGeom>
        </p:spPr>
      </p:pic>
      <p:pic>
        <p:nvPicPr>
          <p:cNvPr id="15" name="Image 0" descr=" ">
            <a:extLst>
              <a:ext uri="{FF2B5EF4-FFF2-40B4-BE49-F238E27FC236}">
                <a16:creationId xmlns:a16="http://schemas.microsoft.com/office/drawing/2014/main" id="{AE3ABBEE-34B5-91EC-185D-547446D75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6494" y="447"/>
            <a:ext cx="10985443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558800"/>
            <a:ext cx="5457330" cy="575782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ITEM_3_BACKGROUND">
            <a:extLst>
              <a:ext uri="{FF2B5EF4-FFF2-40B4-BE49-F238E27FC236}">
                <a16:creationId xmlns:a16="http://schemas.microsoft.com/office/drawing/2014/main" id="{139E9CB5-786A-98F5-988E-9A817A45411A}"/>
              </a:ext>
            </a:extLst>
          </p:cNvPr>
          <p:cNvSpPr/>
          <p:nvPr userDrawn="1"/>
        </p:nvSpPr>
        <p:spPr>
          <a:xfrm>
            <a:off x="6185969" y="988120"/>
            <a:ext cx="5457330" cy="5328508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ITEM_1_CONTENT">
            <a:extLst>
              <a:ext uri="{FF2B5EF4-FFF2-40B4-BE49-F238E27FC236}">
                <a16:creationId xmlns:a16="http://schemas.microsoft.com/office/drawing/2014/main" id="{7309D2CA-F41F-79FC-8232-B4C9FC0C7566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6462815" y="1786713"/>
            <a:ext cx="4884108" cy="42353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7" name="SS_ITEM_1_TITLE">
            <a:extLst>
              <a:ext uri="{FF2B5EF4-FFF2-40B4-BE49-F238E27FC236}">
                <a16:creationId xmlns:a16="http://schemas.microsoft.com/office/drawing/2014/main" id="{09526BC3-23BF-FE51-02C6-6B52E46922E2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462815" y="1287663"/>
            <a:ext cx="4884108" cy="36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067207"/>
            <a:ext cx="3218672" cy="4080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1568158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8076406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256406" y="2067207"/>
            <a:ext cx="3218672" cy="4080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256406" y="1568158"/>
            <a:ext cx="3218672" cy="3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" name="SS_IMAGE">
            <a:extLst>
              <a:ext uri="{FF2B5EF4-FFF2-40B4-BE49-F238E27FC236}">
                <a16:creationId xmlns:a16="http://schemas.microsoft.com/office/drawing/2014/main" id="{E2D29586-E81C-04F7-3B1B-01B675446310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4310282" y="1430262"/>
            <a:ext cx="3579930" cy="4868659"/>
          </a:xfrm>
          <a:prstGeom prst="roundRect">
            <a:avLst>
              <a:gd name="adj" fmla="val 2456"/>
            </a:avLst>
          </a:prstGeom>
          <a:ln w="3175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Shape TITLE">
            <a:extLst>
              <a:ext uri="{FF2B5EF4-FFF2-40B4-BE49-F238E27FC236}">
                <a16:creationId xmlns:a16="http://schemas.microsoft.com/office/drawing/2014/main" id="{250AB06A-9D5B-54D3-FDAB-1625D61998EE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1150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IMG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C2AFED40-9DE4-4945-25C6-16A2EFC9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69" y="447"/>
            <a:ext cx="6095968" cy="6857107"/>
          </a:xfrm>
          <a:prstGeom prst="rect">
            <a:avLst/>
          </a:prstGeom>
        </p:spPr>
      </p:pic>
      <p:sp>
        <p:nvSpPr>
          <p:cNvPr id="9" name="SS_TITLE">
            <a:extLst>
              <a:ext uri="{FF2B5EF4-FFF2-40B4-BE49-F238E27FC236}">
                <a16:creationId xmlns:a16="http://schemas.microsoft.com/office/drawing/2014/main" id="{EFB2E5AB-786C-25B0-8C49-D88871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1305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S_PRESENTATION_TITLE">
            <a:extLst>
              <a:ext uri="{FF2B5EF4-FFF2-40B4-BE49-F238E27FC236}">
                <a16:creationId xmlns:a16="http://schemas.microsoft.com/office/drawing/2014/main" id="{83E17AA0-B0BF-DB14-B8B3-1F44AB0ECC4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4864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9" name="ITEM_3_BACKGROUND">
            <a:extLst>
              <a:ext uri="{FF2B5EF4-FFF2-40B4-BE49-F238E27FC236}">
                <a16:creationId xmlns:a16="http://schemas.microsoft.com/office/drawing/2014/main" id="{62988FDF-6420-DF11-8164-3DC725D601D3}"/>
              </a:ext>
            </a:extLst>
          </p:cNvPr>
          <p:cNvSpPr/>
          <p:nvPr userDrawn="1"/>
        </p:nvSpPr>
        <p:spPr>
          <a:xfrm>
            <a:off x="548639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S_ITEM_1_CONTENT">
            <a:extLst>
              <a:ext uri="{FF2B5EF4-FFF2-40B4-BE49-F238E27FC236}">
                <a16:creationId xmlns:a16="http://schemas.microsoft.com/office/drawing/2014/main" id="{49000674-FD30-D23C-3162-245FA7E70F7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728639" y="2600473"/>
            <a:ext cx="3218672" cy="35412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1" name="SS_ITEM_1_TITLE">
            <a:extLst>
              <a:ext uri="{FF2B5EF4-FFF2-40B4-BE49-F238E27FC236}">
                <a16:creationId xmlns:a16="http://schemas.microsoft.com/office/drawing/2014/main" id="{A85460FC-9EF2-D3E8-2AD5-82632648EE4B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728639" y="2063324"/>
            <a:ext cx="321867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51" name="ITEM_3_BACKGROUND">
            <a:extLst>
              <a:ext uri="{FF2B5EF4-FFF2-40B4-BE49-F238E27FC236}">
                <a16:creationId xmlns:a16="http://schemas.microsoft.com/office/drawing/2014/main" id="{783301E4-8537-EE5D-C327-1EF1550B3DF4}"/>
              </a:ext>
            </a:extLst>
          </p:cNvPr>
          <p:cNvSpPr/>
          <p:nvPr userDrawn="1"/>
        </p:nvSpPr>
        <p:spPr>
          <a:xfrm>
            <a:off x="8076406" y="1434868"/>
            <a:ext cx="3573988" cy="4881760"/>
          </a:xfrm>
          <a:prstGeom prst="roundRect">
            <a:avLst>
              <a:gd name="adj" fmla="val 23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S_ITEM_2_CONTENT">
            <a:extLst>
              <a:ext uri="{FF2B5EF4-FFF2-40B4-BE49-F238E27FC236}">
                <a16:creationId xmlns:a16="http://schemas.microsoft.com/office/drawing/2014/main" id="{ED29268D-C25F-00CD-6F88-7EDACD6CFF4E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256406" y="2600473"/>
            <a:ext cx="3218672" cy="35412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53" name="SS_ITEM_2_TITLE">
            <a:extLst>
              <a:ext uri="{FF2B5EF4-FFF2-40B4-BE49-F238E27FC236}">
                <a16:creationId xmlns:a16="http://schemas.microsoft.com/office/drawing/2014/main" id="{5D082342-75FD-7E9D-3092-4160ECC7C67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256406" y="2063324"/>
            <a:ext cx="3218672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" name="SS_IMAGE">
            <a:extLst>
              <a:ext uri="{FF2B5EF4-FFF2-40B4-BE49-F238E27FC236}">
                <a16:creationId xmlns:a16="http://schemas.microsoft.com/office/drawing/2014/main" id="{E2D29586-E81C-04F7-3B1B-01B675446310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4310282" y="1430262"/>
            <a:ext cx="3579930" cy="4868659"/>
          </a:xfrm>
          <a:prstGeom prst="roundRect">
            <a:avLst>
              <a:gd name="adj" fmla="val 2456"/>
            </a:avLst>
          </a:prstGeom>
          <a:ln w="3175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Shape TITLE">
            <a:extLst>
              <a:ext uri="{FF2B5EF4-FFF2-40B4-BE49-F238E27FC236}">
                <a16:creationId xmlns:a16="http://schemas.microsoft.com/office/drawing/2014/main" id="{250AB06A-9D5B-54D3-FDAB-1625D61998EE}"/>
              </a:ext>
            </a:extLst>
          </p:cNvPr>
          <p:cNvSpPr/>
          <p:nvPr userDrawn="1"/>
        </p:nvSpPr>
        <p:spPr>
          <a:xfrm>
            <a:off x="548640" y="1153655"/>
            <a:ext cx="1879591" cy="6183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8D546454-4670-9B2F-21A0-3CBF5ABA54B4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728639" y="156621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7" name="SS_ICON_2">
            <a:extLst>
              <a:ext uri="{FF2B5EF4-FFF2-40B4-BE49-F238E27FC236}">
                <a16:creationId xmlns:a16="http://schemas.microsoft.com/office/drawing/2014/main" id="{4C21AF4C-EA56-949C-4A06-25D5AFEA306D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8256406" y="1566216"/>
            <a:ext cx="3657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8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5" r:id="rId4"/>
    <p:sldLayoutId id="2147483664" r:id="rId5"/>
    <p:sldLayoutId id="2147483670" r:id="rId6"/>
    <p:sldLayoutId id="2147483671" r:id="rId7"/>
    <p:sldLayoutId id="2147483668" r:id="rId8"/>
    <p:sldLayoutId id="2147483678" r:id="rId9"/>
    <p:sldLayoutId id="2147483669" r:id="rId10"/>
    <p:sldLayoutId id="2147483673" r:id="rId11"/>
    <p:sldLayoutId id="2147483666" r:id="rId12"/>
    <p:sldLayoutId id="2147483674" r:id="rId13"/>
    <p:sldLayoutId id="2147483667" r:id="rId14"/>
    <p:sldLayoutId id="2147483675" r:id="rId15"/>
    <p:sldLayoutId id="2147483663" r:id="rId16"/>
    <p:sldLayoutId id="2147483676" r:id="rId17"/>
    <p:sldLayoutId id="2147483655" r:id="rId18"/>
    <p:sldLayoutId id="2147483677" r:id="rId19"/>
    <p:sldLayoutId id="2147483681" r:id="rId20"/>
    <p:sldLayoutId id="2147483682" r:id="rId21"/>
    <p:sldLayoutId id="2147483679" r:id="rId22"/>
    <p:sldLayoutId id="2147483680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E9090-148F-D038-EF47-4FA6BD7E45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CC4D-1385-1CD3-8EB5-DBFDFA69D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A blue and white logo&#10;&#10;Description automatically generated">
            <a:extLst>
              <a:ext uri="{FF2B5EF4-FFF2-40B4-BE49-F238E27FC236}">
                <a16:creationId xmlns:a16="http://schemas.microsoft.com/office/drawing/2014/main" id="{DE732EDF-46D0-292C-D16C-70F60AD27B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E2BE64-34A0-4C2A-A62F-96D5530B1B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748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Lokman Hossain</dc:creator>
  <cp:lastModifiedBy>Kevin Gödecke</cp:lastModifiedBy>
  <cp:revision>125</cp:revision>
  <dcterms:created xsi:type="dcterms:W3CDTF">2024-03-21T21:01:50Z</dcterms:created>
  <dcterms:modified xsi:type="dcterms:W3CDTF">2024-10-31T16:16:46Z</dcterms:modified>
</cp:coreProperties>
</file>