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3"/>
    <a:srgbClr val="1A6847"/>
    <a:srgbClr val="C99EFF"/>
    <a:srgbClr val="D0D0D0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0" autoAdjust="0"/>
    <p:restoredTop sz="94639"/>
  </p:normalViewPr>
  <p:slideViewPr>
    <p:cSldViewPr snapToGrid="0">
      <p:cViewPr>
        <p:scale>
          <a:sx n="126" d="100"/>
          <a:sy n="126" d="100"/>
        </p:scale>
        <p:origin x="22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51B1366-9ED7-D9B1-55D0-BBD23D343E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3DD003-362A-FCEC-B416-7FA393C9DC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9F978-E8E5-4159-846C-9C954EA4A7F5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754ACC-A36A-D1A7-24FC-751B6A419D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8DBB7F-CCE8-9D16-DAFE-745067B30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DFF09-9940-458A-A380-2F6B764980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9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S_IMAGE">
            <a:extLst>
              <a:ext uri="{FF2B5EF4-FFF2-40B4-BE49-F238E27FC236}">
                <a16:creationId xmlns:a16="http://schemas.microsoft.com/office/drawing/2014/main" id="{530708D2-79BA-96B1-C035-F8D9643D74E0}"/>
              </a:ext>
            </a:extLst>
          </p:cNvPr>
          <p:cNvSpPr>
            <a:spLocks noGrp="1"/>
          </p:cNvSpPr>
          <p:nvPr userDrawn="1">
            <p:ph type="pic" sz="quarter" idx="103" hasCustomPrompt="1"/>
          </p:nvPr>
        </p:nvSpPr>
        <p:spPr>
          <a:xfrm>
            <a:off x="0" y="0"/>
            <a:ext cx="41148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SS_SUBTITLE">
            <a:extLst>
              <a:ext uri="{FF2B5EF4-FFF2-40B4-BE49-F238E27FC236}">
                <a16:creationId xmlns:a16="http://schemas.microsoft.com/office/drawing/2014/main" id="{A6FAEF9D-A65C-A98A-885A-EC8EF4BB262A}"/>
              </a:ext>
            </a:extLst>
          </p:cNvPr>
          <p:cNvSpPr>
            <a:spLocks noGrp="1"/>
          </p:cNvSpPr>
          <p:nvPr userDrawn="1">
            <p:ph type="body" idx="102"/>
          </p:nvPr>
        </p:nvSpPr>
        <p:spPr>
          <a:xfrm>
            <a:off x="4876800" y="3731970"/>
            <a:ext cx="6675120" cy="1904752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>
            <a:lvl1pPr marL="0" indent="0" algn="l">
              <a:lnSpc>
                <a:spcPct val="120000"/>
              </a:lnSpc>
              <a:buNone/>
              <a:defRPr lang="en-US" sz="1400" b="0" dirty="0">
                <a:solidFill>
                  <a:schemeClr val="tx1"/>
                </a:solidFill>
                <a:latin typeface="+mn-lt"/>
              </a:defRPr>
            </a:lvl1pPr>
          </a:lstStyle>
          <a:p>
            <a:endParaRPr lang="fr-FR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0DD6CD-9836-5CA5-62AA-160F306FB885}"/>
              </a:ext>
            </a:extLst>
          </p:cNvPr>
          <p:cNvSpPr/>
          <p:nvPr userDrawn="1"/>
        </p:nvSpPr>
        <p:spPr>
          <a:xfrm>
            <a:off x="4114800" y="-6164"/>
            <a:ext cx="91440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S_TITLE">
            <a:extLst>
              <a:ext uri="{FF2B5EF4-FFF2-40B4-BE49-F238E27FC236}">
                <a16:creationId xmlns:a16="http://schemas.microsoft.com/office/drawing/2014/main" id="{4CEC9E5A-66AC-A8DA-9655-C637BB130C05}"/>
              </a:ext>
            </a:extLst>
          </p:cNvPr>
          <p:cNvSpPr>
            <a:spLocks noGrp="1"/>
          </p:cNvSpPr>
          <p:nvPr userDrawn="1">
            <p:ph type="body" sz="quarter" idx="105"/>
          </p:nvPr>
        </p:nvSpPr>
        <p:spPr>
          <a:xfrm>
            <a:off x="4876797" y="-6163"/>
            <a:ext cx="6675121" cy="34351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endParaRPr lang="fr-FR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69FDF729-CEC6-168B-3149-41DD48D0A046}"/>
              </a:ext>
            </a:extLst>
          </p:cNvPr>
          <p:cNvSpPr>
            <a:spLocks noGrp="1"/>
          </p:cNvSpPr>
          <p:nvPr userDrawn="1">
            <p:ph type="pic" sz="quarter" idx="106" hasCustomPrompt="1"/>
          </p:nvPr>
        </p:nvSpPr>
        <p:spPr>
          <a:xfrm>
            <a:off x="4876796" y="301838"/>
            <a:ext cx="1280160" cy="1280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8ADE474-3630-C328-A7B0-26DD91659B45}"/>
              </a:ext>
            </a:extLst>
          </p:cNvPr>
          <p:cNvSpPr/>
          <p:nvPr userDrawn="1"/>
        </p:nvSpPr>
        <p:spPr>
          <a:xfrm>
            <a:off x="10286947" y="4936077"/>
            <a:ext cx="1904990" cy="1930587"/>
          </a:xfrm>
          <a:custGeom>
            <a:avLst/>
            <a:gdLst>
              <a:gd name="connsiteX0" fmla="*/ 383558 w 2857500"/>
              <a:gd name="connsiteY0" fmla="*/ 2857500 h 2895895"/>
              <a:gd name="connsiteX1" fmla="*/ 2857500 w 2857500"/>
              <a:gd name="connsiteY1" fmla="*/ 383558 h 2895895"/>
              <a:gd name="connsiteX2" fmla="*/ 2857500 w 2857500"/>
              <a:gd name="connsiteY2" fmla="*/ 0 h 2895895"/>
              <a:gd name="connsiteX3" fmla="*/ 0 w 2857500"/>
              <a:gd name="connsiteY3" fmla="*/ 2857500 h 2895895"/>
              <a:gd name="connsiteX4" fmla="*/ 251 w 2857500"/>
              <a:gd name="connsiteY4" fmla="*/ 2895895 h 2895895"/>
              <a:gd name="connsiteX5" fmla="*/ 383846 w 2857500"/>
              <a:gd name="connsiteY5" fmla="*/ 2895895 h 2895895"/>
              <a:gd name="connsiteX6" fmla="*/ 383558 w 2857500"/>
              <a:gd name="connsiteY6" fmla="*/ 2857500 h 289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0" h="2895895">
                <a:moveTo>
                  <a:pt x="383558" y="2857500"/>
                </a:moveTo>
                <a:cubicBezTo>
                  <a:pt x="383558" y="1491177"/>
                  <a:pt x="1491186" y="383558"/>
                  <a:pt x="2857500" y="383558"/>
                </a:cubicBezTo>
                <a:lnTo>
                  <a:pt x="2857500" y="0"/>
                </a:lnTo>
                <a:cubicBezTo>
                  <a:pt x="1279341" y="0"/>
                  <a:pt x="0" y="1279341"/>
                  <a:pt x="0" y="2857500"/>
                </a:cubicBezTo>
                <a:cubicBezTo>
                  <a:pt x="0" y="2870321"/>
                  <a:pt x="84" y="2883122"/>
                  <a:pt x="251" y="2895895"/>
                </a:cubicBezTo>
                <a:lnTo>
                  <a:pt x="383846" y="2895895"/>
                </a:lnTo>
                <a:cubicBezTo>
                  <a:pt x="383651" y="2883122"/>
                  <a:pt x="383558" y="2870321"/>
                  <a:pt x="383558" y="28575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6E2FD8C6-D712-4F34-0AF3-61A16B4FDD78}"/>
              </a:ext>
            </a:extLst>
          </p:cNvPr>
          <p:cNvSpPr/>
          <p:nvPr userDrawn="1"/>
        </p:nvSpPr>
        <p:spPr>
          <a:xfrm>
            <a:off x="10708860" y="5357987"/>
            <a:ext cx="1483076" cy="1508676"/>
          </a:xfrm>
          <a:custGeom>
            <a:avLst/>
            <a:gdLst>
              <a:gd name="connsiteX0" fmla="*/ 2224627 w 2224626"/>
              <a:gd name="connsiteY0" fmla="*/ 0 h 2263026"/>
              <a:gd name="connsiteX1" fmla="*/ 0 w 2224626"/>
              <a:gd name="connsiteY1" fmla="*/ 2224631 h 2263026"/>
              <a:gd name="connsiteX2" fmla="*/ 325 w 2224626"/>
              <a:gd name="connsiteY2" fmla="*/ 2263027 h 2263026"/>
              <a:gd name="connsiteX3" fmla="*/ 383939 w 2224626"/>
              <a:gd name="connsiteY3" fmla="*/ 2263027 h 2263026"/>
              <a:gd name="connsiteX4" fmla="*/ 383549 w 2224626"/>
              <a:gd name="connsiteY4" fmla="*/ 2224631 h 2263026"/>
              <a:gd name="connsiteX5" fmla="*/ 2224627 w 2224626"/>
              <a:gd name="connsiteY5" fmla="*/ 383554 h 2263026"/>
              <a:gd name="connsiteX6" fmla="*/ 2224627 w 2224626"/>
              <a:gd name="connsiteY6" fmla="*/ 0 h 22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4626" h="2263026">
                <a:moveTo>
                  <a:pt x="2224627" y="0"/>
                </a:moveTo>
                <a:cubicBezTo>
                  <a:pt x="995997" y="0"/>
                  <a:pt x="0" y="996002"/>
                  <a:pt x="0" y="2224631"/>
                </a:cubicBezTo>
                <a:cubicBezTo>
                  <a:pt x="0" y="2237452"/>
                  <a:pt x="111" y="2250254"/>
                  <a:pt x="325" y="2263027"/>
                </a:cubicBezTo>
                <a:lnTo>
                  <a:pt x="383939" y="2263027"/>
                </a:lnTo>
                <a:cubicBezTo>
                  <a:pt x="383682" y="2250263"/>
                  <a:pt x="383549" y="2237462"/>
                  <a:pt x="383549" y="2224631"/>
                </a:cubicBezTo>
                <a:cubicBezTo>
                  <a:pt x="383549" y="1207838"/>
                  <a:pt x="1207833" y="383554"/>
                  <a:pt x="2224627" y="383554"/>
                </a:cubicBezTo>
                <a:lnTo>
                  <a:pt x="2224627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622E80C-C63E-1C16-7586-9507A1E722F5}"/>
              </a:ext>
            </a:extLst>
          </p:cNvPr>
          <p:cNvSpPr/>
          <p:nvPr userDrawn="1"/>
        </p:nvSpPr>
        <p:spPr>
          <a:xfrm>
            <a:off x="11181904" y="5831034"/>
            <a:ext cx="1010032" cy="1035629"/>
          </a:xfrm>
          <a:custGeom>
            <a:avLst/>
            <a:gdLst>
              <a:gd name="connsiteX0" fmla="*/ 1515056 w 1515056"/>
              <a:gd name="connsiteY0" fmla="*/ 0 h 1553451"/>
              <a:gd name="connsiteX1" fmla="*/ 0 w 1515056"/>
              <a:gd name="connsiteY1" fmla="*/ 1515056 h 1553451"/>
              <a:gd name="connsiteX2" fmla="*/ 476 w 1515056"/>
              <a:gd name="connsiteY2" fmla="*/ 1553451 h 1553451"/>
              <a:gd name="connsiteX3" fmla="*/ 384200 w 1515056"/>
              <a:gd name="connsiteY3" fmla="*/ 1553451 h 1553451"/>
              <a:gd name="connsiteX4" fmla="*/ 383562 w 1515056"/>
              <a:gd name="connsiteY4" fmla="*/ 1515056 h 1553451"/>
              <a:gd name="connsiteX5" fmla="*/ 1515056 w 1515056"/>
              <a:gd name="connsiteY5" fmla="*/ 383562 h 1553451"/>
              <a:gd name="connsiteX6" fmla="*/ 1515056 w 1515056"/>
              <a:gd name="connsiteY6" fmla="*/ 0 h 155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056" h="1553451">
                <a:moveTo>
                  <a:pt x="1515056" y="0"/>
                </a:moveTo>
                <a:cubicBezTo>
                  <a:pt x="678313" y="0"/>
                  <a:pt x="0" y="678313"/>
                  <a:pt x="0" y="1515056"/>
                </a:cubicBezTo>
                <a:cubicBezTo>
                  <a:pt x="0" y="1527896"/>
                  <a:pt x="162" y="1540697"/>
                  <a:pt x="476" y="1553451"/>
                </a:cubicBezTo>
                <a:lnTo>
                  <a:pt x="384200" y="1553451"/>
                </a:lnTo>
                <a:cubicBezTo>
                  <a:pt x="383772" y="1540707"/>
                  <a:pt x="383562" y="1527905"/>
                  <a:pt x="383562" y="1515056"/>
                </a:cubicBezTo>
                <a:cubicBezTo>
                  <a:pt x="383562" y="890149"/>
                  <a:pt x="890149" y="383562"/>
                  <a:pt x="1515056" y="383562"/>
                </a:cubicBezTo>
                <a:lnTo>
                  <a:pt x="1515056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ECC41FDC-425D-B0E4-EB22-6A36BD2E7DD2}"/>
              </a:ext>
            </a:extLst>
          </p:cNvPr>
          <p:cNvSpPr/>
          <p:nvPr userDrawn="1"/>
        </p:nvSpPr>
        <p:spPr>
          <a:xfrm>
            <a:off x="11654964" y="6304088"/>
            <a:ext cx="536972" cy="562575"/>
          </a:xfrm>
          <a:custGeom>
            <a:avLst/>
            <a:gdLst>
              <a:gd name="connsiteX0" fmla="*/ 805463 w 805462"/>
              <a:gd name="connsiteY0" fmla="*/ 0 h 843867"/>
              <a:gd name="connsiteX1" fmla="*/ 0 w 805462"/>
              <a:gd name="connsiteY1" fmla="*/ 805472 h 843867"/>
              <a:gd name="connsiteX2" fmla="*/ 895 w 805462"/>
              <a:gd name="connsiteY2" fmla="*/ 843867 h 843867"/>
              <a:gd name="connsiteX3" fmla="*/ 385277 w 805462"/>
              <a:gd name="connsiteY3" fmla="*/ 843867 h 843867"/>
              <a:gd name="connsiteX4" fmla="*/ 383553 w 805462"/>
              <a:gd name="connsiteY4" fmla="*/ 805472 h 843867"/>
              <a:gd name="connsiteX5" fmla="*/ 805463 w 805462"/>
              <a:gd name="connsiteY5" fmla="*/ 383562 h 843867"/>
              <a:gd name="connsiteX6" fmla="*/ 805463 w 805462"/>
              <a:gd name="connsiteY6" fmla="*/ 0 h 84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462" h="843867">
                <a:moveTo>
                  <a:pt x="805463" y="0"/>
                </a:moveTo>
                <a:cubicBezTo>
                  <a:pt x="360617" y="0"/>
                  <a:pt x="0" y="360626"/>
                  <a:pt x="0" y="805472"/>
                </a:cubicBezTo>
                <a:cubicBezTo>
                  <a:pt x="0" y="818340"/>
                  <a:pt x="305" y="831142"/>
                  <a:pt x="895" y="843867"/>
                </a:cubicBezTo>
                <a:lnTo>
                  <a:pt x="385277" y="843867"/>
                </a:lnTo>
                <a:cubicBezTo>
                  <a:pt x="384134" y="831228"/>
                  <a:pt x="383553" y="818417"/>
                  <a:pt x="383553" y="805472"/>
                </a:cubicBezTo>
                <a:cubicBezTo>
                  <a:pt x="383553" y="572453"/>
                  <a:pt x="572443" y="383562"/>
                  <a:pt x="805463" y="383562"/>
                </a:cubicBezTo>
                <a:lnTo>
                  <a:pt x="805463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58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2_N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23" name="SS_PRESENTATION_TITLE">
            <a:extLst>
              <a:ext uri="{FF2B5EF4-FFF2-40B4-BE49-F238E27FC236}">
                <a16:creationId xmlns:a16="http://schemas.microsoft.com/office/drawing/2014/main" id="{7868116A-9960-FE86-E743-FB8BEB01CBD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8168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1BA138FE-FEA1-77CF-EE13-12D66E896650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20" name="SS_ITEM_1_TITLE">
            <a:extLst>
              <a:ext uri="{FF2B5EF4-FFF2-40B4-BE49-F238E27FC236}">
                <a16:creationId xmlns:a16="http://schemas.microsoft.com/office/drawing/2014/main" id="{2E9EFF99-DAFF-4A24-9752-5689C4714EEF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1289488" y="2116382"/>
            <a:ext cx="4101502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21" name="ITEM 1">
            <a:extLst>
              <a:ext uri="{FF2B5EF4-FFF2-40B4-BE49-F238E27FC236}">
                <a16:creationId xmlns:a16="http://schemas.microsoft.com/office/drawing/2014/main" id="{4959B4A1-F264-5AEB-1CC8-C75FB689C24E}"/>
              </a:ext>
            </a:extLst>
          </p:cNvPr>
          <p:cNvSpPr/>
          <p:nvPr userDrawn="1"/>
        </p:nvSpPr>
        <p:spPr>
          <a:xfrm>
            <a:off x="862781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01</a:t>
            </a:r>
          </a:p>
        </p:txBody>
      </p:sp>
      <p:sp>
        <p:nvSpPr>
          <p:cNvPr id="24" name="ITEM 2">
            <a:extLst>
              <a:ext uri="{FF2B5EF4-FFF2-40B4-BE49-F238E27FC236}">
                <a16:creationId xmlns:a16="http://schemas.microsoft.com/office/drawing/2014/main" id="{D319C383-AE64-FC40-DBEC-9435F7C9435D}"/>
              </a:ext>
            </a:extLst>
          </p:cNvPr>
          <p:cNvSpPr/>
          <p:nvPr userDrawn="1"/>
        </p:nvSpPr>
        <p:spPr>
          <a:xfrm>
            <a:off x="5907184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02</a:t>
            </a:r>
          </a:p>
        </p:txBody>
      </p:sp>
      <p:sp>
        <p:nvSpPr>
          <p:cNvPr id="25" name="SS_ITEM_2_TITLE">
            <a:extLst>
              <a:ext uri="{FF2B5EF4-FFF2-40B4-BE49-F238E27FC236}">
                <a16:creationId xmlns:a16="http://schemas.microsoft.com/office/drawing/2014/main" id="{FE223962-5E3D-EA07-270B-25B8CC4C0FA0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6344055" y="2112687"/>
            <a:ext cx="4087813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6" name="SS_ITEM_1_CONTENT">
            <a:extLst>
              <a:ext uri="{FF2B5EF4-FFF2-40B4-BE49-F238E27FC236}">
                <a16:creationId xmlns:a16="http://schemas.microsoft.com/office/drawing/2014/main" id="{5F7046F7-98A1-517A-532B-AE357F37C53D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61871" y="2572897"/>
            <a:ext cx="4594773" cy="3627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7" name="SS_ITEM_2_CONTENT">
            <a:extLst>
              <a:ext uri="{FF2B5EF4-FFF2-40B4-BE49-F238E27FC236}">
                <a16:creationId xmlns:a16="http://schemas.microsoft.com/office/drawing/2014/main" id="{A85CFB49-634D-4B4E-EB53-7546E5C18EB5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906406" y="2572897"/>
            <a:ext cx="4525462" cy="3627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8" name="SS_TITLE">
            <a:extLst>
              <a:ext uri="{FF2B5EF4-FFF2-40B4-BE49-F238E27FC236}">
                <a16:creationId xmlns:a16="http://schemas.microsoft.com/office/drawing/2014/main" id="{465F1A71-90C4-E745-76FD-6C326AE3FD91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02B793E0-913F-CE61-F044-7B1032A12076}"/>
              </a:ext>
            </a:extLst>
          </p:cNvPr>
          <p:cNvSpPr>
            <a:spLocks noGrp="1"/>
          </p:cNvSpPr>
          <p:nvPr>
            <p:ph type="pic" sz="quarter" idx="123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" name="SS_PAGE">
            <a:extLst>
              <a:ext uri="{FF2B5EF4-FFF2-40B4-BE49-F238E27FC236}">
                <a16:creationId xmlns:a16="http://schemas.microsoft.com/office/drawing/2014/main" id="{FA5E492B-29D3-2E80-BF3C-AE48DF346083}"/>
              </a:ext>
            </a:extLst>
          </p:cNvPr>
          <p:cNvSpPr>
            <a:spLocks noGrp="1" noChangeAspect="1"/>
          </p:cNvSpPr>
          <p:nvPr>
            <p:ph type="body" sz="quarter" idx="124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3368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2_NO_IMG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23" name="SS_PRESENTATION_TITLE">
            <a:extLst>
              <a:ext uri="{FF2B5EF4-FFF2-40B4-BE49-F238E27FC236}">
                <a16:creationId xmlns:a16="http://schemas.microsoft.com/office/drawing/2014/main" id="{7868116A-9960-FE86-E743-FB8BEB01CBD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8168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1BA138FE-FEA1-77CF-EE13-12D66E896650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20" name="SS_ITEM_1_TITLE">
            <a:extLst>
              <a:ext uri="{FF2B5EF4-FFF2-40B4-BE49-F238E27FC236}">
                <a16:creationId xmlns:a16="http://schemas.microsoft.com/office/drawing/2014/main" id="{2E9EFF99-DAFF-4A24-9752-5689C4714EEF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1289488" y="2116382"/>
            <a:ext cx="4101502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21" name="ITEM 1">
            <a:extLst>
              <a:ext uri="{FF2B5EF4-FFF2-40B4-BE49-F238E27FC236}">
                <a16:creationId xmlns:a16="http://schemas.microsoft.com/office/drawing/2014/main" id="{4959B4A1-F264-5AEB-1CC8-C75FB689C24E}"/>
              </a:ext>
            </a:extLst>
          </p:cNvPr>
          <p:cNvSpPr/>
          <p:nvPr userDrawn="1"/>
        </p:nvSpPr>
        <p:spPr>
          <a:xfrm>
            <a:off x="862781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24" name="ITEM 2">
            <a:extLst>
              <a:ext uri="{FF2B5EF4-FFF2-40B4-BE49-F238E27FC236}">
                <a16:creationId xmlns:a16="http://schemas.microsoft.com/office/drawing/2014/main" id="{D319C383-AE64-FC40-DBEC-9435F7C9435D}"/>
              </a:ext>
            </a:extLst>
          </p:cNvPr>
          <p:cNvSpPr/>
          <p:nvPr userDrawn="1"/>
        </p:nvSpPr>
        <p:spPr>
          <a:xfrm>
            <a:off x="5907184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25" name="SS_ITEM_2_TITLE">
            <a:extLst>
              <a:ext uri="{FF2B5EF4-FFF2-40B4-BE49-F238E27FC236}">
                <a16:creationId xmlns:a16="http://schemas.microsoft.com/office/drawing/2014/main" id="{FE223962-5E3D-EA07-270B-25B8CC4C0FA0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6344055" y="2112687"/>
            <a:ext cx="4087813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6" name="SS_ITEM_1_CONTENT">
            <a:extLst>
              <a:ext uri="{FF2B5EF4-FFF2-40B4-BE49-F238E27FC236}">
                <a16:creationId xmlns:a16="http://schemas.microsoft.com/office/drawing/2014/main" id="{5F7046F7-98A1-517A-532B-AE357F37C53D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61871" y="2572897"/>
            <a:ext cx="4594773" cy="3627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7" name="SS_ITEM_2_CONTENT">
            <a:extLst>
              <a:ext uri="{FF2B5EF4-FFF2-40B4-BE49-F238E27FC236}">
                <a16:creationId xmlns:a16="http://schemas.microsoft.com/office/drawing/2014/main" id="{A85CFB49-634D-4B4E-EB53-7546E5C18EB5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906406" y="2572897"/>
            <a:ext cx="4525462" cy="3627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8" name="SS_TITLE">
            <a:extLst>
              <a:ext uri="{FF2B5EF4-FFF2-40B4-BE49-F238E27FC236}">
                <a16:creationId xmlns:a16="http://schemas.microsoft.com/office/drawing/2014/main" id="{465F1A71-90C4-E745-76FD-6C326AE3FD91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S_ICON_1">
            <a:extLst>
              <a:ext uri="{FF2B5EF4-FFF2-40B4-BE49-F238E27FC236}">
                <a16:creationId xmlns:a16="http://schemas.microsoft.com/office/drawing/2014/main" id="{467A8524-67AA-6374-AE28-22BAF02295EF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931361" y="2197661"/>
            <a:ext cx="182880" cy="18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S_ICON_2">
            <a:extLst>
              <a:ext uri="{FF2B5EF4-FFF2-40B4-BE49-F238E27FC236}">
                <a16:creationId xmlns:a16="http://schemas.microsoft.com/office/drawing/2014/main" id="{8F30FEEE-8F54-5F9C-C29C-5ED725B89E5C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5975764" y="2197661"/>
            <a:ext cx="182880" cy="18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S_LOGO">
            <a:extLst>
              <a:ext uri="{FF2B5EF4-FFF2-40B4-BE49-F238E27FC236}">
                <a16:creationId xmlns:a16="http://schemas.microsoft.com/office/drawing/2014/main" id="{A2D9D241-8F98-2EBB-6390-E9C8B7498EFA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" name="SS_PAGE">
            <a:extLst>
              <a:ext uri="{FF2B5EF4-FFF2-40B4-BE49-F238E27FC236}">
                <a16:creationId xmlns:a16="http://schemas.microsoft.com/office/drawing/2014/main" id="{B2CE681C-AAE8-13C8-1003-087206B8A142}"/>
              </a:ext>
            </a:extLst>
          </p:cNvPr>
          <p:cNvSpPr>
            <a:spLocks noGrp="1" noChangeAspect="1"/>
          </p:cNvSpPr>
          <p:nvPr>
            <p:ph type="body" sz="quarter" idx="142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3238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3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S_IMAGE">
            <a:extLst>
              <a:ext uri="{FF2B5EF4-FFF2-40B4-BE49-F238E27FC236}">
                <a16:creationId xmlns:a16="http://schemas.microsoft.com/office/drawing/2014/main" id="{DC31ABF5-9C19-6626-BF31-DDAAD75A17AF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>
          <a:xfrm>
            <a:off x="365759" y="0"/>
            <a:ext cx="3931920" cy="68571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C8204-D6D0-7F3B-0D96-5F924E0D06DF}"/>
              </a:ext>
            </a:extLst>
          </p:cNvPr>
          <p:cNvSpPr/>
          <p:nvPr userDrawn="1"/>
        </p:nvSpPr>
        <p:spPr>
          <a:xfrm>
            <a:off x="4297679" y="-6164"/>
            <a:ext cx="9236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S_ITEM_1_TITLE">
            <a:extLst>
              <a:ext uri="{FF2B5EF4-FFF2-40B4-BE49-F238E27FC236}">
                <a16:creationId xmlns:a16="http://schemas.microsoft.com/office/drawing/2014/main" id="{C202B2D8-CEA3-1B9E-A781-194F6754B50F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5230526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10" name="ITEM 1">
            <a:extLst>
              <a:ext uri="{FF2B5EF4-FFF2-40B4-BE49-F238E27FC236}">
                <a16:creationId xmlns:a16="http://schemas.microsoft.com/office/drawing/2014/main" id="{50B0D432-0E17-5AF5-A7F0-B12CF21789BE}"/>
              </a:ext>
            </a:extLst>
          </p:cNvPr>
          <p:cNvSpPr/>
          <p:nvPr userDrawn="1"/>
        </p:nvSpPr>
        <p:spPr>
          <a:xfrm>
            <a:off x="4803819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01</a:t>
            </a:r>
          </a:p>
        </p:txBody>
      </p:sp>
      <p:sp>
        <p:nvSpPr>
          <p:cNvPr id="11" name="ITEM 2">
            <a:extLst>
              <a:ext uri="{FF2B5EF4-FFF2-40B4-BE49-F238E27FC236}">
                <a16:creationId xmlns:a16="http://schemas.microsoft.com/office/drawing/2014/main" id="{E519C94C-ED1E-0FB3-9B77-C6C8FAE12734}"/>
              </a:ext>
            </a:extLst>
          </p:cNvPr>
          <p:cNvSpPr/>
          <p:nvPr userDrawn="1"/>
        </p:nvSpPr>
        <p:spPr>
          <a:xfrm>
            <a:off x="8453072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02</a:t>
            </a:r>
          </a:p>
        </p:txBody>
      </p:sp>
      <p:sp>
        <p:nvSpPr>
          <p:cNvPr id="13" name="ITEM_3">
            <a:extLst>
              <a:ext uri="{FF2B5EF4-FFF2-40B4-BE49-F238E27FC236}">
                <a16:creationId xmlns:a16="http://schemas.microsoft.com/office/drawing/2014/main" id="{0F00BF94-96E4-66D8-BAFC-7C2EC7BD1163}"/>
              </a:ext>
            </a:extLst>
          </p:cNvPr>
          <p:cNvSpPr/>
          <p:nvPr userDrawn="1"/>
        </p:nvSpPr>
        <p:spPr>
          <a:xfrm>
            <a:off x="4803819" y="4283355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03</a:t>
            </a:r>
          </a:p>
        </p:txBody>
      </p:sp>
      <p:sp>
        <p:nvSpPr>
          <p:cNvPr id="14" name="SS_PRESENTATION_TITLE">
            <a:extLst>
              <a:ext uri="{FF2B5EF4-FFF2-40B4-BE49-F238E27FC236}">
                <a16:creationId xmlns:a16="http://schemas.microsoft.com/office/drawing/2014/main" id="{77892FD2-96F2-7D42-4991-2CFD0DCEBCBF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801935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SS_ITEM_2_TITLE">
            <a:extLst>
              <a:ext uri="{FF2B5EF4-FFF2-40B4-BE49-F238E27FC236}">
                <a16:creationId xmlns:a16="http://schemas.microsoft.com/office/drawing/2014/main" id="{28BD129C-52FC-4A11-C545-F6EADA01F729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8889943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6" name="SS_ITEM_3_TITLE">
            <a:extLst>
              <a:ext uri="{FF2B5EF4-FFF2-40B4-BE49-F238E27FC236}">
                <a16:creationId xmlns:a16="http://schemas.microsoft.com/office/drawing/2014/main" id="{0D37084C-871B-0931-4CF1-00851FD900DF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5230527" y="4270655"/>
            <a:ext cx="2772782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9" name="SS_ITEM_1_CONTENT">
            <a:extLst>
              <a:ext uri="{FF2B5EF4-FFF2-40B4-BE49-F238E27FC236}">
                <a16:creationId xmlns:a16="http://schemas.microsoft.com/office/drawing/2014/main" id="{AE01A1C0-CE94-4E7A-ABD7-C5AC00DD31C3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4802910" y="2572898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0" name="SS_ITEM_2_CONTENT">
            <a:extLst>
              <a:ext uri="{FF2B5EF4-FFF2-40B4-BE49-F238E27FC236}">
                <a16:creationId xmlns:a16="http://schemas.microsoft.com/office/drawing/2014/main" id="{FA9812FD-2314-A506-CE3C-CDA918257766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8453072" y="2572898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1" name="SS_ITEM_3_CONTENT">
            <a:extLst>
              <a:ext uri="{FF2B5EF4-FFF2-40B4-BE49-F238E27FC236}">
                <a16:creationId xmlns:a16="http://schemas.microsoft.com/office/drawing/2014/main" id="{60A37D9D-389E-CAA4-99B4-62DCDC50A4A0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4802911" y="4748194"/>
            <a:ext cx="3200398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5" name="SS_TITLE">
            <a:extLst>
              <a:ext uri="{FF2B5EF4-FFF2-40B4-BE49-F238E27FC236}">
                <a16:creationId xmlns:a16="http://schemas.microsoft.com/office/drawing/2014/main" id="{8E4DE697-D1AC-E416-910C-892A46CC6299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4787181" y="447"/>
            <a:ext cx="6866291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SS_LOGO">
            <a:extLst>
              <a:ext uri="{FF2B5EF4-FFF2-40B4-BE49-F238E27FC236}">
                <a16:creationId xmlns:a16="http://schemas.microsoft.com/office/drawing/2014/main" id="{C64379AC-1F18-2DF0-7FB5-CFDE9DA46219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" name="SS_PAGE">
            <a:extLst>
              <a:ext uri="{FF2B5EF4-FFF2-40B4-BE49-F238E27FC236}">
                <a16:creationId xmlns:a16="http://schemas.microsoft.com/office/drawing/2014/main" id="{0B98D9ED-0DAE-8347-58AB-44F57A18DA6D}"/>
              </a:ext>
            </a:extLst>
          </p:cNvPr>
          <p:cNvSpPr>
            <a:spLocks noGrp="1" noChangeAspect="1"/>
          </p:cNvSpPr>
          <p:nvPr>
            <p:ph type="body" sz="quarter" idx="124" hasCustomPrompt="1"/>
          </p:nvPr>
        </p:nvSpPr>
        <p:spPr>
          <a:xfrm>
            <a:off x="4793675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4266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3_A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S_IMAGE">
            <a:extLst>
              <a:ext uri="{FF2B5EF4-FFF2-40B4-BE49-F238E27FC236}">
                <a16:creationId xmlns:a16="http://schemas.microsoft.com/office/drawing/2014/main" id="{DC31ABF5-9C19-6626-BF31-DDAAD75A17AF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>
          <a:xfrm>
            <a:off x="365759" y="0"/>
            <a:ext cx="3931920" cy="68571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C8204-D6D0-7F3B-0D96-5F924E0D06DF}"/>
              </a:ext>
            </a:extLst>
          </p:cNvPr>
          <p:cNvSpPr/>
          <p:nvPr userDrawn="1"/>
        </p:nvSpPr>
        <p:spPr>
          <a:xfrm>
            <a:off x="4297679" y="-6164"/>
            <a:ext cx="9236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S_ITEM_1_TITLE">
            <a:extLst>
              <a:ext uri="{FF2B5EF4-FFF2-40B4-BE49-F238E27FC236}">
                <a16:creationId xmlns:a16="http://schemas.microsoft.com/office/drawing/2014/main" id="{C202B2D8-CEA3-1B9E-A781-194F6754B50F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5230526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10" name="ITEM 1">
            <a:extLst>
              <a:ext uri="{FF2B5EF4-FFF2-40B4-BE49-F238E27FC236}">
                <a16:creationId xmlns:a16="http://schemas.microsoft.com/office/drawing/2014/main" id="{50B0D432-0E17-5AF5-A7F0-B12CF21789BE}"/>
              </a:ext>
            </a:extLst>
          </p:cNvPr>
          <p:cNvSpPr/>
          <p:nvPr userDrawn="1"/>
        </p:nvSpPr>
        <p:spPr>
          <a:xfrm>
            <a:off x="4803819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1" name="ITEM 2">
            <a:extLst>
              <a:ext uri="{FF2B5EF4-FFF2-40B4-BE49-F238E27FC236}">
                <a16:creationId xmlns:a16="http://schemas.microsoft.com/office/drawing/2014/main" id="{E519C94C-ED1E-0FB3-9B77-C6C8FAE12734}"/>
              </a:ext>
            </a:extLst>
          </p:cNvPr>
          <p:cNvSpPr/>
          <p:nvPr userDrawn="1"/>
        </p:nvSpPr>
        <p:spPr>
          <a:xfrm>
            <a:off x="8453072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3" name="ITEM_3">
            <a:extLst>
              <a:ext uri="{FF2B5EF4-FFF2-40B4-BE49-F238E27FC236}">
                <a16:creationId xmlns:a16="http://schemas.microsoft.com/office/drawing/2014/main" id="{0F00BF94-96E4-66D8-BAFC-7C2EC7BD1163}"/>
              </a:ext>
            </a:extLst>
          </p:cNvPr>
          <p:cNvSpPr/>
          <p:nvPr userDrawn="1"/>
        </p:nvSpPr>
        <p:spPr>
          <a:xfrm>
            <a:off x="4803819" y="4283355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4" name="SS_PRESENTATION_TITLE">
            <a:extLst>
              <a:ext uri="{FF2B5EF4-FFF2-40B4-BE49-F238E27FC236}">
                <a16:creationId xmlns:a16="http://schemas.microsoft.com/office/drawing/2014/main" id="{77892FD2-96F2-7D42-4991-2CFD0DCEBCBF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801935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SS_ITEM_2_TITLE">
            <a:extLst>
              <a:ext uri="{FF2B5EF4-FFF2-40B4-BE49-F238E27FC236}">
                <a16:creationId xmlns:a16="http://schemas.microsoft.com/office/drawing/2014/main" id="{28BD129C-52FC-4A11-C545-F6EADA01F729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8889943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6" name="SS_ITEM_3_TITLE">
            <a:extLst>
              <a:ext uri="{FF2B5EF4-FFF2-40B4-BE49-F238E27FC236}">
                <a16:creationId xmlns:a16="http://schemas.microsoft.com/office/drawing/2014/main" id="{0D37084C-871B-0931-4CF1-00851FD900DF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5230527" y="4270655"/>
            <a:ext cx="2772782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9" name="SS_ITEM_1_CONTENT">
            <a:extLst>
              <a:ext uri="{FF2B5EF4-FFF2-40B4-BE49-F238E27FC236}">
                <a16:creationId xmlns:a16="http://schemas.microsoft.com/office/drawing/2014/main" id="{AE01A1C0-CE94-4E7A-ABD7-C5AC00DD31C3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4802910" y="2572898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0" name="SS_ITEM_2_CONTENT">
            <a:extLst>
              <a:ext uri="{FF2B5EF4-FFF2-40B4-BE49-F238E27FC236}">
                <a16:creationId xmlns:a16="http://schemas.microsoft.com/office/drawing/2014/main" id="{FA9812FD-2314-A506-CE3C-CDA918257766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8453072" y="2572898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1" name="SS_ITEM_3_CONTENT">
            <a:extLst>
              <a:ext uri="{FF2B5EF4-FFF2-40B4-BE49-F238E27FC236}">
                <a16:creationId xmlns:a16="http://schemas.microsoft.com/office/drawing/2014/main" id="{60A37D9D-389E-CAA4-99B4-62DCDC50A4A0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4802911" y="4748194"/>
            <a:ext cx="3200398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5" name="SS_TITLE">
            <a:extLst>
              <a:ext uri="{FF2B5EF4-FFF2-40B4-BE49-F238E27FC236}">
                <a16:creationId xmlns:a16="http://schemas.microsoft.com/office/drawing/2014/main" id="{8E4DE697-D1AC-E416-910C-892A46CC6299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4787181" y="447"/>
            <a:ext cx="6866291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SS_ICON_1">
            <a:extLst>
              <a:ext uri="{FF2B5EF4-FFF2-40B4-BE49-F238E27FC236}">
                <a16:creationId xmlns:a16="http://schemas.microsoft.com/office/drawing/2014/main" id="{4B418D36-2240-4F99-286C-E16CB4FD01BA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4849539" y="2174801"/>
            <a:ext cx="228600" cy="2286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S_ICON_2">
            <a:extLst>
              <a:ext uri="{FF2B5EF4-FFF2-40B4-BE49-F238E27FC236}">
                <a16:creationId xmlns:a16="http://schemas.microsoft.com/office/drawing/2014/main" id="{FF997402-A1C4-18E2-AFCF-1EE1A1E78F19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8498792" y="2174801"/>
            <a:ext cx="228600" cy="2286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S_ICON_3">
            <a:extLst>
              <a:ext uri="{FF2B5EF4-FFF2-40B4-BE49-F238E27FC236}">
                <a16:creationId xmlns:a16="http://schemas.microsoft.com/office/drawing/2014/main" id="{D914D885-AB77-C3CC-84D2-8D6B3156A15C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4849539" y="4329075"/>
            <a:ext cx="228600" cy="2286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S_LOGO">
            <a:extLst>
              <a:ext uri="{FF2B5EF4-FFF2-40B4-BE49-F238E27FC236}">
                <a16:creationId xmlns:a16="http://schemas.microsoft.com/office/drawing/2014/main" id="{A3B4E9E9-B6C5-5061-1F52-87BB941D84D1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8" name="SS_PAGE">
            <a:extLst>
              <a:ext uri="{FF2B5EF4-FFF2-40B4-BE49-F238E27FC236}">
                <a16:creationId xmlns:a16="http://schemas.microsoft.com/office/drawing/2014/main" id="{BB5D7051-3C07-9008-7F05-B1151CFE90F2}"/>
              </a:ext>
            </a:extLst>
          </p:cNvPr>
          <p:cNvSpPr>
            <a:spLocks noGrp="1" noChangeAspect="1"/>
          </p:cNvSpPr>
          <p:nvPr>
            <p:ph type="body" sz="quarter" idx="142" hasCustomPrompt="1"/>
          </p:nvPr>
        </p:nvSpPr>
        <p:spPr>
          <a:xfrm>
            <a:off x="4793675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94085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3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8BE74452-360F-B185-1ABD-C174B9468653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4" name="SS_ITEM_1_TITLE">
            <a:extLst>
              <a:ext uri="{FF2B5EF4-FFF2-40B4-BE49-F238E27FC236}">
                <a16:creationId xmlns:a16="http://schemas.microsoft.com/office/drawing/2014/main" id="{F4028BB5-6AAA-68FD-E82B-1956F0631288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1289488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ITEM 1">
            <a:extLst>
              <a:ext uri="{FF2B5EF4-FFF2-40B4-BE49-F238E27FC236}">
                <a16:creationId xmlns:a16="http://schemas.microsoft.com/office/drawing/2014/main" id="{8E35E8DD-CEE1-9041-3DF3-1937E284055B}"/>
              </a:ext>
            </a:extLst>
          </p:cNvPr>
          <p:cNvSpPr/>
          <p:nvPr userDrawn="1"/>
        </p:nvSpPr>
        <p:spPr>
          <a:xfrm>
            <a:off x="862781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01</a:t>
            </a:r>
          </a:p>
        </p:txBody>
      </p:sp>
      <p:sp>
        <p:nvSpPr>
          <p:cNvPr id="6" name="ITEM 2">
            <a:extLst>
              <a:ext uri="{FF2B5EF4-FFF2-40B4-BE49-F238E27FC236}">
                <a16:creationId xmlns:a16="http://schemas.microsoft.com/office/drawing/2014/main" id="{CD7262B5-7B1A-F820-EB4E-82FC6634E72B}"/>
              </a:ext>
            </a:extLst>
          </p:cNvPr>
          <p:cNvSpPr/>
          <p:nvPr userDrawn="1"/>
        </p:nvSpPr>
        <p:spPr>
          <a:xfrm>
            <a:off x="4512034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02</a:t>
            </a:r>
          </a:p>
        </p:txBody>
      </p:sp>
      <p:sp>
        <p:nvSpPr>
          <p:cNvPr id="9" name="ITEM_3">
            <a:extLst>
              <a:ext uri="{FF2B5EF4-FFF2-40B4-BE49-F238E27FC236}">
                <a16:creationId xmlns:a16="http://schemas.microsoft.com/office/drawing/2014/main" id="{30449A07-E8DD-315D-27A3-814739322E4C}"/>
              </a:ext>
            </a:extLst>
          </p:cNvPr>
          <p:cNvSpPr/>
          <p:nvPr userDrawn="1"/>
        </p:nvSpPr>
        <p:spPr>
          <a:xfrm>
            <a:off x="8129729" y="2106318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03</a:t>
            </a:r>
          </a:p>
        </p:txBody>
      </p:sp>
      <p:sp>
        <p:nvSpPr>
          <p:cNvPr id="12" name="SS_PRESENTATION_TITLE">
            <a:extLst>
              <a:ext uri="{FF2B5EF4-FFF2-40B4-BE49-F238E27FC236}">
                <a16:creationId xmlns:a16="http://schemas.microsoft.com/office/drawing/2014/main" id="{2F766F05-1BB8-866D-D4AE-A9405ACCC734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SS_ITEM_2_TITLE">
            <a:extLst>
              <a:ext uri="{FF2B5EF4-FFF2-40B4-BE49-F238E27FC236}">
                <a16:creationId xmlns:a16="http://schemas.microsoft.com/office/drawing/2014/main" id="{F30C4CFD-8340-DEE4-44F2-71FE5918E84E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4948905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8" name="SS_ITEM_3_TITLE">
            <a:extLst>
              <a:ext uri="{FF2B5EF4-FFF2-40B4-BE49-F238E27FC236}">
                <a16:creationId xmlns:a16="http://schemas.microsoft.com/office/drawing/2014/main" id="{804146D7-DB4C-6C66-7A39-D32E235F5830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8556437" y="2093618"/>
            <a:ext cx="2772782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28A1D24A-438B-F461-A0A8-53734AFFB42F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61872" y="2572898"/>
            <a:ext cx="3200400" cy="3305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6" name="SS_ITEM_2_CONTENT">
            <a:extLst>
              <a:ext uri="{FF2B5EF4-FFF2-40B4-BE49-F238E27FC236}">
                <a16:creationId xmlns:a16="http://schemas.microsoft.com/office/drawing/2014/main" id="{E9E746A4-E131-85C8-8B63-6E07553236A3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4512034" y="2572898"/>
            <a:ext cx="3200400" cy="3305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7" name="SS_ITEM_3_CONTENT">
            <a:extLst>
              <a:ext uri="{FF2B5EF4-FFF2-40B4-BE49-F238E27FC236}">
                <a16:creationId xmlns:a16="http://schemas.microsoft.com/office/drawing/2014/main" id="{E759EAC1-C122-1347-E7C2-5701F0AFB0C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8128821" y="2571157"/>
            <a:ext cx="3200398" cy="3305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5" name="Shape 2">
            <a:extLst>
              <a:ext uri="{FF2B5EF4-FFF2-40B4-BE49-F238E27FC236}">
                <a16:creationId xmlns:a16="http://schemas.microsoft.com/office/drawing/2014/main" id="{7C5632A9-DF64-FAA2-06BC-484F01DB89D4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7" name="SS_TITLE">
            <a:extLst>
              <a:ext uri="{FF2B5EF4-FFF2-40B4-BE49-F238E27FC236}">
                <a16:creationId xmlns:a16="http://schemas.microsoft.com/office/drawing/2014/main" id="{A393ECFF-1607-CE6E-7931-6082EA2C2021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C8174935-933A-09E1-02B8-184FAC86226A}"/>
              </a:ext>
            </a:extLst>
          </p:cNvPr>
          <p:cNvSpPr>
            <a:spLocks noGrp="1"/>
          </p:cNvSpPr>
          <p:nvPr>
            <p:ph type="pic" sz="quarter" idx="12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7" name="SS_PAGE">
            <a:extLst>
              <a:ext uri="{FF2B5EF4-FFF2-40B4-BE49-F238E27FC236}">
                <a16:creationId xmlns:a16="http://schemas.microsoft.com/office/drawing/2014/main" id="{08B2AF4F-FDB0-B210-6EDA-ADFA7D7E56C6}"/>
              </a:ext>
            </a:extLst>
          </p:cNvPr>
          <p:cNvSpPr>
            <a:spLocks noGrp="1" noChangeAspect="1"/>
          </p:cNvSpPr>
          <p:nvPr>
            <p:ph type="body" sz="quarter" idx="12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111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3_B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8BE74452-360F-B185-1ABD-C174B9468653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4" name="SS_ITEM_1_TITLE">
            <a:extLst>
              <a:ext uri="{FF2B5EF4-FFF2-40B4-BE49-F238E27FC236}">
                <a16:creationId xmlns:a16="http://schemas.microsoft.com/office/drawing/2014/main" id="{F4028BB5-6AAA-68FD-E82B-1956F0631288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1289488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ITEM 1">
            <a:extLst>
              <a:ext uri="{FF2B5EF4-FFF2-40B4-BE49-F238E27FC236}">
                <a16:creationId xmlns:a16="http://schemas.microsoft.com/office/drawing/2014/main" id="{8E35E8DD-CEE1-9041-3DF3-1937E284055B}"/>
              </a:ext>
            </a:extLst>
          </p:cNvPr>
          <p:cNvSpPr/>
          <p:nvPr userDrawn="1"/>
        </p:nvSpPr>
        <p:spPr>
          <a:xfrm>
            <a:off x="862781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6" name="ITEM 2">
            <a:extLst>
              <a:ext uri="{FF2B5EF4-FFF2-40B4-BE49-F238E27FC236}">
                <a16:creationId xmlns:a16="http://schemas.microsoft.com/office/drawing/2014/main" id="{CD7262B5-7B1A-F820-EB4E-82FC6634E72B}"/>
              </a:ext>
            </a:extLst>
          </p:cNvPr>
          <p:cNvSpPr/>
          <p:nvPr userDrawn="1"/>
        </p:nvSpPr>
        <p:spPr>
          <a:xfrm>
            <a:off x="4512034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9" name="ITEM_3">
            <a:extLst>
              <a:ext uri="{FF2B5EF4-FFF2-40B4-BE49-F238E27FC236}">
                <a16:creationId xmlns:a16="http://schemas.microsoft.com/office/drawing/2014/main" id="{30449A07-E8DD-315D-27A3-814739322E4C}"/>
              </a:ext>
            </a:extLst>
          </p:cNvPr>
          <p:cNvSpPr/>
          <p:nvPr userDrawn="1"/>
        </p:nvSpPr>
        <p:spPr>
          <a:xfrm>
            <a:off x="8129729" y="2106318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2" name="SS_PRESENTATION_TITLE">
            <a:extLst>
              <a:ext uri="{FF2B5EF4-FFF2-40B4-BE49-F238E27FC236}">
                <a16:creationId xmlns:a16="http://schemas.microsoft.com/office/drawing/2014/main" id="{2F766F05-1BB8-866D-D4AE-A9405ACCC734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SS_ITEM_2_TITLE">
            <a:extLst>
              <a:ext uri="{FF2B5EF4-FFF2-40B4-BE49-F238E27FC236}">
                <a16:creationId xmlns:a16="http://schemas.microsoft.com/office/drawing/2014/main" id="{F30C4CFD-8340-DEE4-44F2-71FE5918E84E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4948905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8" name="SS_ITEM_3_TITLE">
            <a:extLst>
              <a:ext uri="{FF2B5EF4-FFF2-40B4-BE49-F238E27FC236}">
                <a16:creationId xmlns:a16="http://schemas.microsoft.com/office/drawing/2014/main" id="{804146D7-DB4C-6C66-7A39-D32E235F5830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8556437" y="2093618"/>
            <a:ext cx="2772782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28A1D24A-438B-F461-A0A8-53734AFFB42F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61872" y="2572898"/>
            <a:ext cx="3200400" cy="3305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6" name="SS_ITEM_2_CONTENT">
            <a:extLst>
              <a:ext uri="{FF2B5EF4-FFF2-40B4-BE49-F238E27FC236}">
                <a16:creationId xmlns:a16="http://schemas.microsoft.com/office/drawing/2014/main" id="{E9E746A4-E131-85C8-8B63-6E07553236A3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4512034" y="2572898"/>
            <a:ext cx="3200400" cy="3305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7" name="SS_ITEM_3_CONTENT">
            <a:extLst>
              <a:ext uri="{FF2B5EF4-FFF2-40B4-BE49-F238E27FC236}">
                <a16:creationId xmlns:a16="http://schemas.microsoft.com/office/drawing/2014/main" id="{E759EAC1-C122-1347-E7C2-5701F0AFB0C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8128821" y="2571157"/>
            <a:ext cx="3200398" cy="3305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5" name="Shape 2">
            <a:extLst>
              <a:ext uri="{FF2B5EF4-FFF2-40B4-BE49-F238E27FC236}">
                <a16:creationId xmlns:a16="http://schemas.microsoft.com/office/drawing/2014/main" id="{7C5632A9-DF64-FAA2-06BC-484F01DB89D4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7" name="SS_TITLE">
            <a:extLst>
              <a:ext uri="{FF2B5EF4-FFF2-40B4-BE49-F238E27FC236}">
                <a16:creationId xmlns:a16="http://schemas.microsoft.com/office/drawing/2014/main" id="{A393ECFF-1607-CE6E-7931-6082EA2C2021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01085B91-2BCD-9E5C-043B-A866B1A29A0F}"/>
              </a:ext>
            </a:extLst>
          </p:cNvPr>
          <p:cNvSpPr>
            <a:spLocks noGrp="1"/>
          </p:cNvSpPr>
          <p:nvPr>
            <p:ph type="pic" sz="quarter" idx="12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7" name="SS_ICON_1">
            <a:extLst>
              <a:ext uri="{FF2B5EF4-FFF2-40B4-BE49-F238E27FC236}">
                <a16:creationId xmlns:a16="http://schemas.microsoft.com/office/drawing/2014/main" id="{2867B6DB-32BB-9C22-E233-A3B9B1E97369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931361" y="2174898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S_ICON_1">
            <a:extLst>
              <a:ext uri="{FF2B5EF4-FFF2-40B4-BE49-F238E27FC236}">
                <a16:creationId xmlns:a16="http://schemas.microsoft.com/office/drawing/2014/main" id="{7572110A-08DB-9DDA-CBBE-7195B4C2D59F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4580614" y="2174898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S_ICON_1">
            <a:extLst>
              <a:ext uri="{FF2B5EF4-FFF2-40B4-BE49-F238E27FC236}">
                <a16:creationId xmlns:a16="http://schemas.microsoft.com/office/drawing/2014/main" id="{C64D0B6A-D613-CF36-1F0B-0656A35AECD1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8198309" y="2174898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S_PAGE">
            <a:extLst>
              <a:ext uri="{FF2B5EF4-FFF2-40B4-BE49-F238E27FC236}">
                <a16:creationId xmlns:a16="http://schemas.microsoft.com/office/drawing/2014/main" id="{1C0CD7DC-7B26-D624-F460-562A7184BEDD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0545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4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S_IMAGE">
            <a:extLst>
              <a:ext uri="{FF2B5EF4-FFF2-40B4-BE49-F238E27FC236}">
                <a16:creationId xmlns:a16="http://schemas.microsoft.com/office/drawing/2014/main" id="{DC31ABF5-9C19-6626-BF31-DDAAD75A17AF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>
          <a:xfrm>
            <a:off x="365759" y="0"/>
            <a:ext cx="3931920" cy="68571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5" name="SS_ITEM_1_TITLE">
            <a:extLst>
              <a:ext uri="{FF2B5EF4-FFF2-40B4-BE49-F238E27FC236}">
                <a16:creationId xmlns:a16="http://schemas.microsoft.com/office/drawing/2014/main" id="{15F2C6A9-60C4-E23B-D312-559961CFBFD7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5230526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4" name="ITEM 1">
            <a:extLst>
              <a:ext uri="{FF2B5EF4-FFF2-40B4-BE49-F238E27FC236}">
                <a16:creationId xmlns:a16="http://schemas.microsoft.com/office/drawing/2014/main" id="{504F4CF1-8276-51BF-798E-116FBA4972E2}"/>
              </a:ext>
            </a:extLst>
          </p:cNvPr>
          <p:cNvSpPr/>
          <p:nvPr userDrawn="1"/>
        </p:nvSpPr>
        <p:spPr>
          <a:xfrm>
            <a:off x="4803819" y="2119845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01</a:t>
            </a:r>
          </a:p>
        </p:txBody>
      </p:sp>
      <p:sp>
        <p:nvSpPr>
          <p:cNvPr id="6" name="ITEM 2">
            <a:extLst>
              <a:ext uri="{FF2B5EF4-FFF2-40B4-BE49-F238E27FC236}">
                <a16:creationId xmlns:a16="http://schemas.microsoft.com/office/drawing/2014/main" id="{6D9E4F1A-34B7-3013-7D63-E29F3EFC2A0D}"/>
              </a:ext>
            </a:extLst>
          </p:cNvPr>
          <p:cNvSpPr/>
          <p:nvPr userDrawn="1"/>
        </p:nvSpPr>
        <p:spPr>
          <a:xfrm>
            <a:off x="8453072" y="2119845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02</a:t>
            </a:r>
          </a:p>
        </p:txBody>
      </p:sp>
      <p:sp>
        <p:nvSpPr>
          <p:cNvPr id="8" name="ITEM_4">
            <a:extLst>
              <a:ext uri="{FF2B5EF4-FFF2-40B4-BE49-F238E27FC236}">
                <a16:creationId xmlns:a16="http://schemas.microsoft.com/office/drawing/2014/main" id="{08B9509F-8047-126D-2D71-8E0ABE80A572}"/>
              </a:ext>
            </a:extLst>
          </p:cNvPr>
          <p:cNvSpPr/>
          <p:nvPr userDrawn="1"/>
        </p:nvSpPr>
        <p:spPr>
          <a:xfrm>
            <a:off x="8453072" y="4274119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04</a:t>
            </a:r>
          </a:p>
        </p:txBody>
      </p:sp>
      <p:sp>
        <p:nvSpPr>
          <p:cNvPr id="17" name="ITEM_3">
            <a:extLst>
              <a:ext uri="{FF2B5EF4-FFF2-40B4-BE49-F238E27FC236}">
                <a16:creationId xmlns:a16="http://schemas.microsoft.com/office/drawing/2014/main" id="{4B97A53B-BBFE-58C3-BF60-78C331CC3178}"/>
              </a:ext>
            </a:extLst>
          </p:cNvPr>
          <p:cNvSpPr/>
          <p:nvPr userDrawn="1"/>
        </p:nvSpPr>
        <p:spPr>
          <a:xfrm>
            <a:off x="4803819" y="4274119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03</a:t>
            </a:r>
          </a:p>
        </p:txBody>
      </p:sp>
      <p:sp>
        <p:nvSpPr>
          <p:cNvPr id="23" name="SS_PRESENTATION_TITLE">
            <a:extLst>
              <a:ext uri="{FF2B5EF4-FFF2-40B4-BE49-F238E27FC236}">
                <a16:creationId xmlns:a16="http://schemas.microsoft.com/office/drawing/2014/main" id="{7868116A-9960-FE86-E743-FB8BEB01CBD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801935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6" name="SS_ITEM_2_TITLE">
            <a:extLst>
              <a:ext uri="{FF2B5EF4-FFF2-40B4-BE49-F238E27FC236}">
                <a16:creationId xmlns:a16="http://schemas.microsoft.com/office/drawing/2014/main" id="{20881197-2CD4-7720-DD23-840C60AF96CA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8889943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7" name="SS_ITEM_3_TITLE">
            <a:extLst>
              <a:ext uri="{FF2B5EF4-FFF2-40B4-BE49-F238E27FC236}">
                <a16:creationId xmlns:a16="http://schemas.microsoft.com/office/drawing/2014/main" id="{20D4FDFE-9F1E-4FE1-5FFE-36C8F3049DD1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5230527" y="4270655"/>
            <a:ext cx="2772782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SS_ITEM_4_TITLE">
            <a:extLst>
              <a:ext uri="{FF2B5EF4-FFF2-40B4-BE49-F238E27FC236}">
                <a16:creationId xmlns:a16="http://schemas.microsoft.com/office/drawing/2014/main" id="{220AB216-2F5B-9E48-CF2A-3F615E5D25FA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8889943" y="4278254"/>
            <a:ext cx="2763530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CONTENT">
            <a:extLst>
              <a:ext uri="{FF2B5EF4-FFF2-40B4-BE49-F238E27FC236}">
                <a16:creationId xmlns:a16="http://schemas.microsoft.com/office/drawing/2014/main" id="{21AD86CA-D555-2B09-CD58-441959FC7791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4802910" y="2572898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1" name="SS_ITEM_2_CONTENT">
            <a:extLst>
              <a:ext uri="{FF2B5EF4-FFF2-40B4-BE49-F238E27FC236}">
                <a16:creationId xmlns:a16="http://schemas.microsoft.com/office/drawing/2014/main" id="{0DFF4B8B-545F-673C-2BE0-C33D298428DB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8453072" y="2572898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2" name="SS_ITEM_3_CONTENT">
            <a:extLst>
              <a:ext uri="{FF2B5EF4-FFF2-40B4-BE49-F238E27FC236}">
                <a16:creationId xmlns:a16="http://schemas.microsoft.com/office/drawing/2014/main" id="{CE97CA12-3085-7648-B930-1D279D44053A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4802911" y="4748194"/>
            <a:ext cx="3200398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3" name="SS_ITEM_4_CONTENT">
            <a:extLst>
              <a:ext uri="{FF2B5EF4-FFF2-40B4-BE49-F238E27FC236}">
                <a16:creationId xmlns:a16="http://schemas.microsoft.com/office/drawing/2014/main" id="{A7BA8BF8-19D2-2BF3-ADCC-F4C15F69619B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8453072" y="4748194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9" name="SS_TITLE">
            <a:extLst>
              <a:ext uri="{FF2B5EF4-FFF2-40B4-BE49-F238E27FC236}">
                <a16:creationId xmlns:a16="http://schemas.microsoft.com/office/drawing/2014/main" id="{355650ED-B496-6798-D062-EC4770B4F977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4787181" y="447"/>
            <a:ext cx="6866291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SS_LOGO">
            <a:extLst>
              <a:ext uri="{FF2B5EF4-FFF2-40B4-BE49-F238E27FC236}">
                <a16:creationId xmlns:a16="http://schemas.microsoft.com/office/drawing/2014/main" id="{289F1964-8824-57DD-44A1-928E01E326C8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SS_PAGE">
            <a:extLst>
              <a:ext uri="{FF2B5EF4-FFF2-40B4-BE49-F238E27FC236}">
                <a16:creationId xmlns:a16="http://schemas.microsoft.com/office/drawing/2014/main" id="{073C5D89-D90D-2802-70FE-C025A1A73879}"/>
              </a:ext>
            </a:extLst>
          </p:cNvPr>
          <p:cNvSpPr>
            <a:spLocks noGrp="1" noChangeAspect="1"/>
          </p:cNvSpPr>
          <p:nvPr>
            <p:ph type="body" sz="quarter" idx="125" hasCustomPrompt="1"/>
          </p:nvPr>
        </p:nvSpPr>
        <p:spPr>
          <a:xfrm>
            <a:off x="4793675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82087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4_A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S_IMAGE">
            <a:extLst>
              <a:ext uri="{FF2B5EF4-FFF2-40B4-BE49-F238E27FC236}">
                <a16:creationId xmlns:a16="http://schemas.microsoft.com/office/drawing/2014/main" id="{DC31ABF5-9C19-6626-BF31-DDAAD75A17AF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>
          <a:xfrm>
            <a:off x="365759" y="0"/>
            <a:ext cx="3931920" cy="68571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5" name="SS_ITEM_1_TITLE">
            <a:extLst>
              <a:ext uri="{FF2B5EF4-FFF2-40B4-BE49-F238E27FC236}">
                <a16:creationId xmlns:a16="http://schemas.microsoft.com/office/drawing/2014/main" id="{15F2C6A9-60C4-E23B-D312-559961CFBFD7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5230526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4" name="ITEM 1">
            <a:extLst>
              <a:ext uri="{FF2B5EF4-FFF2-40B4-BE49-F238E27FC236}">
                <a16:creationId xmlns:a16="http://schemas.microsoft.com/office/drawing/2014/main" id="{504F4CF1-8276-51BF-798E-116FBA4972E2}"/>
              </a:ext>
            </a:extLst>
          </p:cNvPr>
          <p:cNvSpPr/>
          <p:nvPr userDrawn="1"/>
        </p:nvSpPr>
        <p:spPr>
          <a:xfrm>
            <a:off x="4803819" y="2119845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6" name="ITEM 2">
            <a:extLst>
              <a:ext uri="{FF2B5EF4-FFF2-40B4-BE49-F238E27FC236}">
                <a16:creationId xmlns:a16="http://schemas.microsoft.com/office/drawing/2014/main" id="{6D9E4F1A-34B7-3013-7D63-E29F3EFC2A0D}"/>
              </a:ext>
            </a:extLst>
          </p:cNvPr>
          <p:cNvSpPr/>
          <p:nvPr userDrawn="1"/>
        </p:nvSpPr>
        <p:spPr>
          <a:xfrm>
            <a:off x="8453072" y="2119845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8" name="ITEM_4">
            <a:extLst>
              <a:ext uri="{FF2B5EF4-FFF2-40B4-BE49-F238E27FC236}">
                <a16:creationId xmlns:a16="http://schemas.microsoft.com/office/drawing/2014/main" id="{08B9509F-8047-126D-2D71-8E0ABE80A572}"/>
              </a:ext>
            </a:extLst>
          </p:cNvPr>
          <p:cNvSpPr/>
          <p:nvPr userDrawn="1"/>
        </p:nvSpPr>
        <p:spPr>
          <a:xfrm>
            <a:off x="8453072" y="4274119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7" name="ITEM_3">
            <a:extLst>
              <a:ext uri="{FF2B5EF4-FFF2-40B4-BE49-F238E27FC236}">
                <a16:creationId xmlns:a16="http://schemas.microsoft.com/office/drawing/2014/main" id="{4B97A53B-BBFE-58C3-BF60-78C331CC3178}"/>
              </a:ext>
            </a:extLst>
          </p:cNvPr>
          <p:cNvSpPr/>
          <p:nvPr userDrawn="1"/>
        </p:nvSpPr>
        <p:spPr>
          <a:xfrm>
            <a:off x="4803819" y="4274119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23" name="SS_PRESENTATION_TITLE">
            <a:extLst>
              <a:ext uri="{FF2B5EF4-FFF2-40B4-BE49-F238E27FC236}">
                <a16:creationId xmlns:a16="http://schemas.microsoft.com/office/drawing/2014/main" id="{7868116A-9960-FE86-E743-FB8BEB01CBD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801935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6" name="SS_ITEM_2_TITLE">
            <a:extLst>
              <a:ext uri="{FF2B5EF4-FFF2-40B4-BE49-F238E27FC236}">
                <a16:creationId xmlns:a16="http://schemas.microsoft.com/office/drawing/2014/main" id="{20881197-2CD4-7720-DD23-840C60AF96CA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8889943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7" name="SS_ITEM_3_TITLE">
            <a:extLst>
              <a:ext uri="{FF2B5EF4-FFF2-40B4-BE49-F238E27FC236}">
                <a16:creationId xmlns:a16="http://schemas.microsoft.com/office/drawing/2014/main" id="{20D4FDFE-9F1E-4FE1-5FFE-36C8F3049DD1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5230527" y="4270655"/>
            <a:ext cx="2772782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SS_ITEM_4_TITLE">
            <a:extLst>
              <a:ext uri="{FF2B5EF4-FFF2-40B4-BE49-F238E27FC236}">
                <a16:creationId xmlns:a16="http://schemas.microsoft.com/office/drawing/2014/main" id="{220AB216-2F5B-9E48-CF2A-3F615E5D25FA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8889943" y="4278254"/>
            <a:ext cx="2763530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CONTENT">
            <a:extLst>
              <a:ext uri="{FF2B5EF4-FFF2-40B4-BE49-F238E27FC236}">
                <a16:creationId xmlns:a16="http://schemas.microsoft.com/office/drawing/2014/main" id="{21AD86CA-D555-2B09-CD58-441959FC7791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4802910" y="2572898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1" name="SS_ITEM_2_CONTENT">
            <a:extLst>
              <a:ext uri="{FF2B5EF4-FFF2-40B4-BE49-F238E27FC236}">
                <a16:creationId xmlns:a16="http://schemas.microsoft.com/office/drawing/2014/main" id="{0DFF4B8B-545F-673C-2BE0-C33D298428DB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8453072" y="2572898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2" name="SS_ITEM_3_CONTENT">
            <a:extLst>
              <a:ext uri="{FF2B5EF4-FFF2-40B4-BE49-F238E27FC236}">
                <a16:creationId xmlns:a16="http://schemas.microsoft.com/office/drawing/2014/main" id="{CE97CA12-3085-7648-B930-1D279D44053A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4802911" y="4748194"/>
            <a:ext cx="3200398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3" name="SS_ITEM_4_CONTENT">
            <a:extLst>
              <a:ext uri="{FF2B5EF4-FFF2-40B4-BE49-F238E27FC236}">
                <a16:creationId xmlns:a16="http://schemas.microsoft.com/office/drawing/2014/main" id="{A7BA8BF8-19D2-2BF3-ADCC-F4C15F69619B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8453072" y="4748194"/>
            <a:ext cx="320040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9" name="SS_TITLE">
            <a:extLst>
              <a:ext uri="{FF2B5EF4-FFF2-40B4-BE49-F238E27FC236}">
                <a16:creationId xmlns:a16="http://schemas.microsoft.com/office/drawing/2014/main" id="{355650ED-B496-6798-D062-EC4770B4F977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4787181" y="447"/>
            <a:ext cx="6866291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SS_ICON_1">
            <a:extLst>
              <a:ext uri="{FF2B5EF4-FFF2-40B4-BE49-F238E27FC236}">
                <a16:creationId xmlns:a16="http://schemas.microsoft.com/office/drawing/2014/main" id="{2B1D9A2D-00F4-A4AF-C2F0-8B8FA22C4321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4872399" y="2188425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S_ICON_2">
            <a:extLst>
              <a:ext uri="{FF2B5EF4-FFF2-40B4-BE49-F238E27FC236}">
                <a16:creationId xmlns:a16="http://schemas.microsoft.com/office/drawing/2014/main" id="{32BBD357-D20C-B446-AD14-8C7302CB8538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8521652" y="2188425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S_ICON_3">
            <a:extLst>
              <a:ext uri="{FF2B5EF4-FFF2-40B4-BE49-F238E27FC236}">
                <a16:creationId xmlns:a16="http://schemas.microsoft.com/office/drawing/2014/main" id="{719B825C-E10C-441E-5273-940EDB64F4B7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4872399" y="4342699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S_ICON_4">
            <a:extLst>
              <a:ext uri="{FF2B5EF4-FFF2-40B4-BE49-F238E27FC236}">
                <a16:creationId xmlns:a16="http://schemas.microsoft.com/office/drawing/2014/main" id="{CDF74D08-F56C-4CBC-570C-7853CFA31ED0}"/>
              </a:ext>
            </a:extLst>
          </p:cNvPr>
          <p:cNvSpPr>
            <a:spLocks noGrp="1"/>
          </p:cNvSpPr>
          <p:nvPr>
            <p:ph type="pic" sz="quarter" idx="142"/>
          </p:nvPr>
        </p:nvSpPr>
        <p:spPr>
          <a:xfrm>
            <a:off x="8521652" y="4342699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S_LOGO">
            <a:extLst>
              <a:ext uri="{FF2B5EF4-FFF2-40B4-BE49-F238E27FC236}">
                <a16:creationId xmlns:a16="http://schemas.microsoft.com/office/drawing/2014/main" id="{9A99926B-85A7-7060-1A49-63FFE699E6E5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" name="SS_PAGE">
            <a:extLst>
              <a:ext uri="{FF2B5EF4-FFF2-40B4-BE49-F238E27FC236}">
                <a16:creationId xmlns:a16="http://schemas.microsoft.com/office/drawing/2014/main" id="{FA077E42-374C-2460-C62D-DC1363B4A2E7}"/>
              </a:ext>
            </a:extLst>
          </p:cNvPr>
          <p:cNvSpPr>
            <a:spLocks noGrp="1" noChangeAspect="1"/>
          </p:cNvSpPr>
          <p:nvPr>
            <p:ph type="body" sz="quarter" idx="143" hasCustomPrompt="1"/>
          </p:nvPr>
        </p:nvSpPr>
        <p:spPr>
          <a:xfrm>
            <a:off x="4793675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11628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4_N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8BE74452-360F-B185-1ABD-C174B9468653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4" name="SS_ITEM_1_TITLE">
            <a:extLst>
              <a:ext uri="{FF2B5EF4-FFF2-40B4-BE49-F238E27FC236}">
                <a16:creationId xmlns:a16="http://schemas.microsoft.com/office/drawing/2014/main" id="{F4028BB5-6AAA-68FD-E82B-1956F0631288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1289488" y="2116382"/>
            <a:ext cx="4101502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ITEM 1">
            <a:extLst>
              <a:ext uri="{FF2B5EF4-FFF2-40B4-BE49-F238E27FC236}">
                <a16:creationId xmlns:a16="http://schemas.microsoft.com/office/drawing/2014/main" id="{8E35E8DD-CEE1-9041-3DF3-1937E284055B}"/>
              </a:ext>
            </a:extLst>
          </p:cNvPr>
          <p:cNvSpPr/>
          <p:nvPr userDrawn="1"/>
        </p:nvSpPr>
        <p:spPr>
          <a:xfrm>
            <a:off x="862781" y="2116889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01</a:t>
            </a:r>
          </a:p>
        </p:txBody>
      </p:sp>
      <p:sp>
        <p:nvSpPr>
          <p:cNvPr id="6" name="ITEM 2">
            <a:extLst>
              <a:ext uri="{FF2B5EF4-FFF2-40B4-BE49-F238E27FC236}">
                <a16:creationId xmlns:a16="http://schemas.microsoft.com/office/drawing/2014/main" id="{CD7262B5-7B1A-F820-EB4E-82FC6634E72B}"/>
              </a:ext>
            </a:extLst>
          </p:cNvPr>
          <p:cNvSpPr/>
          <p:nvPr userDrawn="1"/>
        </p:nvSpPr>
        <p:spPr>
          <a:xfrm>
            <a:off x="5907184" y="2116889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02</a:t>
            </a:r>
          </a:p>
        </p:txBody>
      </p:sp>
      <p:sp>
        <p:nvSpPr>
          <p:cNvPr id="8" name="ITEM_4">
            <a:extLst>
              <a:ext uri="{FF2B5EF4-FFF2-40B4-BE49-F238E27FC236}">
                <a16:creationId xmlns:a16="http://schemas.microsoft.com/office/drawing/2014/main" id="{B2E82F2B-4BFA-FC46-5A33-7538B5F3B3C6}"/>
              </a:ext>
            </a:extLst>
          </p:cNvPr>
          <p:cNvSpPr/>
          <p:nvPr userDrawn="1"/>
        </p:nvSpPr>
        <p:spPr>
          <a:xfrm>
            <a:off x="5907184" y="4271163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04</a:t>
            </a:r>
          </a:p>
        </p:txBody>
      </p:sp>
      <p:sp>
        <p:nvSpPr>
          <p:cNvPr id="9" name="ITEM_3">
            <a:extLst>
              <a:ext uri="{FF2B5EF4-FFF2-40B4-BE49-F238E27FC236}">
                <a16:creationId xmlns:a16="http://schemas.microsoft.com/office/drawing/2014/main" id="{30449A07-E8DD-315D-27A3-814739322E4C}"/>
              </a:ext>
            </a:extLst>
          </p:cNvPr>
          <p:cNvSpPr/>
          <p:nvPr userDrawn="1"/>
        </p:nvSpPr>
        <p:spPr>
          <a:xfrm>
            <a:off x="862781" y="4271163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03</a:t>
            </a:r>
          </a:p>
        </p:txBody>
      </p:sp>
      <p:sp>
        <p:nvSpPr>
          <p:cNvPr id="12" name="SS_PRESENTATION_TITLE">
            <a:extLst>
              <a:ext uri="{FF2B5EF4-FFF2-40B4-BE49-F238E27FC236}">
                <a16:creationId xmlns:a16="http://schemas.microsoft.com/office/drawing/2014/main" id="{2F766F05-1BB8-866D-D4AE-A9405ACCC734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SS_ITEM_2_TITLE">
            <a:extLst>
              <a:ext uri="{FF2B5EF4-FFF2-40B4-BE49-F238E27FC236}">
                <a16:creationId xmlns:a16="http://schemas.microsoft.com/office/drawing/2014/main" id="{F30C4CFD-8340-DEE4-44F2-71FE5918E84E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6344055" y="2112687"/>
            <a:ext cx="4087813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8" name="SS_ITEM_3_TITLE">
            <a:extLst>
              <a:ext uri="{FF2B5EF4-FFF2-40B4-BE49-F238E27FC236}">
                <a16:creationId xmlns:a16="http://schemas.microsoft.com/office/drawing/2014/main" id="{804146D7-DB4C-6C66-7A39-D32E235F5830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1289489" y="4270655"/>
            <a:ext cx="4101500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3" name="SS_ITEM_4_TITLE">
            <a:extLst>
              <a:ext uri="{FF2B5EF4-FFF2-40B4-BE49-F238E27FC236}">
                <a16:creationId xmlns:a16="http://schemas.microsoft.com/office/drawing/2014/main" id="{53466967-F0A7-33D0-3362-4E68381AD6B7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6344055" y="4278254"/>
            <a:ext cx="4087814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28A1D24A-438B-F461-A0A8-53734AFFB42F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61871" y="2572898"/>
            <a:ext cx="4594773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6" name="SS_ITEM_2_CONTENT">
            <a:extLst>
              <a:ext uri="{FF2B5EF4-FFF2-40B4-BE49-F238E27FC236}">
                <a16:creationId xmlns:a16="http://schemas.microsoft.com/office/drawing/2014/main" id="{E9E746A4-E131-85C8-8B63-6E07553236A3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906406" y="2572898"/>
            <a:ext cx="4525462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7" name="SS_ITEM_3_CONTENT">
            <a:extLst>
              <a:ext uri="{FF2B5EF4-FFF2-40B4-BE49-F238E27FC236}">
                <a16:creationId xmlns:a16="http://schemas.microsoft.com/office/drawing/2014/main" id="{E759EAC1-C122-1347-E7C2-5701F0AFB0C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861873" y="4748194"/>
            <a:ext cx="459477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0" name="SS_ITEM_4_CONTENT">
            <a:extLst>
              <a:ext uri="{FF2B5EF4-FFF2-40B4-BE49-F238E27FC236}">
                <a16:creationId xmlns:a16="http://schemas.microsoft.com/office/drawing/2014/main" id="{C567F0EB-52EF-4A84-C988-D857E3EBE56E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906406" y="4748194"/>
            <a:ext cx="4525462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5" name="Shape 2">
            <a:extLst>
              <a:ext uri="{FF2B5EF4-FFF2-40B4-BE49-F238E27FC236}">
                <a16:creationId xmlns:a16="http://schemas.microsoft.com/office/drawing/2014/main" id="{7C5632A9-DF64-FAA2-06BC-484F01DB89D4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4" name="SS_TITLE">
            <a:extLst>
              <a:ext uri="{FF2B5EF4-FFF2-40B4-BE49-F238E27FC236}">
                <a16:creationId xmlns:a16="http://schemas.microsoft.com/office/drawing/2014/main" id="{B598E5A7-AEB8-B06E-1876-1CEACAD5E658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C903D24E-E98D-007F-51AF-919A05C91E23}"/>
              </a:ext>
            </a:extLst>
          </p:cNvPr>
          <p:cNvSpPr>
            <a:spLocks noGrp="1"/>
          </p:cNvSpPr>
          <p:nvPr>
            <p:ph type="pic" sz="quarter" idx="125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7" name="SS_PAGE">
            <a:extLst>
              <a:ext uri="{FF2B5EF4-FFF2-40B4-BE49-F238E27FC236}">
                <a16:creationId xmlns:a16="http://schemas.microsoft.com/office/drawing/2014/main" id="{BC8850A7-74D5-1B1A-EE8F-29630E43B2C8}"/>
              </a:ext>
            </a:extLst>
          </p:cNvPr>
          <p:cNvSpPr>
            <a:spLocks noGrp="1" noChangeAspect="1"/>
          </p:cNvSpPr>
          <p:nvPr>
            <p:ph type="body" sz="quarter" idx="126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9055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S_ITEMS_4_NO_IMG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8BE74452-360F-B185-1ABD-C174B9468653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4" name="SS_ITEM_1_TITLE">
            <a:extLst>
              <a:ext uri="{FF2B5EF4-FFF2-40B4-BE49-F238E27FC236}">
                <a16:creationId xmlns:a16="http://schemas.microsoft.com/office/drawing/2014/main" id="{F4028BB5-6AAA-68FD-E82B-1956F0631288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1289488" y="2116382"/>
            <a:ext cx="4101502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ITEM 1">
            <a:extLst>
              <a:ext uri="{FF2B5EF4-FFF2-40B4-BE49-F238E27FC236}">
                <a16:creationId xmlns:a16="http://schemas.microsoft.com/office/drawing/2014/main" id="{8E35E8DD-CEE1-9041-3DF3-1937E284055B}"/>
              </a:ext>
            </a:extLst>
          </p:cNvPr>
          <p:cNvSpPr/>
          <p:nvPr userDrawn="1"/>
        </p:nvSpPr>
        <p:spPr>
          <a:xfrm>
            <a:off x="862781" y="2116889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6" name="ITEM 2">
            <a:extLst>
              <a:ext uri="{FF2B5EF4-FFF2-40B4-BE49-F238E27FC236}">
                <a16:creationId xmlns:a16="http://schemas.microsoft.com/office/drawing/2014/main" id="{CD7262B5-7B1A-F820-EB4E-82FC6634E72B}"/>
              </a:ext>
            </a:extLst>
          </p:cNvPr>
          <p:cNvSpPr/>
          <p:nvPr userDrawn="1"/>
        </p:nvSpPr>
        <p:spPr>
          <a:xfrm>
            <a:off x="5907184" y="2116889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8" name="ITEM_4">
            <a:extLst>
              <a:ext uri="{FF2B5EF4-FFF2-40B4-BE49-F238E27FC236}">
                <a16:creationId xmlns:a16="http://schemas.microsoft.com/office/drawing/2014/main" id="{B2E82F2B-4BFA-FC46-5A33-7538B5F3B3C6}"/>
              </a:ext>
            </a:extLst>
          </p:cNvPr>
          <p:cNvSpPr/>
          <p:nvPr userDrawn="1"/>
        </p:nvSpPr>
        <p:spPr>
          <a:xfrm>
            <a:off x="5907184" y="4271163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9" name="ITEM_3">
            <a:extLst>
              <a:ext uri="{FF2B5EF4-FFF2-40B4-BE49-F238E27FC236}">
                <a16:creationId xmlns:a16="http://schemas.microsoft.com/office/drawing/2014/main" id="{30449A07-E8DD-315D-27A3-814739322E4C}"/>
              </a:ext>
            </a:extLst>
          </p:cNvPr>
          <p:cNvSpPr/>
          <p:nvPr userDrawn="1"/>
        </p:nvSpPr>
        <p:spPr>
          <a:xfrm>
            <a:off x="862781" y="4271163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2" name="SS_PRESENTATION_TITLE">
            <a:extLst>
              <a:ext uri="{FF2B5EF4-FFF2-40B4-BE49-F238E27FC236}">
                <a16:creationId xmlns:a16="http://schemas.microsoft.com/office/drawing/2014/main" id="{2F766F05-1BB8-866D-D4AE-A9405ACCC734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SS_ITEM_2_TITLE">
            <a:extLst>
              <a:ext uri="{FF2B5EF4-FFF2-40B4-BE49-F238E27FC236}">
                <a16:creationId xmlns:a16="http://schemas.microsoft.com/office/drawing/2014/main" id="{F30C4CFD-8340-DEE4-44F2-71FE5918E84E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6344055" y="2112687"/>
            <a:ext cx="4087813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8" name="SS_ITEM_3_TITLE">
            <a:extLst>
              <a:ext uri="{FF2B5EF4-FFF2-40B4-BE49-F238E27FC236}">
                <a16:creationId xmlns:a16="http://schemas.microsoft.com/office/drawing/2014/main" id="{804146D7-DB4C-6C66-7A39-D32E235F5830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1289489" y="4270655"/>
            <a:ext cx="4101500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3" name="SS_ITEM_4_TITLE">
            <a:extLst>
              <a:ext uri="{FF2B5EF4-FFF2-40B4-BE49-F238E27FC236}">
                <a16:creationId xmlns:a16="http://schemas.microsoft.com/office/drawing/2014/main" id="{53466967-F0A7-33D0-3362-4E68381AD6B7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6344055" y="4278254"/>
            <a:ext cx="4087814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28A1D24A-438B-F461-A0A8-53734AFFB42F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61871" y="2572898"/>
            <a:ext cx="4594773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6" name="SS_ITEM_2_CONTENT">
            <a:extLst>
              <a:ext uri="{FF2B5EF4-FFF2-40B4-BE49-F238E27FC236}">
                <a16:creationId xmlns:a16="http://schemas.microsoft.com/office/drawing/2014/main" id="{E9E746A4-E131-85C8-8B63-6E07553236A3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906406" y="2572898"/>
            <a:ext cx="4525462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7" name="SS_ITEM_3_CONTENT">
            <a:extLst>
              <a:ext uri="{FF2B5EF4-FFF2-40B4-BE49-F238E27FC236}">
                <a16:creationId xmlns:a16="http://schemas.microsoft.com/office/drawing/2014/main" id="{E759EAC1-C122-1347-E7C2-5701F0AFB0C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861873" y="4748194"/>
            <a:ext cx="4594770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0" name="SS_ITEM_4_CONTENT">
            <a:extLst>
              <a:ext uri="{FF2B5EF4-FFF2-40B4-BE49-F238E27FC236}">
                <a16:creationId xmlns:a16="http://schemas.microsoft.com/office/drawing/2014/main" id="{C567F0EB-52EF-4A84-C988-D857E3EBE56E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906406" y="4748194"/>
            <a:ext cx="4525462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5" name="Shape 2">
            <a:extLst>
              <a:ext uri="{FF2B5EF4-FFF2-40B4-BE49-F238E27FC236}">
                <a16:creationId xmlns:a16="http://schemas.microsoft.com/office/drawing/2014/main" id="{7C5632A9-DF64-FAA2-06BC-484F01DB89D4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4" name="SS_TITLE">
            <a:extLst>
              <a:ext uri="{FF2B5EF4-FFF2-40B4-BE49-F238E27FC236}">
                <a16:creationId xmlns:a16="http://schemas.microsoft.com/office/drawing/2014/main" id="{B598E5A7-AEB8-B06E-1876-1CEACAD5E658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S_ICON_1">
            <a:extLst>
              <a:ext uri="{FF2B5EF4-FFF2-40B4-BE49-F238E27FC236}">
                <a16:creationId xmlns:a16="http://schemas.microsoft.com/office/drawing/2014/main" id="{AD2B0F19-EE74-F25B-2871-B58B0672787E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931361" y="2185469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S_ICON_2">
            <a:extLst>
              <a:ext uri="{FF2B5EF4-FFF2-40B4-BE49-F238E27FC236}">
                <a16:creationId xmlns:a16="http://schemas.microsoft.com/office/drawing/2014/main" id="{C1835C4E-41B1-83CB-05AF-85702DF76594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5975764" y="2185469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S_ICON_3">
            <a:extLst>
              <a:ext uri="{FF2B5EF4-FFF2-40B4-BE49-F238E27FC236}">
                <a16:creationId xmlns:a16="http://schemas.microsoft.com/office/drawing/2014/main" id="{2989C572-C23C-86D8-B52A-468AC7561236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931361" y="4339743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S_ICON_4">
            <a:extLst>
              <a:ext uri="{FF2B5EF4-FFF2-40B4-BE49-F238E27FC236}">
                <a16:creationId xmlns:a16="http://schemas.microsoft.com/office/drawing/2014/main" id="{A312C644-D92A-0B3F-2C68-3BDC0E1B809F}"/>
              </a:ext>
            </a:extLst>
          </p:cNvPr>
          <p:cNvSpPr>
            <a:spLocks noGrp="1"/>
          </p:cNvSpPr>
          <p:nvPr>
            <p:ph type="pic" sz="quarter" idx="142"/>
          </p:nvPr>
        </p:nvSpPr>
        <p:spPr>
          <a:xfrm>
            <a:off x="5975764" y="4339743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S_LOGO">
            <a:extLst>
              <a:ext uri="{FF2B5EF4-FFF2-40B4-BE49-F238E27FC236}">
                <a16:creationId xmlns:a16="http://schemas.microsoft.com/office/drawing/2014/main" id="{2ECA8C36-B4D0-4FC3-5F7F-6BEBC817AA10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5" name="SS_PAGE">
            <a:extLst>
              <a:ext uri="{FF2B5EF4-FFF2-40B4-BE49-F238E27FC236}">
                <a16:creationId xmlns:a16="http://schemas.microsoft.com/office/drawing/2014/main" id="{0020CE79-63E5-138F-7E44-1FC3D15AE8B1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643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COVER_N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S_SUBTITLE">
            <a:extLst>
              <a:ext uri="{FF2B5EF4-FFF2-40B4-BE49-F238E27FC236}">
                <a16:creationId xmlns:a16="http://schemas.microsoft.com/office/drawing/2014/main" id="{A6FAEF9D-A65C-A98A-885A-EC8EF4BB262A}"/>
              </a:ext>
            </a:extLst>
          </p:cNvPr>
          <p:cNvSpPr>
            <a:spLocks noGrp="1"/>
          </p:cNvSpPr>
          <p:nvPr userDrawn="1">
            <p:ph type="body" idx="102"/>
          </p:nvPr>
        </p:nvSpPr>
        <p:spPr>
          <a:xfrm>
            <a:off x="2758440" y="3675326"/>
            <a:ext cx="6675120" cy="1904752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>
            <a:lvl1pPr marL="0" indent="0" algn="l">
              <a:lnSpc>
                <a:spcPct val="120000"/>
              </a:lnSpc>
              <a:buNone/>
              <a:defRPr lang="en-US" sz="1400" b="0" dirty="0">
                <a:solidFill>
                  <a:schemeClr val="tx1"/>
                </a:solidFill>
                <a:latin typeface="+mn-lt"/>
              </a:defRPr>
            </a:lvl1pPr>
          </a:lstStyle>
          <a:p>
            <a:endParaRPr lang="fr-FR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0DD6CD-9836-5CA5-62AA-160F306FB885}"/>
              </a:ext>
            </a:extLst>
          </p:cNvPr>
          <p:cNvSpPr/>
          <p:nvPr userDrawn="1"/>
        </p:nvSpPr>
        <p:spPr>
          <a:xfrm>
            <a:off x="11239442" y="0"/>
            <a:ext cx="91440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S_TITLE">
            <a:extLst>
              <a:ext uri="{FF2B5EF4-FFF2-40B4-BE49-F238E27FC236}">
                <a16:creationId xmlns:a16="http://schemas.microsoft.com/office/drawing/2014/main" id="{4CEC9E5A-66AC-A8DA-9655-C637BB130C05}"/>
              </a:ext>
            </a:extLst>
          </p:cNvPr>
          <p:cNvSpPr>
            <a:spLocks noGrp="1"/>
          </p:cNvSpPr>
          <p:nvPr userDrawn="1">
            <p:ph type="body" sz="quarter" idx="105"/>
          </p:nvPr>
        </p:nvSpPr>
        <p:spPr>
          <a:xfrm>
            <a:off x="2758439" y="111218"/>
            <a:ext cx="6675121" cy="34351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endParaRPr lang="fr-FR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69FDF729-CEC6-168B-3149-41DD48D0A046}"/>
              </a:ext>
            </a:extLst>
          </p:cNvPr>
          <p:cNvSpPr>
            <a:spLocks noGrp="1"/>
          </p:cNvSpPr>
          <p:nvPr userDrawn="1">
            <p:ph type="pic" sz="quarter" idx="106" hasCustomPrompt="1"/>
          </p:nvPr>
        </p:nvSpPr>
        <p:spPr>
          <a:xfrm>
            <a:off x="685122" y="568876"/>
            <a:ext cx="1280160" cy="1280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8ADE474-3630-C328-A7B0-26DD91659B45}"/>
              </a:ext>
            </a:extLst>
          </p:cNvPr>
          <p:cNvSpPr/>
          <p:nvPr userDrawn="1"/>
        </p:nvSpPr>
        <p:spPr>
          <a:xfrm>
            <a:off x="10286947" y="4936077"/>
            <a:ext cx="1904990" cy="1930587"/>
          </a:xfrm>
          <a:custGeom>
            <a:avLst/>
            <a:gdLst>
              <a:gd name="connsiteX0" fmla="*/ 383558 w 2857500"/>
              <a:gd name="connsiteY0" fmla="*/ 2857500 h 2895895"/>
              <a:gd name="connsiteX1" fmla="*/ 2857500 w 2857500"/>
              <a:gd name="connsiteY1" fmla="*/ 383558 h 2895895"/>
              <a:gd name="connsiteX2" fmla="*/ 2857500 w 2857500"/>
              <a:gd name="connsiteY2" fmla="*/ 0 h 2895895"/>
              <a:gd name="connsiteX3" fmla="*/ 0 w 2857500"/>
              <a:gd name="connsiteY3" fmla="*/ 2857500 h 2895895"/>
              <a:gd name="connsiteX4" fmla="*/ 251 w 2857500"/>
              <a:gd name="connsiteY4" fmla="*/ 2895895 h 2895895"/>
              <a:gd name="connsiteX5" fmla="*/ 383846 w 2857500"/>
              <a:gd name="connsiteY5" fmla="*/ 2895895 h 2895895"/>
              <a:gd name="connsiteX6" fmla="*/ 383558 w 2857500"/>
              <a:gd name="connsiteY6" fmla="*/ 2857500 h 289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0" h="2895895">
                <a:moveTo>
                  <a:pt x="383558" y="2857500"/>
                </a:moveTo>
                <a:cubicBezTo>
                  <a:pt x="383558" y="1491177"/>
                  <a:pt x="1491186" y="383558"/>
                  <a:pt x="2857500" y="383558"/>
                </a:cubicBezTo>
                <a:lnTo>
                  <a:pt x="2857500" y="0"/>
                </a:lnTo>
                <a:cubicBezTo>
                  <a:pt x="1279341" y="0"/>
                  <a:pt x="0" y="1279341"/>
                  <a:pt x="0" y="2857500"/>
                </a:cubicBezTo>
                <a:cubicBezTo>
                  <a:pt x="0" y="2870321"/>
                  <a:pt x="84" y="2883122"/>
                  <a:pt x="251" y="2895895"/>
                </a:cubicBezTo>
                <a:lnTo>
                  <a:pt x="383846" y="2895895"/>
                </a:lnTo>
                <a:cubicBezTo>
                  <a:pt x="383651" y="2883122"/>
                  <a:pt x="383558" y="2870321"/>
                  <a:pt x="383558" y="28575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6E2FD8C6-D712-4F34-0AF3-61A16B4FDD78}"/>
              </a:ext>
            </a:extLst>
          </p:cNvPr>
          <p:cNvSpPr/>
          <p:nvPr userDrawn="1"/>
        </p:nvSpPr>
        <p:spPr>
          <a:xfrm>
            <a:off x="10708860" y="5357987"/>
            <a:ext cx="1483076" cy="1508676"/>
          </a:xfrm>
          <a:custGeom>
            <a:avLst/>
            <a:gdLst>
              <a:gd name="connsiteX0" fmla="*/ 2224627 w 2224626"/>
              <a:gd name="connsiteY0" fmla="*/ 0 h 2263026"/>
              <a:gd name="connsiteX1" fmla="*/ 0 w 2224626"/>
              <a:gd name="connsiteY1" fmla="*/ 2224631 h 2263026"/>
              <a:gd name="connsiteX2" fmla="*/ 325 w 2224626"/>
              <a:gd name="connsiteY2" fmla="*/ 2263027 h 2263026"/>
              <a:gd name="connsiteX3" fmla="*/ 383939 w 2224626"/>
              <a:gd name="connsiteY3" fmla="*/ 2263027 h 2263026"/>
              <a:gd name="connsiteX4" fmla="*/ 383549 w 2224626"/>
              <a:gd name="connsiteY4" fmla="*/ 2224631 h 2263026"/>
              <a:gd name="connsiteX5" fmla="*/ 2224627 w 2224626"/>
              <a:gd name="connsiteY5" fmla="*/ 383554 h 2263026"/>
              <a:gd name="connsiteX6" fmla="*/ 2224627 w 2224626"/>
              <a:gd name="connsiteY6" fmla="*/ 0 h 22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4626" h="2263026">
                <a:moveTo>
                  <a:pt x="2224627" y="0"/>
                </a:moveTo>
                <a:cubicBezTo>
                  <a:pt x="995997" y="0"/>
                  <a:pt x="0" y="996002"/>
                  <a:pt x="0" y="2224631"/>
                </a:cubicBezTo>
                <a:cubicBezTo>
                  <a:pt x="0" y="2237452"/>
                  <a:pt x="111" y="2250254"/>
                  <a:pt x="325" y="2263027"/>
                </a:cubicBezTo>
                <a:lnTo>
                  <a:pt x="383939" y="2263027"/>
                </a:lnTo>
                <a:cubicBezTo>
                  <a:pt x="383682" y="2250263"/>
                  <a:pt x="383549" y="2237462"/>
                  <a:pt x="383549" y="2224631"/>
                </a:cubicBezTo>
                <a:cubicBezTo>
                  <a:pt x="383549" y="1207838"/>
                  <a:pt x="1207833" y="383554"/>
                  <a:pt x="2224627" y="383554"/>
                </a:cubicBezTo>
                <a:lnTo>
                  <a:pt x="2224627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622E80C-C63E-1C16-7586-9507A1E722F5}"/>
              </a:ext>
            </a:extLst>
          </p:cNvPr>
          <p:cNvSpPr/>
          <p:nvPr userDrawn="1"/>
        </p:nvSpPr>
        <p:spPr>
          <a:xfrm>
            <a:off x="11181904" y="5831034"/>
            <a:ext cx="1010032" cy="1035629"/>
          </a:xfrm>
          <a:custGeom>
            <a:avLst/>
            <a:gdLst>
              <a:gd name="connsiteX0" fmla="*/ 1515056 w 1515056"/>
              <a:gd name="connsiteY0" fmla="*/ 0 h 1553451"/>
              <a:gd name="connsiteX1" fmla="*/ 0 w 1515056"/>
              <a:gd name="connsiteY1" fmla="*/ 1515056 h 1553451"/>
              <a:gd name="connsiteX2" fmla="*/ 476 w 1515056"/>
              <a:gd name="connsiteY2" fmla="*/ 1553451 h 1553451"/>
              <a:gd name="connsiteX3" fmla="*/ 384200 w 1515056"/>
              <a:gd name="connsiteY3" fmla="*/ 1553451 h 1553451"/>
              <a:gd name="connsiteX4" fmla="*/ 383562 w 1515056"/>
              <a:gd name="connsiteY4" fmla="*/ 1515056 h 1553451"/>
              <a:gd name="connsiteX5" fmla="*/ 1515056 w 1515056"/>
              <a:gd name="connsiteY5" fmla="*/ 383562 h 1553451"/>
              <a:gd name="connsiteX6" fmla="*/ 1515056 w 1515056"/>
              <a:gd name="connsiteY6" fmla="*/ 0 h 155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056" h="1553451">
                <a:moveTo>
                  <a:pt x="1515056" y="0"/>
                </a:moveTo>
                <a:cubicBezTo>
                  <a:pt x="678313" y="0"/>
                  <a:pt x="0" y="678313"/>
                  <a:pt x="0" y="1515056"/>
                </a:cubicBezTo>
                <a:cubicBezTo>
                  <a:pt x="0" y="1527896"/>
                  <a:pt x="162" y="1540697"/>
                  <a:pt x="476" y="1553451"/>
                </a:cubicBezTo>
                <a:lnTo>
                  <a:pt x="384200" y="1553451"/>
                </a:lnTo>
                <a:cubicBezTo>
                  <a:pt x="383772" y="1540707"/>
                  <a:pt x="383562" y="1527905"/>
                  <a:pt x="383562" y="1515056"/>
                </a:cubicBezTo>
                <a:cubicBezTo>
                  <a:pt x="383562" y="890149"/>
                  <a:pt x="890149" y="383562"/>
                  <a:pt x="1515056" y="383562"/>
                </a:cubicBezTo>
                <a:lnTo>
                  <a:pt x="1515056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ECC41FDC-425D-B0E4-EB22-6A36BD2E7DD2}"/>
              </a:ext>
            </a:extLst>
          </p:cNvPr>
          <p:cNvSpPr/>
          <p:nvPr userDrawn="1"/>
        </p:nvSpPr>
        <p:spPr>
          <a:xfrm>
            <a:off x="11654964" y="6304088"/>
            <a:ext cx="536972" cy="562575"/>
          </a:xfrm>
          <a:custGeom>
            <a:avLst/>
            <a:gdLst>
              <a:gd name="connsiteX0" fmla="*/ 805463 w 805462"/>
              <a:gd name="connsiteY0" fmla="*/ 0 h 843867"/>
              <a:gd name="connsiteX1" fmla="*/ 0 w 805462"/>
              <a:gd name="connsiteY1" fmla="*/ 805472 h 843867"/>
              <a:gd name="connsiteX2" fmla="*/ 895 w 805462"/>
              <a:gd name="connsiteY2" fmla="*/ 843867 h 843867"/>
              <a:gd name="connsiteX3" fmla="*/ 385277 w 805462"/>
              <a:gd name="connsiteY3" fmla="*/ 843867 h 843867"/>
              <a:gd name="connsiteX4" fmla="*/ 383553 w 805462"/>
              <a:gd name="connsiteY4" fmla="*/ 805472 h 843867"/>
              <a:gd name="connsiteX5" fmla="*/ 805463 w 805462"/>
              <a:gd name="connsiteY5" fmla="*/ 383562 h 843867"/>
              <a:gd name="connsiteX6" fmla="*/ 805463 w 805462"/>
              <a:gd name="connsiteY6" fmla="*/ 0 h 84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462" h="843867">
                <a:moveTo>
                  <a:pt x="805463" y="0"/>
                </a:moveTo>
                <a:cubicBezTo>
                  <a:pt x="360617" y="0"/>
                  <a:pt x="0" y="360626"/>
                  <a:pt x="0" y="805472"/>
                </a:cubicBezTo>
                <a:cubicBezTo>
                  <a:pt x="0" y="818340"/>
                  <a:pt x="305" y="831142"/>
                  <a:pt x="895" y="843867"/>
                </a:cubicBezTo>
                <a:lnTo>
                  <a:pt x="385277" y="843867"/>
                </a:lnTo>
                <a:cubicBezTo>
                  <a:pt x="384134" y="831228"/>
                  <a:pt x="383553" y="818417"/>
                  <a:pt x="383553" y="805472"/>
                </a:cubicBezTo>
                <a:cubicBezTo>
                  <a:pt x="383553" y="572453"/>
                  <a:pt x="572443" y="383562"/>
                  <a:pt x="805463" y="383562"/>
                </a:cubicBezTo>
                <a:lnTo>
                  <a:pt x="805463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737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5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8BE74452-360F-B185-1ABD-C174B9468653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4" name="SS_ITEM_1_TITLE">
            <a:extLst>
              <a:ext uri="{FF2B5EF4-FFF2-40B4-BE49-F238E27FC236}">
                <a16:creationId xmlns:a16="http://schemas.microsoft.com/office/drawing/2014/main" id="{F4028BB5-6AAA-68FD-E82B-1956F0631288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1289488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ITEM 1">
            <a:extLst>
              <a:ext uri="{FF2B5EF4-FFF2-40B4-BE49-F238E27FC236}">
                <a16:creationId xmlns:a16="http://schemas.microsoft.com/office/drawing/2014/main" id="{8E35E8DD-CEE1-9041-3DF3-1937E284055B}"/>
              </a:ext>
            </a:extLst>
          </p:cNvPr>
          <p:cNvSpPr/>
          <p:nvPr userDrawn="1"/>
        </p:nvSpPr>
        <p:spPr>
          <a:xfrm>
            <a:off x="862781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6" name="ITEM 2">
            <a:extLst>
              <a:ext uri="{FF2B5EF4-FFF2-40B4-BE49-F238E27FC236}">
                <a16:creationId xmlns:a16="http://schemas.microsoft.com/office/drawing/2014/main" id="{CD7262B5-7B1A-F820-EB4E-82FC6634E72B}"/>
              </a:ext>
            </a:extLst>
          </p:cNvPr>
          <p:cNvSpPr/>
          <p:nvPr userDrawn="1"/>
        </p:nvSpPr>
        <p:spPr>
          <a:xfrm>
            <a:off x="4512034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9" name="ITEM_3">
            <a:extLst>
              <a:ext uri="{FF2B5EF4-FFF2-40B4-BE49-F238E27FC236}">
                <a16:creationId xmlns:a16="http://schemas.microsoft.com/office/drawing/2014/main" id="{30449A07-E8DD-315D-27A3-814739322E4C}"/>
              </a:ext>
            </a:extLst>
          </p:cNvPr>
          <p:cNvSpPr/>
          <p:nvPr userDrawn="1"/>
        </p:nvSpPr>
        <p:spPr>
          <a:xfrm>
            <a:off x="8129729" y="2106318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2" name="SS_PRESENTATION_TITLE">
            <a:extLst>
              <a:ext uri="{FF2B5EF4-FFF2-40B4-BE49-F238E27FC236}">
                <a16:creationId xmlns:a16="http://schemas.microsoft.com/office/drawing/2014/main" id="{2F766F05-1BB8-866D-D4AE-A9405ACCC734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SS_ITEM_2_TITLE">
            <a:extLst>
              <a:ext uri="{FF2B5EF4-FFF2-40B4-BE49-F238E27FC236}">
                <a16:creationId xmlns:a16="http://schemas.microsoft.com/office/drawing/2014/main" id="{F30C4CFD-8340-DEE4-44F2-71FE5918E84E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4948905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8" name="SS_ITEM_3_TITLE">
            <a:extLst>
              <a:ext uri="{FF2B5EF4-FFF2-40B4-BE49-F238E27FC236}">
                <a16:creationId xmlns:a16="http://schemas.microsoft.com/office/drawing/2014/main" id="{804146D7-DB4C-6C66-7A39-D32E235F5830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8556437" y="2093618"/>
            <a:ext cx="2772782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28A1D24A-438B-F461-A0A8-53734AFFB42F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61872" y="2572898"/>
            <a:ext cx="320040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6" name="SS_ITEM_2_CONTENT">
            <a:extLst>
              <a:ext uri="{FF2B5EF4-FFF2-40B4-BE49-F238E27FC236}">
                <a16:creationId xmlns:a16="http://schemas.microsoft.com/office/drawing/2014/main" id="{E9E746A4-E131-85C8-8B63-6E07553236A3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4512034" y="2572898"/>
            <a:ext cx="320040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7" name="SS_ITEM_3_CONTENT">
            <a:extLst>
              <a:ext uri="{FF2B5EF4-FFF2-40B4-BE49-F238E27FC236}">
                <a16:creationId xmlns:a16="http://schemas.microsoft.com/office/drawing/2014/main" id="{E759EAC1-C122-1347-E7C2-5701F0AFB0C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8128821" y="2571157"/>
            <a:ext cx="3200398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2" name="SS_PAGE">
            <a:extLst>
              <a:ext uri="{FF2B5EF4-FFF2-40B4-BE49-F238E27FC236}">
                <a16:creationId xmlns:a16="http://schemas.microsoft.com/office/drawing/2014/main" id="{B587BDE5-CBBA-D6F4-8B6C-50D86C8F23A8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5" name="Shape 2">
            <a:extLst>
              <a:ext uri="{FF2B5EF4-FFF2-40B4-BE49-F238E27FC236}">
                <a16:creationId xmlns:a16="http://schemas.microsoft.com/office/drawing/2014/main" id="{7C5632A9-DF64-FAA2-06BC-484F01DB89D4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7" name="SS_TITLE">
            <a:extLst>
              <a:ext uri="{FF2B5EF4-FFF2-40B4-BE49-F238E27FC236}">
                <a16:creationId xmlns:a16="http://schemas.microsoft.com/office/drawing/2014/main" id="{A393ECFF-1607-CE6E-7931-6082EA2C2021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01085B91-2BCD-9E5C-043B-A866B1A29A0F}"/>
              </a:ext>
            </a:extLst>
          </p:cNvPr>
          <p:cNvSpPr>
            <a:spLocks noGrp="1"/>
          </p:cNvSpPr>
          <p:nvPr>
            <p:ph type="pic" sz="quarter" idx="12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7" name="SS_ICON_1">
            <a:extLst>
              <a:ext uri="{FF2B5EF4-FFF2-40B4-BE49-F238E27FC236}">
                <a16:creationId xmlns:a16="http://schemas.microsoft.com/office/drawing/2014/main" id="{2867B6DB-32BB-9C22-E233-A3B9B1E97369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931361" y="2174898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S_ICON_1">
            <a:extLst>
              <a:ext uri="{FF2B5EF4-FFF2-40B4-BE49-F238E27FC236}">
                <a16:creationId xmlns:a16="http://schemas.microsoft.com/office/drawing/2014/main" id="{7572110A-08DB-9DDA-CBBE-7195B4C2D59F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4580614" y="2174898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S_ICON_1">
            <a:extLst>
              <a:ext uri="{FF2B5EF4-FFF2-40B4-BE49-F238E27FC236}">
                <a16:creationId xmlns:a16="http://schemas.microsoft.com/office/drawing/2014/main" id="{C64D0B6A-D613-CF36-1F0B-0656A35AECD1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8198309" y="2174898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S_ITEM_4_TITLE">
            <a:extLst>
              <a:ext uri="{FF2B5EF4-FFF2-40B4-BE49-F238E27FC236}">
                <a16:creationId xmlns:a16="http://schemas.microsoft.com/office/drawing/2014/main" id="{1B17E390-CAD7-16A6-DA83-D68C8DD60FB3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1289488" y="4271179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15" name="ITEM 1">
            <a:extLst>
              <a:ext uri="{FF2B5EF4-FFF2-40B4-BE49-F238E27FC236}">
                <a16:creationId xmlns:a16="http://schemas.microsoft.com/office/drawing/2014/main" id="{9849C49E-BBA1-0D5B-9D41-33DD1CF2C3AB}"/>
              </a:ext>
            </a:extLst>
          </p:cNvPr>
          <p:cNvSpPr/>
          <p:nvPr userDrawn="1"/>
        </p:nvSpPr>
        <p:spPr>
          <a:xfrm>
            <a:off x="862781" y="4283878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6" name="ITEM 2">
            <a:extLst>
              <a:ext uri="{FF2B5EF4-FFF2-40B4-BE49-F238E27FC236}">
                <a16:creationId xmlns:a16="http://schemas.microsoft.com/office/drawing/2014/main" id="{074C2D80-9A4D-F45A-D8C1-AF6FE106BA44}"/>
              </a:ext>
            </a:extLst>
          </p:cNvPr>
          <p:cNvSpPr/>
          <p:nvPr userDrawn="1"/>
        </p:nvSpPr>
        <p:spPr>
          <a:xfrm>
            <a:off x="4512034" y="4283878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20" name="SS_ITEM_5_TITLE">
            <a:extLst>
              <a:ext uri="{FF2B5EF4-FFF2-40B4-BE49-F238E27FC236}">
                <a16:creationId xmlns:a16="http://schemas.microsoft.com/office/drawing/2014/main" id="{39430862-D021-2BE3-E47B-A5D078D70E22}"/>
              </a:ext>
            </a:extLst>
          </p:cNvPr>
          <p:cNvSpPr>
            <a:spLocks noGrp="1"/>
          </p:cNvSpPr>
          <p:nvPr>
            <p:ph type="body" sz="quarter" idx="143"/>
          </p:nvPr>
        </p:nvSpPr>
        <p:spPr>
          <a:xfrm>
            <a:off x="4948905" y="4267484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2" name="SS_ITEM_4_CONTENT">
            <a:extLst>
              <a:ext uri="{FF2B5EF4-FFF2-40B4-BE49-F238E27FC236}">
                <a16:creationId xmlns:a16="http://schemas.microsoft.com/office/drawing/2014/main" id="{3194643F-5C07-CF8C-A3F1-ABCEACA43E22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861872" y="4727695"/>
            <a:ext cx="320040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3" name="SS_ITEM_5_CONTENT">
            <a:extLst>
              <a:ext uri="{FF2B5EF4-FFF2-40B4-BE49-F238E27FC236}">
                <a16:creationId xmlns:a16="http://schemas.microsoft.com/office/drawing/2014/main" id="{2474F88B-2891-3193-054F-563F8F374FAB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>
          <a:xfrm>
            <a:off x="4512034" y="4727695"/>
            <a:ext cx="320040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8" name="SS_ICON_4">
            <a:extLst>
              <a:ext uri="{FF2B5EF4-FFF2-40B4-BE49-F238E27FC236}">
                <a16:creationId xmlns:a16="http://schemas.microsoft.com/office/drawing/2014/main" id="{62CCC20F-5C99-1162-A4B2-6143737C183C}"/>
              </a:ext>
            </a:extLst>
          </p:cNvPr>
          <p:cNvSpPr>
            <a:spLocks noGrp="1"/>
          </p:cNvSpPr>
          <p:nvPr>
            <p:ph type="pic" sz="quarter" idx="148"/>
          </p:nvPr>
        </p:nvSpPr>
        <p:spPr>
          <a:xfrm>
            <a:off x="931361" y="4329695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S_ICON_5">
            <a:extLst>
              <a:ext uri="{FF2B5EF4-FFF2-40B4-BE49-F238E27FC236}">
                <a16:creationId xmlns:a16="http://schemas.microsoft.com/office/drawing/2014/main" id="{617E8F46-7991-BD19-AFE7-BD2814E178A5}"/>
              </a:ext>
            </a:extLst>
          </p:cNvPr>
          <p:cNvSpPr>
            <a:spLocks noGrp="1"/>
          </p:cNvSpPr>
          <p:nvPr>
            <p:ph type="pic" sz="quarter" idx="149"/>
          </p:nvPr>
        </p:nvSpPr>
        <p:spPr>
          <a:xfrm>
            <a:off x="4580614" y="4329695"/>
            <a:ext cx="182880" cy="1828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1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8BE74452-360F-B185-1ABD-C174B9468653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4" name="SS_ITEM_1_TITLE">
            <a:extLst>
              <a:ext uri="{FF2B5EF4-FFF2-40B4-BE49-F238E27FC236}">
                <a16:creationId xmlns:a16="http://schemas.microsoft.com/office/drawing/2014/main" id="{F4028BB5-6AAA-68FD-E82B-1956F0631288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1289488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ITEM 1">
            <a:extLst>
              <a:ext uri="{FF2B5EF4-FFF2-40B4-BE49-F238E27FC236}">
                <a16:creationId xmlns:a16="http://schemas.microsoft.com/office/drawing/2014/main" id="{8E35E8DD-CEE1-9041-3DF3-1937E284055B}"/>
              </a:ext>
            </a:extLst>
          </p:cNvPr>
          <p:cNvSpPr/>
          <p:nvPr userDrawn="1"/>
        </p:nvSpPr>
        <p:spPr>
          <a:xfrm>
            <a:off x="862781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01</a:t>
            </a:r>
          </a:p>
        </p:txBody>
      </p:sp>
      <p:sp>
        <p:nvSpPr>
          <p:cNvPr id="6" name="ITEM 2">
            <a:extLst>
              <a:ext uri="{FF2B5EF4-FFF2-40B4-BE49-F238E27FC236}">
                <a16:creationId xmlns:a16="http://schemas.microsoft.com/office/drawing/2014/main" id="{CD7262B5-7B1A-F820-EB4E-82FC6634E72B}"/>
              </a:ext>
            </a:extLst>
          </p:cNvPr>
          <p:cNvSpPr/>
          <p:nvPr userDrawn="1"/>
        </p:nvSpPr>
        <p:spPr>
          <a:xfrm>
            <a:off x="4512034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02</a:t>
            </a:r>
          </a:p>
        </p:txBody>
      </p:sp>
      <p:sp>
        <p:nvSpPr>
          <p:cNvPr id="9" name="ITEM_3">
            <a:extLst>
              <a:ext uri="{FF2B5EF4-FFF2-40B4-BE49-F238E27FC236}">
                <a16:creationId xmlns:a16="http://schemas.microsoft.com/office/drawing/2014/main" id="{30449A07-E8DD-315D-27A3-814739322E4C}"/>
              </a:ext>
            </a:extLst>
          </p:cNvPr>
          <p:cNvSpPr/>
          <p:nvPr userDrawn="1"/>
        </p:nvSpPr>
        <p:spPr>
          <a:xfrm>
            <a:off x="8129729" y="2106318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03</a:t>
            </a:r>
          </a:p>
        </p:txBody>
      </p:sp>
      <p:sp>
        <p:nvSpPr>
          <p:cNvPr id="12" name="SS_PRESENTATION_TITLE">
            <a:extLst>
              <a:ext uri="{FF2B5EF4-FFF2-40B4-BE49-F238E27FC236}">
                <a16:creationId xmlns:a16="http://schemas.microsoft.com/office/drawing/2014/main" id="{2F766F05-1BB8-866D-D4AE-A9405ACCC734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SS_ITEM_2_TITLE">
            <a:extLst>
              <a:ext uri="{FF2B5EF4-FFF2-40B4-BE49-F238E27FC236}">
                <a16:creationId xmlns:a16="http://schemas.microsoft.com/office/drawing/2014/main" id="{F30C4CFD-8340-DEE4-44F2-71FE5918E84E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4948905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8" name="SS_ITEM_3_TITLE">
            <a:extLst>
              <a:ext uri="{FF2B5EF4-FFF2-40B4-BE49-F238E27FC236}">
                <a16:creationId xmlns:a16="http://schemas.microsoft.com/office/drawing/2014/main" id="{804146D7-DB4C-6C66-7A39-D32E235F5830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8556437" y="2093618"/>
            <a:ext cx="2772782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28A1D24A-438B-F461-A0A8-53734AFFB42F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861872" y="2572898"/>
            <a:ext cx="320040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6" name="SS_ITEM_2_CONTENT">
            <a:extLst>
              <a:ext uri="{FF2B5EF4-FFF2-40B4-BE49-F238E27FC236}">
                <a16:creationId xmlns:a16="http://schemas.microsoft.com/office/drawing/2014/main" id="{E9E746A4-E131-85C8-8B63-6E07553236A3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4512034" y="2572898"/>
            <a:ext cx="320040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7" name="SS_ITEM_3_CONTENT">
            <a:extLst>
              <a:ext uri="{FF2B5EF4-FFF2-40B4-BE49-F238E27FC236}">
                <a16:creationId xmlns:a16="http://schemas.microsoft.com/office/drawing/2014/main" id="{E759EAC1-C122-1347-E7C2-5701F0AFB0C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8128821" y="2571157"/>
            <a:ext cx="3200398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5" name="Shape 2">
            <a:extLst>
              <a:ext uri="{FF2B5EF4-FFF2-40B4-BE49-F238E27FC236}">
                <a16:creationId xmlns:a16="http://schemas.microsoft.com/office/drawing/2014/main" id="{7C5632A9-DF64-FAA2-06BC-484F01DB89D4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7" name="SS_TITLE">
            <a:extLst>
              <a:ext uri="{FF2B5EF4-FFF2-40B4-BE49-F238E27FC236}">
                <a16:creationId xmlns:a16="http://schemas.microsoft.com/office/drawing/2014/main" id="{A393ECFF-1607-CE6E-7931-6082EA2C2021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01085B91-2BCD-9E5C-043B-A866B1A29A0F}"/>
              </a:ext>
            </a:extLst>
          </p:cNvPr>
          <p:cNvSpPr>
            <a:spLocks noGrp="1"/>
          </p:cNvSpPr>
          <p:nvPr>
            <p:ph type="pic" sz="quarter" idx="12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4" name="SS_ITEM_4_TITLE">
            <a:extLst>
              <a:ext uri="{FF2B5EF4-FFF2-40B4-BE49-F238E27FC236}">
                <a16:creationId xmlns:a16="http://schemas.microsoft.com/office/drawing/2014/main" id="{1B17E390-CAD7-16A6-DA83-D68C8DD60FB3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1289488" y="4271179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15" name="ITEM 1">
            <a:extLst>
              <a:ext uri="{FF2B5EF4-FFF2-40B4-BE49-F238E27FC236}">
                <a16:creationId xmlns:a16="http://schemas.microsoft.com/office/drawing/2014/main" id="{9849C49E-BBA1-0D5B-9D41-33DD1CF2C3AB}"/>
              </a:ext>
            </a:extLst>
          </p:cNvPr>
          <p:cNvSpPr/>
          <p:nvPr userDrawn="1"/>
        </p:nvSpPr>
        <p:spPr>
          <a:xfrm>
            <a:off x="862781" y="4283878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04</a:t>
            </a:r>
          </a:p>
        </p:txBody>
      </p:sp>
      <p:sp>
        <p:nvSpPr>
          <p:cNvPr id="16" name="ITEM 2">
            <a:extLst>
              <a:ext uri="{FF2B5EF4-FFF2-40B4-BE49-F238E27FC236}">
                <a16:creationId xmlns:a16="http://schemas.microsoft.com/office/drawing/2014/main" id="{074C2D80-9A4D-F45A-D8C1-AF6FE106BA44}"/>
              </a:ext>
            </a:extLst>
          </p:cNvPr>
          <p:cNvSpPr/>
          <p:nvPr userDrawn="1"/>
        </p:nvSpPr>
        <p:spPr>
          <a:xfrm>
            <a:off x="4512034" y="4283878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05</a:t>
            </a:r>
          </a:p>
        </p:txBody>
      </p:sp>
      <p:sp>
        <p:nvSpPr>
          <p:cNvPr id="20" name="SS_ITEM_5_TITLE">
            <a:extLst>
              <a:ext uri="{FF2B5EF4-FFF2-40B4-BE49-F238E27FC236}">
                <a16:creationId xmlns:a16="http://schemas.microsoft.com/office/drawing/2014/main" id="{39430862-D021-2BE3-E47B-A5D078D70E22}"/>
              </a:ext>
            </a:extLst>
          </p:cNvPr>
          <p:cNvSpPr>
            <a:spLocks noGrp="1"/>
          </p:cNvSpPr>
          <p:nvPr>
            <p:ph type="body" sz="quarter" idx="143"/>
          </p:nvPr>
        </p:nvSpPr>
        <p:spPr>
          <a:xfrm>
            <a:off x="4948905" y="4267484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2" name="SS_ITEM_4_CONTENT">
            <a:extLst>
              <a:ext uri="{FF2B5EF4-FFF2-40B4-BE49-F238E27FC236}">
                <a16:creationId xmlns:a16="http://schemas.microsoft.com/office/drawing/2014/main" id="{3194643F-5C07-CF8C-A3F1-ABCEACA43E22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861872" y="4727695"/>
            <a:ext cx="320040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3" name="SS_ITEM_5_CONTENT">
            <a:extLst>
              <a:ext uri="{FF2B5EF4-FFF2-40B4-BE49-F238E27FC236}">
                <a16:creationId xmlns:a16="http://schemas.microsoft.com/office/drawing/2014/main" id="{2474F88B-2891-3193-054F-563F8F374FAB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>
          <a:xfrm>
            <a:off x="4512034" y="4727695"/>
            <a:ext cx="320040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1" name="SS_PAGE">
            <a:extLst>
              <a:ext uri="{FF2B5EF4-FFF2-40B4-BE49-F238E27FC236}">
                <a16:creationId xmlns:a16="http://schemas.microsoft.com/office/drawing/2014/main" id="{4EED4715-D2A1-1AC5-9355-1FF1C42F8674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04620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3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B730BC45-A8F2-B691-FA42-48121CE570E9}"/>
              </a:ext>
            </a:extLst>
          </p:cNvPr>
          <p:cNvSpPr/>
          <p:nvPr userDrawn="1"/>
        </p:nvSpPr>
        <p:spPr>
          <a:xfrm>
            <a:off x="855573" y="2691582"/>
            <a:ext cx="301752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237E1E64-143A-2BBF-9F7C-DEECF438C019}"/>
              </a:ext>
            </a:extLst>
          </p:cNvPr>
          <p:cNvSpPr/>
          <p:nvPr userDrawn="1"/>
        </p:nvSpPr>
        <p:spPr>
          <a:xfrm>
            <a:off x="4587240" y="2691582"/>
            <a:ext cx="301752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">
            <a:extLst>
              <a:ext uri="{FF2B5EF4-FFF2-40B4-BE49-F238E27FC236}">
                <a16:creationId xmlns:a16="http://schemas.microsoft.com/office/drawing/2014/main" id="{362F7D6D-F699-BB39-B5E9-2EE94264CBA1}"/>
              </a:ext>
            </a:extLst>
          </p:cNvPr>
          <p:cNvSpPr/>
          <p:nvPr userDrawn="1"/>
        </p:nvSpPr>
        <p:spPr>
          <a:xfrm>
            <a:off x="8312413" y="2691582"/>
            <a:ext cx="301752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25186A8-8E20-E09E-CDBF-5FE78E8EEE93}"/>
              </a:ext>
            </a:extLst>
          </p:cNvPr>
          <p:cNvSpPr>
            <a:spLocks noChangeAspect="1"/>
          </p:cNvSpPr>
          <p:nvPr userDrawn="1"/>
        </p:nvSpPr>
        <p:spPr>
          <a:xfrm>
            <a:off x="1861350" y="2420310"/>
            <a:ext cx="1005967" cy="100584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808CB7-B907-5AFF-CA3B-2BFB74091B44}"/>
              </a:ext>
            </a:extLst>
          </p:cNvPr>
          <p:cNvSpPr>
            <a:spLocks noChangeAspect="1"/>
          </p:cNvSpPr>
          <p:nvPr userDrawn="1"/>
        </p:nvSpPr>
        <p:spPr>
          <a:xfrm>
            <a:off x="5593080" y="2420310"/>
            <a:ext cx="1005840" cy="100584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D59BC36-2BB4-82E0-93C2-99290A047541}"/>
              </a:ext>
            </a:extLst>
          </p:cNvPr>
          <p:cNvSpPr>
            <a:spLocks noChangeAspect="1"/>
          </p:cNvSpPr>
          <p:nvPr userDrawn="1"/>
        </p:nvSpPr>
        <p:spPr>
          <a:xfrm>
            <a:off x="9318190" y="2420310"/>
            <a:ext cx="1005967" cy="100584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SS_ICON_1">
            <a:extLst>
              <a:ext uri="{FF2B5EF4-FFF2-40B4-BE49-F238E27FC236}">
                <a16:creationId xmlns:a16="http://schemas.microsoft.com/office/drawing/2014/main" id="{CDA7D60F-06BB-A58B-3F94-B026B5D9F8AB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2135733" y="2694630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S_ICON_2">
            <a:extLst>
              <a:ext uri="{FF2B5EF4-FFF2-40B4-BE49-F238E27FC236}">
                <a16:creationId xmlns:a16="http://schemas.microsoft.com/office/drawing/2014/main" id="{1D57D8E4-9D2F-D759-964E-89C596CBD701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5867400" y="2694630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S_ICON_3">
            <a:extLst>
              <a:ext uri="{FF2B5EF4-FFF2-40B4-BE49-F238E27FC236}">
                <a16:creationId xmlns:a16="http://schemas.microsoft.com/office/drawing/2014/main" id="{02A8F8EE-D39B-F798-9B59-146458745CF5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9592573" y="2694630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hape 12">
            <a:extLst>
              <a:ext uri="{FF2B5EF4-FFF2-40B4-BE49-F238E27FC236}">
                <a16:creationId xmlns:a16="http://schemas.microsoft.com/office/drawing/2014/main" id="{DE65A16A-27EF-4C6A-FE9D-A3E88BED6F26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1" name="SS_PRESENTATION_TITLE">
            <a:extLst>
              <a:ext uri="{FF2B5EF4-FFF2-40B4-BE49-F238E27FC236}">
                <a16:creationId xmlns:a16="http://schemas.microsoft.com/office/drawing/2014/main" id="{16C47C19-ABB3-E70E-F045-340A7A2D370F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2" name="Shape 2">
            <a:extLst>
              <a:ext uri="{FF2B5EF4-FFF2-40B4-BE49-F238E27FC236}">
                <a16:creationId xmlns:a16="http://schemas.microsoft.com/office/drawing/2014/main" id="{0EC250B3-FDE6-7BAF-7F70-2219319BB8AB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4" name="SS_TITLE">
            <a:extLst>
              <a:ext uri="{FF2B5EF4-FFF2-40B4-BE49-F238E27FC236}">
                <a16:creationId xmlns:a16="http://schemas.microsoft.com/office/drawing/2014/main" id="{C0705718-7A8B-8094-D48E-921A0DF07154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7" name="SS_LOGO">
            <a:extLst>
              <a:ext uri="{FF2B5EF4-FFF2-40B4-BE49-F238E27FC236}">
                <a16:creationId xmlns:a16="http://schemas.microsoft.com/office/drawing/2014/main" id="{EA317CBF-CF6B-F48A-7A96-AAA7899D5802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" name="SS_PAGE">
            <a:extLst>
              <a:ext uri="{FF2B5EF4-FFF2-40B4-BE49-F238E27FC236}">
                <a16:creationId xmlns:a16="http://schemas.microsoft.com/office/drawing/2014/main" id="{868F2CBC-C64D-6182-E016-BBA28828E0FB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SS_ITEM_1_CONTENT">
            <a:extLst>
              <a:ext uri="{FF2B5EF4-FFF2-40B4-BE49-F238E27FC236}">
                <a16:creationId xmlns:a16="http://schemas.microsoft.com/office/drawing/2014/main" id="{5A808EEB-AC70-73AC-E1F2-985E26199C7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55573" y="4201816"/>
            <a:ext cx="301752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3" name="SS_ITEM_1_TITLE">
            <a:extLst>
              <a:ext uri="{FF2B5EF4-FFF2-40B4-BE49-F238E27FC236}">
                <a16:creationId xmlns:a16="http://schemas.microsoft.com/office/drawing/2014/main" id="{0CB71DD6-C427-5485-52DC-A99C5788FC23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855573" y="3674530"/>
            <a:ext cx="30175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4" name="SS_ITEM_3_CONTENT">
            <a:extLst>
              <a:ext uri="{FF2B5EF4-FFF2-40B4-BE49-F238E27FC236}">
                <a16:creationId xmlns:a16="http://schemas.microsoft.com/office/drawing/2014/main" id="{28D1C560-A50E-5726-ACD4-43419E5FE130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8312413" y="4201816"/>
            <a:ext cx="301752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6" name="SS_ITEM_3_TITLE">
            <a:extLst>
              <a:ext uri="{FF2B5EF4-FFF2-40B4-BE49-F238E27FC236}">
                <a16:creationId xmlns:a16="http://schemas.microsoft.com/office/drawing/2014/main" id="{E918BD98-1CA9-0AB1-4D78-BCB79B205E77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8312413" y="3674530"/>
            <a:ext cx="30175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7" name="SS_ITEM_2_CONTENT">
            <a:extLst>
              <a:ext uri="{FF2B5EF4-FFF2-40B4-BE49-F238E27FC236}">
                <a16:creationId xmlns:a16="http://schemas.microsoft.com/office/drawing/2014/main" id="{931373D1-3791-A0E7-F8EF-F28852A72E63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4587240" y="4201816"/>
            <a:ext cx="301752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9" name="SS_ITEM_2_TITLE">
            <a:extLst>
              <a:ext uri="{FF2B5EF4-FFF2-40B4-BE49-F238E27FC236}">
                <a16:creationId xmlns:a16="http://schemas.microsoft.com/office/drawing/2014/main" id="{73D634CC-56C2-229B-ADA8-2E8BBBD7F51F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4587240" y="3674530"/>
            <a:ext cx="30175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94013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12">
            <a:extLst>
              <a:ext uri="{FF2B5EF4-FFF2-40B4-BE49-F238E27FC236}">
                <a16:creationId xmlns:a16="http://schemas.microsoft.com/office/drawing/2014/main" id="{3C88CE4F-EA69-BB92-B6C8-B62EB6F1FC53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62" name="SS_PRESENTATION_TITLE">
            <a:extLst>
              <a:ext uri="{FF2B5EF4-FFF2-40B4-BE49-F238E27FC236}">
                <a16:creationId xmlns:a16="http://schemas.microsoft.com/office/drawing/2014/main" id="{F8E80FD5-B9AF-8F57-F087-DDB746C3EABE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3" name="Shape 2">
            <a:extLst>
              <a:ext uri="{FF2B5EF4-FFF2-40B4-BE49-F238E27FC236}">
                <a16:creationId xmlns:a16="http://schemas.microsoft.com/office/drawing/2014/main" id="{B939E2D0-A33E-B507-CAFB-AD074F10BC4F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64" name="SS_TITLE">
            <a:extLst>
              <a:ext uri="{FF2B5EF4-FFF2-40B4-BE49-F238E27FC236}">
                <a16:creationId xmlns:a16="http://schemas.microsoft.com/office/drawing/2014/main" id="{D7344707-C69C-9B3C-B544-3B9B65499706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SS_LOGO">
            <a:extLst>
              <a:ext uri="{FF2B5EF4-FFF2-40B4-BE49-F238E27FC236}">
                <a16:creationId xmlns:a16="http://schemas.microsoft.com/office/drawing/2014/main" id="{65F9DE6C-05F1-16EC-1B62-D00D0DACFC17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" name="SS_PAGE">
            <a:extLst>
              <a:ext uri="{FF2B5EF4-FFF2-40B4-BE49-F238E27FC236}">
                <a16:creationId xmlns:a16="http://schemas.microsoft.com/office/drawing/2014/main" id="{B4B885B2-2DC5-D8A1-7360-B291EF24FDC1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8" name="Graphic 4">
            <a:extLst>
              <a:ext uri="{FF2B5EF4-FFF2-40B4-BE49-F238E27FC236}">
                <a16:creationId xmlns:a16="http://schemas.microsoft.com/office/drawing/2014/main" id="{7299091E-0BC0-87FE-DAD3-1DEF8A1F7522}"/>
              </a:ext>
            </a:extLst>
          </p:cNvPr>
          <p:cNvSpPr/>
          <p:nvPr userDrawn="1"/>
        </p:nvSpPr>
        <p:spPr>
          <a:xfrm>
            <a:off x="855573" y="2691582"/>
            <a:ext cx="301752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246EFA3C-5CBC-DAF8-D534-64D69A91D075}"/>
              </a:ext>
            </a:extLst>
          </p:cNvPr>
          <p:cNvSpPr/>
          <p:nvPr userDrawn="1"/>
        </p:nvSpPr>
        <p:spPr>
          <a:xfrm>
            <a:off x="4587240" y="2691582"/>
            <a:ext cx="301752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C1CA0EF7-43D5-6707-60B2-8DEA2DC482B7}"/>
              </a:ext>
            </a:extLst>
          </p:cNvPr>
          <p:cNvSpPr/>
          <p:nvPr userDrawn="1"/>
        </p:nvSpPr>
        <p:spPr>
          <a:xfrm>
            <a:off x="8312413" y="2691582"/>
            <a:ext cx="301752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D6CEB52-6868-87AA-B857-725C7D8C32BB}"/>
              </a:ext>
            </a:extLst>
          </p:cNvPr>
          <p:cNvSpPr>
            <a:spLocks noChangeAspect="1"/>
          </p:cNvSpPr>
          <p:nvPr userDrawn="1"/>
        </p:nvSpPr>
        <p:spPr>
          <a:xfrm>
            <a:off x="1861350" y="2420310"/>
            <a:ext cx="1005967" cy="100584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899DF2-6765-C33C-39BB-087A021534BC}"/>
              </a:ext>
            </a:extLst>
          </p:cNvPr>
          <p:cNvSpPr>
            <a:spLocks noChangeAspect="1"/>
          </p:cNvSpPr>
          <p:nvPr userDrawn="1"/>
        </p:nvSpPr>
        <p:spPr>
          <a:xfrm>
            <a:off x="5593080" y="2420310"/>
            <a:ext cx="1005840" cy="100584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1C8E0AB-B375-11D6-F726-688D952DABB9}"/>
              </a:ext>
            </a:extLst>
          </p:cNvPr>
          <p:cNvSpPr>
            <a:spLocks noChangeAspect="1"/>
          </p:cNvSpPr>
          <p:nvPr userDrawn="1"/>
        </p:nvSpPr>
        <p:spPr>
          <a:xfrm>
            <a:off x="9318190" y="2420310"/>
            <a:ext cx="1005967" cy="100584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96E20D5D-A280-5492-CFD8-9BD21DA3015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55573" y="4201816"/>
            <a:ext cx="301752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5" name="SS_ITEM_1_TITLE">
            <a:extLst>
              <a:ext uri="{FF2B5EF4-FFF2-40B4-BE49-F238E27FC236}">
                <a16:creationId xmlns:a16="http://schemas.microsoft.com/office/drawing/2014/main" id="{56A14D4F-341F-C963-6734-BAECA9DBC49F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855573" y="3674530"/>
            <a:ext cx="30175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6" name="SS_ITEM_3_CONTENT">
            <a:extLst>
              <a:ext uri="{FF2B5EF4-FFF2-40B4-BE49-F238E27FC236}">
                <a16:creationId xmlns:a16="http://schemas.microsoft.com/office/drawing/2014/main" id="{5EF97574-E4EC-3801-8361-623F9B600680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8312413" y="4201816"/>
            <a:ext cx="301752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7" name="SS_ITEM_3_TITLE">
            <a:extLst>
              <a:ext uri="{FF2B5EF4-FFF2-40B4-BE49-F238E27FC236}">
                <a16:creationId xmlns:a16="http://schemas.microsoft.com/office/drawing/2014/main" id="{4A3FA555-A23D-3206-F6B2-2299F0F822FE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8312413" y="3674530"/>
            <a:ext cx="30175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8" name="SS_ITEM_2_CONTENT">
            <a:extLst>
              <a:ext uri="{FF2B5EF4-FFF2-40B4-BE49-F238E27FC236}">
                <a16:creationId xmlns:a16="http://schemas.microsoft.com/office/drawing/2014/main" id="{81134482-E70F-D5D4-2521-DBAACA14A9B8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4587240" y="4201816"/>
            <a:ext cx="301752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9" name="SS_ITEM_2_TITLE">
            <a:extLst>
              <a:ext uri="{FF2B5EF4-FFF2-40B4-BE49-F238E27FC236}">
                <a16:creationId xmlns:a16="http://schemas.microsoft.com/office/drawing/2014/main" id="{8DB76307-6E9F-561D-85D9-9DBD5B5E2907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4587240" y="3674530"/>
            <a:ext cx="301752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994937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4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4">
            <a:extLst>
              <a:ext uri="{FF2B5EF4-FFF2-40B4-BE49-F238E27FC236}">
                <a16:creationId xmlns:a16="http://schemas.microsoft.com/office/drawing/2014/main" id="{9A1CD812-3B4E-03B9-AB1E-DC319D5E55A0}"/>
              </a:ext>
            </a:extLst>
          </p:cNvPr>
          <p:cNvSpPr/>
          <p:nvPr userDrawn="1"/>
        </p:nvSpPr>
        <p:spPr>
          <a:xfrm>
            <a:off x="3526729" y="2673341"/>
            <a:ext cx="246888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666FA9CE-3C1A-18A0-37D4-5EAE6C9DBF86}"/>
              </a:ext>
            </a:extLst>
          </p:cNvPr>
          <p:cNvSpPr/>
          <p:nvPr userDrawn="1"/>
        </p:nvSpPr>
        <p:spPr>
          <a:xfrm>
            <a:off x="6196391" y="2673341"/>
            <a:ext cx="246888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A6C606B-FC5D-6044-6C31-6063E88730D1}"/>
              </a:ext>
            </a:extLst>
          </p:cNvPr>
          <p:cNvSpPr/>
          <p:nvPr userDrawn="1"/>
        </p:nvSpPr>
        <p:spPr>
          <a:xfrm>
            <a:off x="8866053" y="2673341"/>
            <a:ext cx="246888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A162278E-0A34-ECFE-A0D7-47055E1588BA}"/>
              </a:ext>
            </a:extLst>
          </p:cNvPr>
          <p:cNvSpPr/>
          <p:nvPr userDrawn="1"/>
        </p:nvSpPr>
        <p:spPr>
          <a:xfrm>
            <a:off x="855573" y="2673341"/>
            <a:ext cx="246888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251751-3FAA-2779-CC00-0101597DF655}"/>
              </a:ext>
            </a:extLst>
          </p:cNvPr>
          <p:cNvSpPr>
            <a:spLocks noChangeAspect="1"/>
          </p:cNvSpPr>
          <p:nvPr/>
        </p:nvSpPr>
        <p:spPr>
          <a:xfrm>
            <a:off x="1632755" y="2447789"/>
            <a:ext cx="914516" cy="91440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A12B1D-ED4F-4407-A0EF-E8910A9B6272}"/>
              </a:ext>
            </a:extLst>
          </p:cNvPr>
          <p:cNvSpPr>
            <a:spLocks noChangeAspect="1"/>
          </p:cNvSpPr>
          <p:nvPr/>
        </p:nvSpPr>
        <p:spPr>
          <a:xfrm>
            <a:off x="4303969" y="2447789"/>
            <a:ext cx="914400" cy="91440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0AE415-8EA2-0DC0-23F9-C63F7AF9A97B}"/>
              </a:ext>
            </a:extLst>
          </p:cNvPr>
          <p:cNvSpPr>
            <a:spLocks noChangeAspect="1"/>
          </p:cNvSpPr>
          <p:nvPr/>
        </p:nvSpPr>
        <p:spPr>
          <a:xfrm>
            <a:off x="6969746" y="2447789"/>
            <a:ext cx="914516" cy="91440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SS_ITEM_1_CONTENT">
            <a:extLst>
              <a:ext uri="{FF2B5EF4-FFF2-40B4-BE49-F238E27FC236}">
                <a16:creationId xmlns:a16="http://schemas.microsoft.com/office/drawing/2014/main" id="{CD0DC12B-08E1-117E-28FD-470C79C57E2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55573" y="4091118"/>
            <a:ext cx="246888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16" name="SS_ICON_1">
            <a:extLst>
              <a:ext uri="{FF2B5EF4-FFF2-40B4-BE49-F238E27FC236}">
                <a16:creationId xmlns:a16="http://schemas.microsoft.com/office/drawing/2014/main" id="{CDA7D60F-06BB-A58B-3F94-B026B5D9F8AB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1952838" y="2767829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S_ICON_2">
            <a:extLst>
              <a:ext uri="{FF2B5EF4-FFF2-40B4-BE49-F238E27FC236}">
                <a16:creationId xmlns:a16="http://schemas.microsoft.com/office/drawing/2014/main" id="{1D57D8E4-9D2F-D759-964E-89C596CBD701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4627821" y="2767829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S_ICON_3">
            <a:extLst>
              <a:ext uri="{FF2B5EF4-FFF2-40B4-BE49-F238E27FC236}">
                <a16:creationId xmlns:a16="http://schemas.microsoft.com/office/drawing/2014/main" id="{02A8F8EE-D39B-F798-9B59-146458745CF5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7289844" y="2767829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S_ITEM_1_TITLE">
            <a:extLst>
              <a:ext uri="{FF2B5EF4-FFF2-40B4-BE49-F238E27FC236}">
                <a16:creationId xmlns:a16="http://schemas.microsoft.com/office/drawing/2014/main" id="{5C4A00E8-AE50-6E57-8675-0E4C8530D841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855573" y="3563832"/>
            <a:ext cx="246888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0" name="Shape 12">
            <a:extLst>
              <a:ext uri="{FF2B5EF4-FFF2-40B4-BE49-F238E27FC236}">
                <a16:creationId xmlns:a16="http://schemas.microsoft.com/office/drawing/2014/main" id="{DE65A16A-27EF-4C6A-FE9D-A3E88BED6F26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1" name="SS_PRESENTATION_TITLE">
            <a:extLst>
              <a:ext uri="{FF2B5EF4-FFF2-40B4-BE49-F238E27FC236}">
                <a16:creationId xmlns:a16="http://schemas.microsoft.com/office/drawing/2014/main" id="{16C47C19-ABB3-E70E-F045-340A7A2D370F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2" name="Shape 2">
            <a:extLst>
              <a:ext uri="{FF2B5EF4-FFF2-40B4-BE49-F238E27FC236}">
                <a16:creationId xmlns:a16="http://schemas.microsoft.com/office/drawing/2014/main" id="{0EC250B3-FDE6-7BAF-7F70-2219319BB8AB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4" name="SS_TITLE">
            <a:extLst>
              <a:ext uri="{FF2B5EF4-FFF2-40B4-BE49-F238E27FC236}">
                <a16:creationId xmlns:a16="http://schemas.microsoft.com/office/drawing/2014/main" id="{C0705718-7A8B-8094-D48E-921A0DF07154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7" name="SS_LOGO">
            <a:extLst>
              <a:ext uri="{FF2B5EF4-FFF2-40B4-BE49-F238E27FC236}">
                <a16:creationId xmlns:a16="http://schemas.microsoft.com/office/drawing/2014/main" id="{EA317CBF-CF6B-F48A-7A96-AAA7899D5802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SS_ITEM_3_CONTENT">
            <a:extLst>
              <a:ext uri="{FF2B5EF4-FFF2-40B4-BE49-F238E27FC236}">
                <a16:creationId xmlns:a16="http://schemas.microsoft.com/office/drawing/2014/main" id="{4D3205C8-3985-066F-1377-6DAEF51BDD93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6196391" y="4091118"/>
            <a:ext cx="246888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9" name="SS_ITEM_3_TITLE">
            <a:extLst>
              <a:ext uri="{FF2B5EF4-FFF2-40B4-BE49-F238E27FC236}">
                <a16:creationId xmlns:a16="http://schemas.microsoft.com/office/drawing/2014/main" id="{B8A51D99-B454-A688-3BC3-07E5E1C5BBDE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6196391" y="3563832"/>
            <a:ext cx="246888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40" name="SS_ITEM_2_CONTENT">
            <a:extLst>
              <a:ext uri="{FF2B5EF4-FFF2-40B4-BE49-F238E27FC236}">
                <a16:creationId xmlns:a16="http://schemas.microsoft.com/office/drawing/2014/main" id="{E36C5651-E931-5EF3-2B9D-A7BBDA1F72AD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3526729" y="4091118"/>
            <a:ext cx="246888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41" name="SS_ITEM_2_TITLE">
            <a:extLst>
              <a:ext uri="{FF2B5EF4-FFF2-40B4-BE49-F238E27FC236}">
                <a16:creationId xmlns:a16="http://schemas.microsoft.com/office/drawing/2014/main" id="{C34C8CF9-5EC9-F768-7088-1718A09CBB1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3526729" y="3563832"/>
            <a:ext cx="246888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8" name="SS_ITEM_4_CONTENT">
            <a:extLst>
              <a:ext uri="{FF2B5EF4-FFF2-40B4-BE49-F238E27FC236}">
                <a16:creationId xmlns:a16="http://schemas.microsoft.com/office/drawing/2014/main" id="{80D0A349-9D9F-23DE-9C92-927C5C7B1A82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8861053" y="4091118"/>
            <a:ext cx="246888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9" name="SS_ITEM_4_TITLE">
            <a:extLst>
              <a:ext uri="{FF2B5EF4-FFF2-40B4-BE49-F238E27FC236}">
                <a16:creationId xmlns:a16="http://schemas.microsoft.com/office/drawing/2014/main" id="{EDB1A325-8DCE-4FF2-1637-9FD4C7644772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8861053" y="3563832"/>
            <a:ext cx="246888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CA217E-94C3-CB7E-7EE4-40BB90693401}"/>
              </a:ext>
            </a:extLst>
          </p:cNvPr>
          <p:cNvSpPr>
            <a:spLocks noChangeAspect="1"/>
          </p:cNvSpPr>
          <p:nvPr userDrawn="1"/>
        </p:nvSpPr>
        <p:spPr>
          <a:xfrm>
            <a:off x="9638220" y="2447789"/>
            <a:ext cx="914516" cy="91440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SS_ICON_4">
            <a:extLst>
              <a:ext uri="{FF2B5EF4-FFF2-40B4-BE49-F238E27FC236}">
                <a16:creationId xmlns:a16="http://schemas.microsoft.com/office/drawing/2014/main" id="{A946A2B4-FB46-C75A-607E-2B873427C2F8}"/>
              </a:ext>
            </a:extLst>
          </p:cNvPr>
          <p:cNvSpPr>
            <a:spLocks noGrp="1"/>
          </p:cNvSpPr>
          <p:nvPr>
            <p:ph type="pic" sz="quarter" idx="154"/>
          </p:nvPr>
        </p:nvSpPr>
        <p:spPr>
          <a:xfrm>
            <a:off x="9958318" y="2767829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S_PAGE">
            <a:extLst>
              <a:ext uri="{FF2B5EF4-FFF2-40B4-BE49-F238E27FC236}">
                <a16:creationId xmlns:a16="http://schemas.microsoft.com/office/drawing/2014/main" id="{80F3CD7C-4055-0742-41C3-DFE474CCA547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4145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4">
            <a:extLst>
              <a:ext uri="{FF2B5EF4-FFF2-40B4-BE49-F238E27FC236}">
                <a16:creationId xmlns:a16="http://schemas.microsoft.com/office/drawing/2014/main" id="{9ACF7A46-80CB-DA3C-EEDA-91E6F9038ED4}"/>
              </a:ext>
            </a:extLst>
          </p:cNvPr>
          <p:cNvSpPr/>
          <p:nvPr userDrawn="1"/>
        </p:nvSpPr>
        <p:spPr>
          <a:xfrm>
            <a:off x="3526729" y="2673341"/>
            <a:ext cx="246888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">
            <a:extLst>
              <a:ext uri="{FF2B5EF4-FFF2-40B4-BE49-F238E27FC236}">
                <a16:creationId xmlns:a16="http://schemas.microsoft.com/office/drawing/2014/main" id="{42DBE89E-BF92-FDAE-B8DD-7A82AA41DA9C}"/>
              </a:ext>
            </a:extLst>
          </p:cNvPr>
          <p:cNvSpPr/>
          <p:nvPr userDrawn="1"/>
        </p:nvSpPr>
        <p:spPr>
          <a:xfrm>
            <a:off x="6196391" y="2673341"/>
            <a:ext cx="246888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4">
            <a:extLst>
              <a:ext uri="{FF2B5EF4-FFF2-40B4-BE49-F238E27FC236}">
                <a16:creationId xmlns:a16="http://schemas.microsoft.com/office/drawing/2014/main" id="{A99D3BAF-E8E6-603B-1AAC-2F1441002B17}"/>
              </a:ext>
            </a:extLst>
          </p:cNvPr>
          <p:cNvSpPr/>
          <p:nvPr userDrawn="1"/>
        </p:nvSpPr>
        <p:spPr>
          <a:xfrm>
            <a:off x="8866053" y="2673341"/>
            <a:ext cx="246888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4">
            <a:extLst>
              <a:ext uri="{FF2B5EF4-FFF2-40B4-BE49-F238E27FC236}">
                <a16:creationId xmlns:a16="http://schemas.microsoft.com/office/drawing/2014/main" id="{F04CA368-C9E0-7A43-8002-612BD873BCBB}"/>
              </a:ext>
            </a:extLst>
          </p:cNvPr>
          <p:cNvSpPr/>
          <p:nvPr userDrawn="1"/>
        </p:nvSpPr>
        <p:spPr>
          <a:xfrm>
            <a:off x="855573" y="2673341"/>
            <a:ext cx="2468880" cy="463296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251751-3FAA-2779-CC00-0101597DF655}"/>
              </a:ext>
            </a:extLst>
          </p:cNvPr>
          <p:cNvSpPr>
            <a:spLocks noChangeAspect="1"/>
          </p:cNvSpPr>
          <p:nvPr/>
        </p:nvSpPr>
        <p:spPr>
          <a:xfrm>
            <a:off x="1632740" y="2447789"/>
            <a:ext cx="914516" cy="91440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A12B1D-ED4F-4407-A0EF-E8910A9B6272}"/>
              </a:ext>
            </a:extLst>
          </p:cNvPr>
          <p:cNvSpPr>
            <a:spLocks noChangeAspect="1"/>
          </p:cNvSpPr>
          <p:nvPr/>
        </p:nvSpPr>
        <p:spPr>
          <a:xfrm>
            <a:off x="4307781" y="2447789"/>
            <a:ext cx="914400" cy="91440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0AE415-8EA2-0DC0-23F9-C63F7AF9A97B}"/>
              </a:ext>
            </a:extLst>
          </p:cNvPr>
          <p:cNvSpPr>
            <a:spLocks noChangeAspect="1"/>
          </p:cNvSpPr>
          <p:nvPr/>
        </p:nvSpPr>
        <p:spPr>
          <a:xfrm>
            <a:off x="6969746" y="2447789"/>
            <a:ext cx="914516" cy="91440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SS_ITEM_1_CONTENT">
            <a:extLst>
              <a:ext uri="{FF2B5EF4-FFF2-40B4-BE49-F238E27FC236}">
                <a16:creationId xmlns:a16="http://schemas.microsoft.com/office/drawing/2014/main" id="{CD0DC12B-08E1-117E-28FD-470C79C57E2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55573" y="4091118"/>
            <a:ext cx="246888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" name="SS_ITEM_1_TITLE">
            <a:extLst>
              <a:ext uri="{FF2B5EF4-FFF2-40B4-BE49-F238E27FC236}">
                <a16:creationId xmlns:a16="http://schemas.microsoft.com/office/drawing/2014/main" id="{5C4A00E8-AE50-6E57-8675-0E4C8530D841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855573" y="3563832"/>
            <a:ext cx="246888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0" name="Shape 12">
            <a:extLst>
              <a:ext uri="{FF2B5EF4-FFF2-40B4-BE49-F238E27FC236}">
                <a16:creationId xmlns:a16="http://schemas.microsoft.com/office/drawing/2014/main" id="{DE65A16A-27EF-4C6A-FE9D-A3E88BED6F26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1" name="SS_PRESENTATION_TITLE">
            <a:extLst>
              <a:ext uri="{FF2B5EF4-FFF2-40B4-BE49-F238E27FC236}">
                <a16:creationId xmlns:a16="http://schemas.microsoft.com/office/drawing/2014/main" id="{16C47C19-ABB3-E70E-F045-340A7A2D370F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2" name="Shape 2">
            <a:extLst>
              <a:ext uri="{FF2B5EF4-FFF2-40B4-BE49-F238E27FC236}">
                <a16:creationId xmlns:a16="http://schemas.microsoft.com/office/drawing/2014/main" id="{0EC250B3-FDE6-7BAF-7F70-2219319BB8AB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4" name="SS_TITLE">
            <a:extLst>
              <a:ext uri="{FF2B5EF4-FFF2-40B4-BE49-F238E27FC236}">
                <a16:creationId xmlns:a16="http://schemas.microsoft.com/office/drawing/2014/main" id="{C0705718-7A8B-8094-D48E-921A0DF07154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7" name="SS_LOGO">
            <a:extLst>
              <a:ext uri="{FF2B5EF4-FFF2-40B4-BE49-F238E27FC236}">
                <a16:creationId xmlns:a16="http://schemas.microsoft.com/office/drawing/2014/main" id="{EA317CBF-CF6B-F48A-7A96-AAA7899D5802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SS_ITEM_3_CONTENT">
            <a:extLst>
              <a:ext uri="{FF2B5EF4-FFF2-40B4-BE49-F238E27FC236}">
                <a16:creationId xmlns:a16="http://schemas.microsoft.com/office/drawing/2014/main" id="{4D3205C8-3985-066F-1377-6DAEF51BDD93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6196391" y="4091118"/>
            <a:ext cx="246888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9" name="SS_ITEM_3_TITLE">
            <a:extLst>
              <a:ext uri="{FF2B5EF4-FFF2-40B4-BE49-F238E27FC236}">
                <a16:creationId xmlns:a16="http://schemas.microsoft.com/office/drawing/2014/main" id="{B8A51D99-B454-A688-3BC3-07E5E1C5BBDE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6196391" y="3563832"/>
            <a:ext cx="246888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40" name="SS_ITEM_2_CONTENT">
            <a:extLst>
              <a:ext uri="{FF2B5EF4-FFF2-40B4-BE49-F238E27FC236}">
                <a16:creationId xmlns:a16="http://schemas.microsoft.com/office/drawing/2014/main" id="{E36C5651-E931-5EF3-2B9D-A7BBDA1F72AD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3526729" y="4091118"/>
            <a:ext cx="246888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41" name="SS_ITEM_2_TITLE">
            <a:extLst>
              <a:ext uri="{FF2B5EF4-FFF2-40B4-BE49-F238E27FC236}">
                <a16:creationId xmlns:a16="http://schemas.microsoft.com/office/drawing/2014/main" id="{C34C8CF9-5EC9-F768-7088-1718A09CBB1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3526729" y="3563832"/>
            <a:ext cx="246888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8" name="SS_ITEM_4_CONTENT">
            <a:extLst>
              <a:ext uri="{FF2B5EF4-FFF2-40B4-BE49-F238E27FC236}">
                <a16:creationId xmlns:a16="http://schemas.microsoft.com/office/drawing/2014/main" id="{80D0A349-9D9F-23DE-9C92-927C5C7B1A82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8861053" y="4091118"/>
            <a:ext cx="2468880" cy="1336601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9" name="SS_ITEM_4_TITLE">
            <a:extLst>
              <a:ext uri="{FF2B5EF4-FFF2-40B4-BE49-F238E27FC236}">
                <a16:creationId xmlns:a16="http://schemas.microsoft.com/office/drawing/2014/main" id="{EDB1A325-8DCE-4FF2-1637-9FD4C7644772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8861053" y="3563832"/>
            <a:ext cx="246888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CA217E-94C3-CB7E-7EE4-40BB90693401}"/>
              </a:ext>
            </a:extLst>
          </p:cNvPr>
          <p:cNvSpPr>
            <a:spLocks noChangeAspect="1"/>
          </p:cNvSpPr>
          <p:nvPr userDrawn="1"/>
        </p:nvSpPr>
        <p:spPr>
          <a:xfrm>
            <a:off x="9638220" y="2447789"/>
            <a:ext cx="914516" cy="91440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14D46-B1CB-8EB2-67AE-7966E81030EE}"/>
              </a:ext>
            </a:extLst>
          </p:cNvPr>
          <p:cNvSpPr txBox="1"/>
          <p:nvPr userDrawn="1"/>
        </p:nvSpPr>
        <p:spPr>
          <a:xfrm>
            <a:off x="1699300" y="2720323"/>
            <a:ext cx="7813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j-lt"/>
              </a:rPr>
              <a:t>01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13F6F-4CB1-2FCC-A0EF-5A9BF00410D3}"/>
              </a:ext>
            </a:extLst>
          </p:cNvPr>
          <p:cNvSpPr txBox="1"/>
          <p:nvPr userDrawn="1"/>
        </p:nvSpPr>
        <p:spPr>
          <a:xfrm>
            <a:off x="4374283" y="2720323"/>
            <a:ext cx="7813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j-lt"/>
              </a:rPr>
              <a:t>02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CB01B-B4D8-9F50-1856-97E52666626F}"/>
              </a:ext>
            </a:extLst>
          </p:cNvPr>
          <p:cNvSpPr txBox="1"/>
          <p:nvPr userDrawn="1"/>
        </p:nvSpPr>
        <p:spPr>
          <a:xfrm>
            <a:off x="7036306" y="2720323"/>
            <a:ext cx="7813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j-lt"/>
              </a:rPr>
              <a:t>03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AA052-E660-4EF3-D9AC-D3A343CB835A}"/>
              </a:ext>
            </a:extLst>
          </p:cNvPr>
          <p:cNvSpPr txBox="1"/>
          <p:nvPr userDrawn="1"/>
        </p:nvSpPr>
        <p:spPr>
          <a:xfrm>
            <a:off x="9704780" y="2720323"/>
            <a:ext cx="7813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j-lt"/>
              </a:rPr>
              <a:t>04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S_PAGE">
            <a:extLst>
              <a:ext uri="{FF2B5EF4-FFF2-40B4-BE49-F238E27FC236}">
                <a16:creationId xmlns:a16="http://schemas.microsoft.com/office/drawing/2014/main" id="{D6B6E1E5-F741-FE55-F24C-872F6DF26781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32539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5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C1A1ED94-8286-2DE5-CFD0-11446ACBA3DF}"/>
              </a:ext>
            </a:extLst>
          </p:cNvPr>
          <p:cNvSpPr>
            <a:spLocks noChangeAspect="1"/>
          </p:cNvSpPr>
          <p:nvPr userDrawn="1"/>
        </p:nvSpPr>
        <p:spPr>
          <a:xfrm>
            <a:off x="3016963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">
            <a:extLst>
              <a:ext uri="{FF2B5EF4-FFF2-40B4-BE49-F238E27FC236}">
                <a16:creationId xmlns:a16="http://schemas.microsoft.com/office/drawing/2014/main" id="{3CD96652-0B50-9E9D-E7C6-E7F45A7A2603}"/>
              </a:ext>
            </a:extLst>
          </p:cNvPr>
          <p:cNvSpPr>
            <a:spLocks noChangeAspect="1"/>
          </p:cNvSpPr>
          <p:nvPr userDrawn="1"/>
        </p:nvSpPr>
        <p:spPr>
          <a:xfrm>
            <a:off x="5184847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899B7838-0278-4930-8BAD-CDF6B91028A6}"/>
              </a:ext>
            </a:extLst>
          </p:cNvPr>
          <p:cNvSpPr>
            <a:spLocks noChangeAspect="1"/>
          </p:cNvSpPr>
          <p:nvPr userDrawn="1"/>
        </p:nvSpPr>
        <p:spPr>
          <a:xfrm>
            <a:off x="7346237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920A09D6-0196-6DD2-505D-95ACDE9362F0}"/>
              </a:ext>
            </a:extLst>
          </p:cNvPr>
          <p:cNvSpPr>
            <a:spLocks noChangeAspect="1"/>
          </p:cNvSpPr>
          <p:nvPr/>
        </p:nvSpPr>
        <p:spPr>
          <a:xfrm>
            <a:off x="855573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251751-3FAA-2779-CC00-0101597DF655}"/>
              </a:ext>
            </a:extLst>
          </p:cNvPr>
          <p:cNvSpPr>
            <a:spLocks noChangeAspect="1"/>
          </p:cNvSpPr>
          <p:nvPr/>
        </p:nvSpPr>
        <p:spPr>
          <a:xfrm>
            <a:off x="1404213" y="2447789"/>
            <a:ext cx="731520" cy="731428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A12B1D-ED4F-4407-A0EF-E8910A9B6272}"/>
              </a:ext>
            </a:extLst>
          </p:cNvPr>
          <p:cNvSpPr>
            <a:spLocks noChangeAspect="1"/>
          </p:cNvSpPr>
          <p:nvPr/>
        </p:nvSpPr>
        <p:spPr>
          <a:xfrm>
            <a:off x="3565603" y="2447789"/>
            <a:ext cx="731520" cy="73152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0AE415-8EA2-0DC0-23F9-C63F7AF9A97B}"/>
              </a:ext>
            </a:extLst>
          </p:cNvPr>
          <p:cNvSpPr>
            <a:spLocks noChangeAspect="1"/>
          </p:cNvSpPr>
          <p:nvPr/>
        </p:nvSpPr>
        <p:spPr>
          <a:xfrm>
            <a:off x="5726993" y="2447789"/>
            <a:ext cx="731520" cy="731428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SS_ITEM_1_CONTENT">
            <a:extLst>
              <a:ext uri="{FF2B5EF4-FFF2-40B4-BE49-F238E27FC236}">
                <a16:creationId xmlns:a16="http://schemas.microsoft.com/office/drawing/2014/main" id="{CD0DC12B-08E1-117E-28FD-470C79C57E2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5557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16" name="SS_ICON_1">
            <a:extLst>
              <a:ext uri="{FF2B5EF4-FFF2-40B4-BE49-F238E27FC236}">
                <a16:creationId xmlns:a16="http://schemas.microsoft.com/office/drawing/2014/main" id="{CDA7D60F-06BB-A58B-3F94-B026B5D9F8AB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1632813" y="2676343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S_ICON_2">
            <a:extLst>
              <a:ext uri="{FF2B5EF4-FFF2-40B4-BE49-F238E27FC236}">
                <a16:creationId xmlns:a16="http://schemas.microsoft.com/office/drawing/2014/main" id="{1D57D8E4-9D2F-D759-964E-89C596CBD701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3794203" y="2676389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S_ICON_3">
            <a:extLst>
              <a:ext uri="{FF2B5EF4-FFF2-40B4-BE49-F238E27FC236}">
                <a16:creationId xmlns:a16="http://schemas.microsoft.com/office/drawing/2014/main" id="{02A8F8EE-D39B-F798-9B59-146458745CF5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5955593" y="2676343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S_ITEM_1_TITLE">
            <a:extLst>
              <a:ext uri="{FF2B5EF4-FFF2-40B4-BE49-F238E27FC236}">
                <a16:creationId xmlns:a16="http://schemas.microsoft.com/office/drawing/2014/main" id="{5C4A00E8-AE50-6E57-8675-0E4C8530D841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85557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0" name="Shape 12">
            <a:extLst>
              <a:ext uri="{FF2B5EF4-FFF2-40B4-BE49-F238E27FC236}">
                <a16:creationId xmlns:a16="http://schemas.microsoft.com/office/drawing/2014/main" id="{DE65A16A-27EF-4C6A-FE9D-A3E88BED6F26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1" name="SS_PRESENTATION_TITLE">
            <a:extLst>
              <a:ext uri="{FF2B5EF4-FFF2-40B4-BE49-F238E27FC236}">
                <a16:creationId xmlns:a16="http://schemas.microsoft.com/office/drawing/2014/main" id="{16C47C19-ABB3-E70E-F045-340A7A2D370F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2" name="Shape 2">
            <a:extLst>
              <a:ext uri="{FF2B5EF4-FFF2-40B4-BE49-F238E27FC236}">
                <a16:creationId xmlns:a16="http://schemas.microsoft.com/office/drawing/2014/main" id="{0EC250B3-FDE6-7BAF-7F70-2219319BB8AB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4" name="SS_TITLE">
            <a:extLst>
              <a:ext uri="{FF2B5EF4-FFF2-40B4-BE49-F238E27FC236}">
                <a16:creationId xmlns:a16="http://schemas.microsoft.com/office/drawing/2014/main" id="{C0705718-7A8B-8094-D48E-921A0DF07154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7" name="SS_LOGO">
            <a:extLst>
              <a:ext uri="{FF2B5EF4-FFF2-40B4-BE49-F238E27FC236}">
                <a16:creationId xmlns:a16="http://schemas.microsoft.com/office/drawing/2014/main" id="{EA317CBF-CF6B-F48A-7A96-AAA7899D5802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SS_ITEM_3_CONTENT">
            <a:extLst>
              <a:ext uri="{FF2B5EF4-FFF2-40B4-BE49-F238E27FC236}">
                <a16:creationId xmlns:a16="http://schemas.microsoft.com/office/drawing/2014/main" id="{4D3205C8-3985-066F-1377-6DAEF51BDD93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517835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9" name="SS_ITEM_3_TITLE">
            <a:extLst>
              <a:ext uri="{FF2B5EF4-FFF2-40B4-BE49-F238E27FC236}">
                <a16:creationId xmlns:a16="http://schemas.microsoft.com/office/drawing/2014/main" id="{B8A51D99-B454-A688-3BC3-07E5E1C5BBDE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517835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40" name="SS_ITEM_2_CONTENT">
            <a:extLst>
              <a:ext uri="{FF2B5EF4-FFF2-40B4-BE49-F238E27FC236}">
                <a16:creationId xmlns:a16="http://schemas.microsoft.com/office/drawing/2014/main" id="{E36C5651-E931-5EF3-2B9D-A7BBDA1F72AD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301696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41" name="SS_ITEM_2_TITLE">
            <a:extLst>
              <a:ext uri="{FF2B5EF4-FFF2-40B4-BE49-F238E27FC236}">
                <a16:creationId xmlns:a16="http://schemas.microsoft.com/office/drawing/2014/main" id="{C34C8CF9-5EC9-F768-7088-1718A09CBB1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301696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8" name="SS_ITEM_4_CONTENT">
            <a:extLst>
              <a:ext uri="{FF2B5EF4-FFF2-40B4-BE49-F238E27FC236}">
                <a16:creationId xmlns:a16="http://schemas.microsoft.com/office/drawing/2014/main" id="{80D0A349-9D9F-23DE-9C92-927C5C7B1A82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733974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9" name="SS_ITEM_4_TITLE">
            <a:extLst>
              <a:ext uri="{FF2B5EF4-FFF2-40B4-BE49-F238E27FC236}">
                <a16:creationId xmlns:a16="http://schemas.microsoft.com/office/drawing/2014/main" id="{EDB1A325-8DCE-4FF2-1637-9FD4C7644772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733974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CA217E-94C3-CB7E-7EE4-40BB90693401}"/>
              </a:ext>
            </a:extLst>
          </p:cNvPr>
          <p:cNvSpPr>
            <a:spLocks noChangeAspect="1"/>
          </p:cNvSpPr>
          <p:nvPr userDrawn="1"/>
        </p:nvSpPr>
        <p:spPr>
          <a:xfrm>
            <a:off x="7888383" y="2447789"/>
            <a:ext cx="731520" cy="731428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SS_ICON_4">
            <a:extLst>
              <a:ext uri="{FF2B5EF4-FFF2-40B4-BE49-F238E27FC236}">
                <a16:creationId xmlns:a16="http://schemas.microsoft.com/office/drawing/2014/main" id="{A946A2B4-FB46-C75A-607E-2B873427C2F8}"/>
              </a:ext>
            </a:extLst>
          </p:cNvPr>
          <p:cNvSpPr>
            <a:spLocks noGrp="1"/>
          </p:cNvSpPr>
          <p:nvPr>
            <p:ph type="pic" sz="quarter" idx="154"/>
          </p:nvPr>
        </p:nvSpPr>
        <p:spPr>
          <a:xfrm>
            <a:off x="8116983" y="2676343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S_PAGE">
            <a:extLst>
              <a:ext uri="{FF2B5EF4-FFF2-40B4-BE49-F238E27FC236}">
                <a16:creationId xmlns:a16="http://schemas.microsoft.com/office/drawing/2014/main" id="{80F3CD7C-4055-0742-41C3-DFE474CCA547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SS_ITEM_5_CONTENT">
            <a:extLst>
              <a:ext uri="{FF2B5EF4-FFF2-40B4-BE49-F238E27FC236}">
                <a16:creationId xmlns:a16="http://schemas.microsoft.com/office/drawing/2014/main" id="{8F7D5166-6A71-1101-AF1F-743ED4019650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950113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1" name="SS_ITEM_5_TITLE">
            <a:extLst>
              <a:ext uri="{FF2B5EF4-FFF2-40B4-BE49-F238E27FC236}">
                <a16:creationId xmlns:a16="http://schemas.microsoft.com/office/drawing/2014/main" id="{31CD9867-1DC9-1EE7-3CD9-760B882D189F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950113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FBAE6F60-2F07-E84C-42A0-48404A0DCEAE}"/>
              </a:ext>
            </a:extLst>
          </p:cNvPr>
          <p:cNvSpPr>
            <a:spLocks noChangeAspect="1"/>
          </p:cNvSpPr>
          <p:nvPr userDrawn="1"/>
        </p:nvSpPr>
        <p:spPr>
          <a:xfrm>
            <a:off x="9507627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ECAA2B6-8CEA-600A-C5DA-FE6A8A3C3A8E}"/>
              </a:ext>
            </a:extLst>
          </p:cNvPr>
          <p:cNvSpPr>
            <a:spLocks noChangeAspect="1"/>
          </p:cNvSpPr>
          <p:nvPr userDrawn="1"/>
        </p:nvSpPr>
        <p:spPr>
          <a:xfrm>
            <a:off x="10056267" y="2447789"/>
            <a:ext cx="731520" cy="731428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SS_ICON_5">
            <a:extLst>
              <a:ext uri="{FF2B5EF4-FFF2-40B4-BE49-F238E27FC236}">
                <a16:creationId xmlns:a16="http://schemas.microsoft.com/office/drawing/2014/main" id="{FBFA6E79-557C-CB15-8E6C-E7AC35525ED9}"/>
              </a:ext>
            </a:extLst>
          </p:cNvPr>
          <p:cNvSpPr>
            <a:spLocks noGrp="1"/>
          </p:cNvSpPr>
          <p:nvPr>
            <p:ph type="pic" sz="quarter" idx="157"/>
          </p:nvPr>
        </p:nvSpPr>
        <p:spPr>
          <a:xfrm>
            <a:off x="10284867" y="2676343"/>
            <a:ext cx="274320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70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TEP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C1A1ED94-8286-2DE5-CFD0-11446ACBA3DF}"/>
              </a:ext>
            </a:extLst>
          </p:cNvPr>
          <p:cNvSpPr>
            <a:spLocks noChangeAspect="1"/>
          </p:cNvSpPr>
          <p:nvPr userDrawn="1"/>
        </p:nvSpPr>
        <p:spPr>
          <a:xfrm>
            <a:off x="3016963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">
            <a:extLst>
              <a:ext uri="{FF2B5EF4-FFF2-40B4-BE49-F238E27FC236}">
                <a16:creationId xmlns:a16="http://schemas.microsoft.com/office/drawing/2014/main" id="{3CD96652-0B50-9E9D-E7C6-E7F45A7A2603}"/>
              </a:ext>
            </a:extLst>
          </p:cNvPr>
          <p:cNvSpPr>
            <a:spLocks noChangeAspect="1"/>
          </p:cNvSpPr>
          <p:nvPr userDrawn="1"/>
        </p:nvSpPr>
        <p:spPr>
          <a:xfrm>
            <a:off x="5184847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899B7838-0278-4930-8BAD-CDF6B91028A6}"/>
              </a:ext>
            </a:extLst>
          </p:cNvPr>
          <p:cNvSpPr>
            <a:spLocks noChangeAspect="1"/>
          </p:cNvSpPr>
          <p:nvPr userDrawn="1"/>
        </p:nvSpPr>
        <p:spPr>
          <a:xfrm>
            <a:off x="7346237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920A09D6-0196-6DD2-505D-95ACDE9362F0}"/>
              </a:ext>
            </a:extLst>
          </p:cNvPr>
          <p:cNvSpPr>
            <a:spLocks noChangeAspect="1"/>
          </p:cNvSpPr>
          <p:nvPr/>
        </p:nvSpPr>
        <p:spPr>
          <a:xfrm>
            <a:off x="855573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251751-3FAA-2779-CC00-0101597DF655}"/>
              </a:ext>
            </a:extLst>
          </p:cNvPr>
          <p:cNvSpPr>
            <a:spLocks noChangeAspect="1"/>
          </p:cNvSpPr>
          <p:nvPr/>
        </p:nvSpPr>
        <p:spPr>
          <a:xfrm>
            <a:off x="1404213" y="2447789"/>
            <a:ext cx="731520" cy="731428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A12B1D-ED4F-4407-A0EF-E8910A9B6272}"/>
              </a:ext>
            </a:extLst>
          </p:cNvPr>
          <p:cNvSpPr>
            <a:spLocks noChangeAspect="1"/>
          </p:cNvSpPr>
          <p:nvPr/>
        </p:nvSpPr>
        <p:spPr>
          <a:xfrm>
            <a:off x="3565603" y="2447789"/>
            <a:ext cx="731520" cy="731520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0AE415-8EA2-0DC0-23F9-C63F7AF9A97B}"/>
              </a:ext>
            </a:extLst>
          </p:cNvPr>
          <p:cNvSpPr>
            <a:spLocks noChangeAspect="1"/>
          </p:cNvSpPr>
          <p:nvPr/>
        </p:nvSpPr>
        <p:spPr>
          <a:xfrm>
            <a:off x="5726993" y="2447789"/>
            <a:ext cx="731520" cy="731428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13" name="SS_ITEM_1_CONTENT">
            <a:extLst>
              <a:ext uri="{FF2B5EF4-FFF2-40B4-BE49-F238E27FC236}">
                <a16:creationId xmlns:a16="http://schemas.microsoft.com/office/drawing/2014/main" id="{CD0DC12B-08E1-117E-28FD-470C79C57E2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5557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" name="SS_ITEM_1_TITLE">
            <a:extLst>
              <a:ext uri="{FF2B5EF4-FFF2-40B4-BE49-F238E27FC236}">
                <a16:creationId xmlns:a16="http://schemas.microsoft.com/office/drawing/2014/main" id="{5C4A00E8-AE50-6E57-8675-0E4C8530D841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85557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30" name="Shape 12">
            <a:extLst>
              <a:ext uri="{FF2B5EF4-FFF2-40B4-BE49-F238E27FC236}">
                <a16:creationId xmlns:a16="http://schemas.microsoft.com/office/drawing/2014/main" id="{DE65A16A-27EF-4C6A-FE9D-A3E88BED6F26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1" name="SS_PRESENTATION_TITLE">
            <a:extLst>
              <a:ext uri="{FF2B5EF4-FFF2-40B4-BE49-F238E27FC236}">
                <a16:creationId xmlns:a16="http://schemas.microsoft.com/office/drawing/2014/main" id="{16C47C19-ABB3-E70E-F045-340A7A2D370F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60897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2" name="Shape 2">
            <a:extLst>
              <a:ext uri="{FF2B5EF4-FFF2-40B4-BE49-F238E27FC236}">
                <a16:creationId xmlns:a16="http://schemas.microsoft.com/office/drawing/2014/main" id="{0EC250B3-FDE6-7BAF-7F70-2219319BB8AB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4" name="SS_TITLE">
            <a:extLst>
              <a:ext uri="{FF2B5EF4-FFF2-40B4-BE49-F238E27FC236}">
                <a16:creationId xmlns:a16="http://schemas.microsoft.com/office/drawing/2014/main" id="{C0705718-7A8B-8094-D48E-921A0DF07154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7" name="SS_LOGO">
            <a:extLst>
              <a:ext uri="{FF2B5EF4-FFF2-40B4-BE49-F238E27FC236}">
                <a16:creationId xmlns:a16="http://schemas.microsoft.com/office/drawing/2014/main" id="{EA317CBF-CF6B-F48A-7A96-AAA7899D5802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SS_ITEM_3_CONTENT">
            <a:extLst>
              <a:ext uri="{FF2B5EF4-FFF2-40B4-BE49-F238E27FC236}">
                <a16:creationId xmlns:a16="http://schemas.microsoft.com/office/drawing/2014/main" id="{4D3205C8-3985-066F-1377-6DAEF51BDD93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517835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39" name="SS_ITEM_3_TITLE">
            <a:extLst>
              <a:ext uri="{FF2B5EF4-FFF2-40B4-BE49-F238E27FC236}">
                <a16:creationId xmlns:a16="http://schemas.microsoft.com/office/drawing/2014/main" id="{B8A51D99-B454-A688-3BC3-07E5E1C5BBDE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517835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40" name="SS_ITEM_2_CONTENT">
            <a:extLst>
              <a:ext uri="{FF2B5EF4-FFF2-40B4-BE49-F238E27FC236}">
                <a16:creationId xmlns:a16="http://schemas.microsoft.com/office/drawing/2014/main" id="{E36C5651-E931-5EF3-2B9D-A7BBDA1F72AD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301696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41" name="SS_ITEM_2_TITLE">
            <a:extLst>
              <a:ext uri="{FF2B5EF4-FFF2-40B4-BE49-F238E27FC236}">
                <a16:creationId xmlns:a16="http://schemas.microsoft.com/office/drawing/2014/main" id="{C34C8CF9-5EC9-F768-7088-1718A09CBB1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301696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8" name="SS_ITEM_4_CONTENT">
            <a:extLst>
              <a:ext uri="{FF2B5EF4-FFF2-40B4-BE49-F238E27FC236}">
                <a16:creationId xmlns:a16="http://schemas.microsoft.com/office/drawing/2014/main" id="{80D0A349-9D9F-23DE-9C92-927C5C7B1A82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733974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9" name="SS_ITEM_4_TITLE">
            <a:extLst>
              <a:ext uri="{FF2B5EF4-FFF2-40B4-BE49-F238E27FC236}">
                <a16:creationId xmlns:a16="http://schemas.microsoft.com/office/drawing/2014/main" id="{EDB1A325-8DCE-4FF2-1637-9FD4C7644772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733974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CA217E-94C3-CB7E-7EE4-40BB90693401}"/>
              </a:ext>
            </a:extLst>
          </p:cNvPr>
          <p:cNvSpPr>
            <a:spLocks noChangeAspect="1"/>
          </p:cNvSpPr>
          <p:nvPr userDrawn="1"/>
        </p:nvSpPr>
        <p:spPr>
          <a:xfrm>
            <a:off x="7888383" y="2447789"/>
            <a:ext cx="731520" cy="731428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3" name="SS_PAGE">
            <a:extLst>
              <a:ext uri="{FF2B5EF4-FFF2-40B4-BE49-F238E27FC236}">
                <a16:creationId xmlns:a16="http://schemas.microsoft.com/office/drawing/2014/main" id="{80F3CD7C-4055-0742-41C3-DFE474CCA547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SS_ITEM_5_CONTENT">
            <a:extLst>
              <a:ext uri="{FF2B5EF4-FFF2-40B4-BE49-F238E27FC236}">
                <a16:creationId xmlns:a16="http://schemas.microsoft.com/office/drawing/2014/main" id="{8F7D5166-6A71-1101-AF1F-743ED4019650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9501133" y="3878689"/>
            <a:ext cx="1828800" cy="182880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1" name="SS_ITEM_5_TITLE">
            <a:extLst>
              <a:ext uri="{FF2B5EF4-FFF2-40B4-BE49-F238E27FC236}">
                <a16:creationId xmlns:a16="http://schemas.microsoft.com/office/drawing/2014/main" id="{31CD9867-1DC9-1EE7-3CD9-760B882D189F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9501133" y="3351404"/>
            <a:ext cx="1828800" cy="411653"/>
          </a:xfrm>
          <a:prstGeom prst="rect">
            <a:avLst/>
          </a:prstGeom>
        </p:spPr>
        <p:txBody>
          <a:bodyPr lIns="0" tIns="0" rIns="0" bIns="0" numCol="1" spcCol="1778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FBAE6F60-2F07-E84C-42A0-48404A0DCEAE}"/>
              </a:ext>
            </a:extLst>
          </p:cNvPr>
          <p:cNvSpPr>
            <a:spLocks noChangeAspect="1"/>
          </p:cNvSpPr>
          <p:nvPr userDrawn="1"/>
        </p:nvSpPr>
        <p:spPr>
          <a:xfrm>
            <a:off x="9507627" y="2641912"/>
            <a:ext cx="1828800" cy="343183"/>
          </a:xfrm>
          <a:custGeom>
            <a:avLst/>
            <a:gdLst>
              <a:gd name="connsiteX0" fmla="*/ 231648 w 2468880"/>
              <a:gd name="connsiteY0" fmla="*/ 0 h 463296"/>
              <a:gd name="connsiteX1" fmla="*/ 231648 w 2468880"/>
              <a:gd name="connsiteY1" fmla="*/ 115824 h 463296"/>
              <a:gd name="connsiteX2" fmla="*/ 2237232 w 2468880"/>
              <a:gd name="connsiteY2" fmla="*/ 115824 h 463296"/>
              <a:gd name="connsiteX3" fmla="*/ 2237232 w 2468880"/>
              <a:gd name="connsiteY3" fmla="*/ 0 h 463296"/>
              <a:gd name="connsiteX4" fmla="*/ 2468880 w 2468880"/>
              <a:gd name="connsiteY4" fmla="*/ 231648 h 463296"/>
              <a:gd name="connsiteX5" fmla="*/ 2237232 w 2468880"/>
              <a:gd name="connsiteY5" fmla="*/ 463296 h 463296"/>
              <a:gd name="connsiteX6" fmla="*/ 2237232 w 2468880"/>
              <a:gd name="connsiteY6" fmla="*/ 347472 h 463296"/>
              <a:gd name="connsiteX7" fmla="*/ 231648 w 2468880"/>
              <a:gd name="connsiteY7" fmla="*/ 347472 h 463296"/>
              <a:gd name="connsiteX8" fmla="*/ 231648 w 2468880"/>
              <a:gd name="connsiteY8" fmla="*/ 463296 h 463296"/>
              <a:gd name="connsiteX9" fmla="*/ 0 w 2468880"/>
              <a:gd name="connsiteY9" fmla="*/ 231648 h 463296"/>
              <a:gd name="connsiteX10" fmla="*/ 231648 w 2468880"/>
              <a:gd name="connsiteY10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0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ECAA2B6-8CEA-600A-C5DA-FE6A8A3C3A8E}"/>
              </a:ext>
            </a:extLst>
          </p:cNvPr>
          <p:cNvSpPr>
            <a:spLocks noChangeAspect="1"/>
          </p:cNvSpPr>
          <p:nvPr userDrawn="1"/>
        </p:nvSpPr>
        <p:spPr>
          <a:xfrm>
            <a:off x="10056267" y="2447789"/>
            <a:ext cx="731520" cy="731428"/>
          </a:xfrm>
          <a:custGeom>
            <a:avLst/>
            <a:gdLst>
              <a:gd name="connsiteX0" fmla="*/ 1142994 w 1142994"/>
              <a:gd name="connsiteY0" fmla="*/ 571426 h 1142851"/>
              <a:gd name="connsiteX1" fmla="*/ 571497 w 1142994"/>
              <a:gd name="connsiteY1" fmla="*/ 1142851 h 1142851"/>
              <a:gd name="connsiteX2" fmla="*/ 0 w 1142994"/>
              <a:gd name="connsiteY2" fmla="*/ 571426 h 1142851"/>
              <a:gd name="connsiteX3" fmla="*/ 571497 w 1142994"/>
              <a:gd name="connsiteY3" fmla="*/ 0 h 1142851"/>
              <a:gd name="connsiteX4" fmla="*/ 1142994 w 1142994"/>
              <a:gd name="connsiteY4" fmla="*/ 571426 h 11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close/>
              </a:path>
            </a:pathLst>
          </a:custGeom>
          <a:solidFill>
            <a:schemeClr val="accent1"/>
          </a:solidFill>
          <a:ln w="571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625886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">
            <a:extLst>
              <a:ext uri="{FF2B5EF4-FFF2-40B4-BE49-F238E27FC236}">
                <a16:creationId xmlns:a16="http://schemas.microsoft.com/office/drawing/2014/main" id="{95D0A39A-748C-BB22-0589-E4E17B402849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4" name="SS_PRESENTATION_TITLE">
            <a:extLst>
              <a:ext uri="{FF2B5EF4-FFF2-40B4-BE49-F238E27FC236}">
                <a16:creationId xmlns:a16="http://schemas.microsoft.com/office/drawing/2014/main" id="{7840DA2A-771D-116B-DC31-CAE3320F9DA6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499E2D84-F8C1-B223-FFD7-D718212C3E10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6" name="SS_TITLE">
            <a:extLst>
              <a:ext uri="{FF2B5EF4-FFF2-40B4-BE49-F238E27FC236}">
                <a16:creationId xmlns:a16="http://schemas.microsoft.com/office/drawing/2014/main" id="{806F787E-B386-70A7-1178-0F01B533B150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SS_LOGO">
            <a:extLst>
              <a:ext uri="{FF2B5EF4-FFF2-40B4-BE49-F238E27FC236}">
                <a16:creationId xmlns:a16="http://schemas.microsoft.com/office/drawing/2014/main" id="{A0048D6C-7551-ECAF-DAFD-92753F0B88D6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8" name="SS_PAGE">
            <a:extLst>
              <a:ext uri="{FF2B5EF4-FFF2-40B4-BE49-F238E27FC236}">
                <a16:creationId xmlns:a16="http://schemas.microsoft.com/office/drawing/2014/main" id="{D7018813-CD5B-212C-D20E-6BD0F1872BCC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ITEM 1">
            <a:extLst>
              <a:ext uri="{FF2B5EF4-FFF2-40B4-BE49-F238E27FC236}">
                <a16:creationId xmlns:a16="http://schemas.microsoft.com/office/drawing/2014/main" id="{90F70522-5016-8449-6908-5E288ED3D267}"/>
              </a:ext>
            </a:extLst>
          </p:cNvPr>
          <p:cNvSpPr/>
          <p:nvPr userDrawn="1"/>
        </p:nvSpPr>
        <p:spPr>
          <a:xfrm>
            <a:off x="855573" y="2068484"/>
            <a:ext cx="3931920" cy="365760"/>
          </a:xfrm>
          <a:prstGeom prst="rect">
            <a:avLst/>
          </a:prstGeom>
          <a:solidFill>
            <a:schemeClr val="accent2"/>
          </a:solidFill>
          <a:ln/>
        </p:spPr>
        <p:txBody>
          <a:bodyPr vert="horz" wrap="square" lIns="0" tIns="0" rIns="0" bIns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utfit SemiBold" pitchFamily="2" charset="0"/>
              </a:rPr>
              <a:t>STRENTHS</a:t>
            </a:r>
          </a:p>
        </p:txBody>
      </p:sp>
      <p:sp>
        <p:nvSpPr>
          <p:cNvPr id="17" name="SS_ITEM_1_CONTENT">
            <a:extLst>
              <a:ext uri="{FF2B5EF4-FFF2-40B4-BE49-F238E27FC236}">
                <a16:creationId xmlns:a16="http://schemas.microsoft.com/office/drawing/2014/main" id="{A375F5EC-E3C3-2FD0-1C25-E2D39A2A9A6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55573" y="2551083"/>
            <a:ext cx="3931920" cy="14630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b="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19" name="SS_ITEM_2_CONTENT">
            <a:extLst>
              <a:ext uri="{FF2B5EF4-FFF2-40B4-BE49-F238E27FC236}">
                <a16:creationId xmlns:a16="http://schemas.microsoft.com/office/drawing/2014/main" id="{8D217CE5-45D0-3E4D-481E-694141A4CF29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7398013" y="2551083"/>
            <a:ext cx="3931920" cy="14630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b="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0" name="SS_ITEM_3_CONTENT">
            <a:extLst>
              <a:ext uri="{FF2B5EF4-FFF2-40B4-BE49-F238E27FC236}">
                <a16:creationId xmlns:a16="http://schemas.microsoft.com/office/drawing/2014/main" id="{1A11ADC7-3B57-6904-D0BF-9DFE27E58E24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855573" y="4727101"/>
            <a:ext cx="3931920" cy="14630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b="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1" name="SS_ITEM_4_CONTENT">
            <a:extLst>
              <a:ext uri="{FF2B5EF4-FFF2-40B4-BE49-F238E27FC236}">
                <a16:creationId xmlns:a16="http://schemas.microsoft.com/office/drawing/2014/main" id="{2242221E-4B85-CC29-9A93-FF3AB61C1C79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7404623" y="4727101"/>
            <a:ext cx="3931920" cy="1463040"/>
          </a:xfrm>
          <a:prstGeom prst="rect">
            <a:avLst/>
          </a:prstGeom>
        </p:spPr>
        <p:txBody>
          <a:bodyPr lIns="0" tIns="0" rIns="0" bIns="0" numCol="1" spcCol="177800" anchor="t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b="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lnSpc>
                <a:spcPts val="168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b="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Many individuals and organizations struggle to grasp the complexities of AI technology.</a:t>
            </a:r>
          </a:p>
          <a:p>
            <a:pPr lvl="1"/>
            <a:r>
              <a:rPr lang="en-US" dirty="0"/>
              <a:t>This lack of understanding hinders its widespread adoption.</a:t>
            </a:r>
          </a:p>
        </p:txBody>
      </p:sp>
      <p:sp>
        <p:nvSpPr>
          <p:cNvPr id="22" name="ITEM 1">
            <a:extLst>
              <a:ext uri="{FF2B5EF4-FFF2-40B4-BE49-F238E27FC236}">
                <a16:creationId xmlns:a16="http://schemas.microsoft.com/office/drawing/2014/main" id="{632B147A-141C-BB0E-099B-3A4296A4A6ED}"/>
              </a:ext>
            </a:extLst>
          </p:cNvPr>
          <p:cNvSpPr/>
          <p:nvPr userDrawn="1"/>
        </p:nvSpPr>
        <p:spPr>
          <a:xfrm>
            <a:off x="7398013" y="2068484"/>
            <a:ext cx="3931920" cy="365760"/>
          </a:xfrm>
          <a:prstGeom prst="rect">
            <a:avLst/>
          </a:prstGeom>
          <a:solidFill>
            <a:schemeClr val="accent2"/>
          </a:solidFill>
          <a:ln/>
        </p:spPr>
        <p:txBody>
          <a:bodyPr vert="horz" wrap="square" lIns="0" tIns="0" rIns="0" bIns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utfit SemiBold" pitchFamily="2" charset="0"/>
              </a:rPr>
              <a:t>WEAKNESSES</a:t>
            </a:r>
          </a:p>
        </p:txBody>
      </p:sp>
      <p:sp>
        <p:nvSpPr>
          <p:cNvPr id="26" name="ITEM 1">
            <a:extLst>
              <a:ext uri="{FF2B5EF4-FFF2-40B4-BE49-F238E27FC236}">
                <a16:creationId xmlns:a16="http://schemas.microsoft.com/office/drawing/2014/main" id="{4CA2581B-395D-5294-0B58-119B156DE6FC}"/>
              </a:ext>
            </a:extLst>
          </p:cNvPr>
          <p:cNvSpPr/>
          <p:nvPr userDrawn="1"/>
        </p:nvSpPr>
        <p:spPr>
          <a:xfrm>
            <a:off x="855573" y="4216872"/>
            <a:ext cx="3931920" cy="365760"/>
          </a:xfrm>
          <a:prstGeom prst="rect">
            <a:avLst/>
          </a:prstGeom>
          <a:solidFill>
            <a:schemeClr val="accent2"/>
          </a:solidFill>
          <a:ln/>
        </p:spPr>
        <p:txBody>
          <a:bodyPr vert="horz" wrap="square" lIns="0" tIns="0" rIns="0" bIns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Outfit SemiBold" pitchFamily="2" charset="0"/>
              </a:rPr>
              <a:t>OPPORTUNITIES</a:t>
            </a:r>
            <a:endParaRPr lang="en-US" sz="12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27" name="ITEM 1">
            <a:extLst>
              <a:ext uri="{FF2B5EF4-FFF2-40B4-BE49-F238E27FC236}">
                <a16:creationId xmlns:a16="http://schemas.microsoft.com/office/drawing/2014/main" id="{B4872681-A753-1F50-52F3-11ECF8D94171}"/>
              </a:ext>
            </a:extLst>
          </p:cNvPr>
          <p:cNvSpPr/>
          <p:nvPr userDrawn="1"/>
        </p:nvSpPr>
        <p:spPr>
          <a:xfrm>
            <a:off x="7404623" y="4216872"/>
            <a:ext cx="3931920" cy="365760"/>
          </a:xfrm>
          <a:prstGeom prst="rect">
            <a:avLst/>
          </a:prstGeom>
          <a:solidFill>
            <a:schemeClr val="accent2"/>
          </a:solidFill>
          <a:ln/>
        </p:spPr>
        <p:txBody>
          <a:bodyPr vert="horz" wrap="square" lIns="0" tIns="0" rIns="0" bIns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utfit SemiBold" pitchFamily="2" charset="0"/>
              </a:rPr>
              <a:t>THREATS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5D9C4B-E22B-0111-3C52-7D1909C72100}"/>
              </a:ext>
            </a:extLst>
          </p:cNvPr>
          <p:cNvSpPr/>
          <p:nvPr userDrawn="1"/>
        </p:nvSpPr>
        <p:spPr>
          <a:xfrm>
            <a:off x="4950182" y="2945330"/>
            <a:ext cx="1225584" cy="12255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4800" dirty="0">
                <a:latin typeface="+mj-lt"/>
              </a:rPr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E381E6-0180-2520-9783-2B8441CEDF9B}"/>
              </a:ext>
            </a:extLst>
          </p:cNvPr>
          <p:cNvSpPr/>
          <p:nvPr userDrawn="1"/>
        </p:nvSpPr>
        <p:spPr>
          <a:xfrm>
            <a:off x="6012825" y="2942727"/>
            <a:ext cx="1225584" cy="122558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4800" dirty="0">
                <a:latin typeface="+mj-lt"/>
              </a:rPr>
              <a:t>W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57AD0E-C42B-893B-E7A3-813423B214BE}"/>
              </a:ext>
            </a:extLst>
          </p:cNvPr>
          <p:cNvSpPr/>
          <p:nvPr userDrawn="1"/>
        </p:nvSpPr>
        <p:spPr>
          <a:xfrm>
            <a:off x="4950182" y="4030220"/>
            <a:ext cx="1225584" cy="122558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4800" dirty="0">
                <a:latin typeface="+mj-lt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3F45DF-C2C1-7E80-1639-7D0E76C8251B}"/>
              </a:ext>
            </a:extLst>
          </p:cNvPr>
          <p:cNvSpPr/>
          <p:nvPr userDrawn="1"/>
        </p:nvSpPr>
        <p:spPr>
          <a:xfrm>
            <a:off x="6012825" y="4022219"/>
            <a:ext cx="1225584" cy="12255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4800" dirty="0">
                <a:latin typeface="+mj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08850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1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AB7514-BFAD-E4CD-34FD-C3C437AAEFB4}"/>
              </a:ext>
            </a:extLst>
          </p:cNvPr>
          <p:cNvSpPr/>
          <p:nvPr userDrawn="1"/>
        </p:nvSpPr>
        <p:spPr>
          <a:xfrm>
            <a:off x="6309361" y="2519680"/>
            <a:ext cx="5239172" cy="3484879"/>
          </a:xfrm>
          <a:prstGeom prst="roundRect">
            <a:avLst>
              <a:gd name="adj" fmla="val 67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6830458" y="4932553"/>
            <a:ext cx="4114800" cy="5486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5" name="SS_ITEM_1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6830458" y="4420490"/>
            <a:ext cx="41148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830458" y="3031013"/>
            <a:ext cx="4164376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1" name="SS_IMAGE">
            <a:extLst>
              <a:ext uri="{FF2B5EF4-FFF2-40B4-BE49-F238E27FC236}">
                <a16:creationId xmlns:a16="http://schemas.microsoft.com/office/drawing/2014/main" id="{2B4F411B-2F14-0484-FF2D-CB123E1BAE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2067" y="2519680"/>
            <a:ext cx="5017182" cy="3484879"/>
          </a:xfrm>
          <a:prstGeom prst="roundRect">
            <a:avLst>
              <a:gd name="adj" fmla="val 6597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hape 12">
            <a:extLst>
              <a:ext uri="{FF2B5EF4-FFF2-40B4-BE49-F238E27FC236}">
                <a16:creationId xmlns:a16="http://schemas.microsoft.com/office/drawing/2014/main" id="{D7832F3C-7FAD-BD68-3C2D-58D79DA9FFBF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9" name="SS_PRESENTATION_TITLE">
            <a:extLst>
              <a:ext uri="{FF2B5EF4-FFF2-40B4-BE49-F238E27FC236}">
                <a16:creationId xmlns:a16="http://schemas.microsoft.com/office/drawing/2014/main" id="{4D925FC5-37A5-AB7B-5DD7-24FE14FFECAC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C4919C01-E782-2E44-5267-B7CC726B43F1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4" name="SS_LOGO">
            <a:extLst>
              <a:ext uri="{FF2B5EF4-FFF2-40B4-BE49-F238E27FC236}">
                <a16:creationId xmlns:a16="http://schemas.microsoft.com/office/drawing/2014/main" id="{922E254F-B0F9-0D86-4FE4-5148F0EB6A3C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SS_PAGE">
            <a:extLst>
              <a:ext uri="{FF2B5EF4-FFF2-40B4-BE49-F238E27FC236}">
                <a16:creationId xmlns:a16="http://schemas.microsoft.com/office/drawing/2014/main" id="{FABE8864-7418-6DC7-3215-3EC463356F12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7" name="SS_TITLE">
            <a:extLst>
              <a:ext uri="{FF2B5EF4-FFF2-40B4-BE49-F238E27FC236}">
                <a16:creationId xmlns:a16="http://schemas.microsoft.com/office/drawing/2014/main" id="{09F13606-3CAD-71B8-9D82-D343D614C739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0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TABLE_OF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">
            <a:extLst>
              <a:ext uri="{FF2B5EF4-FFF2-40B4-BE49-F238E27FC236}">
                <a16:creationId xmlns:a16="http://schemas.microsoft.com/office/drawing/2014/main" id="{0BE69C24-947E-0597-9F9A-1D539BC90CDB}"/>
              </a:ext>
            </a:extLst>
          </p:cNvPr>
          <p:cNvSpPr/>
          <p:nvPr userDrawn="1"/>
        </p:nvSpPr>
        <p:spPr>
          <a:xfrm>
            <a:off x="-1" y="447"/>
            <a:ext cx="365760" cy="685710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S_CONTENT">
            <a:extLst>
              <a:ext uri="{FF2B5EF4-FFF2-40B4-BE49-F238E27FC236}">
                <a16:creationId xmlns:a16="http://schemas.microsoft.com/office/drawing/2014/main" id="{BF6EAFC8-E3AA-A6AC-2EC3-A512E145366A}"/>
              </a:ext>
            </a:extLst>
          </p:cNvPr>
          <p:cNvSpPr>
            <a:spLocks noGrp="1"/>
          </p:cNvSpPr>
          <p:nvPr>
            <p:ph type="body" sz="quarter" idx="103"/>
          </p:nvPr>
        </p:nvSpPr>
        <p:spPr>
          <a:xfrm>
            <a:off x="5124450" y="762347"/>
            <a:ext cx="5783695" cy="57729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5" name="SS_PAGES">
            <a:extLst>
              <a:ext uri="{FF2B5EF4-FFF2-40B4-BE49-F238E27FC236}">
                <a16:creationId xmlns:a16="http://schemas.microsoft.com/office/drawing/2014/main" id="{CC33D20C-A17A-D651-6859-054E3763B4C6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491752" y="762347"/>
            <a:ext cx="547200" cy="5772924"/>
          </a:xfrm>
          <a:prstGeom prst="rect">
            <a:avLst/>
          </a:prstGeom>
        </p:spPr>
        <p:txBody>
          <a:bodyPr rIns="54000"/>
          <a:lstStyle>
            <a:lvl1pPr marL="0" indent="0" algn="r">
              <a:lnSpc>
                <a:spcPct val="130000"/>
              </a:lnSpc>
              <a:buNone/>
              <a:defRPr sz="1800">
                <a:latin typeface="+mn-lt"/>
              </a:defRPr>
            </a:lvl1pPr>
          </a:lstStyle>
          <a:p>
            <a:r>
              <a:rPr lang="fr-FR" dirty="0"/>
              <a:t>01</a:t>
            </a:r>
          </a:p>
          <a:p>
            <a:endParaRPr lang="fr-FR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B63F0280-5FF5-20E0-150C-632648741406}"/>
              </a:ext>
            </a:extLst>
          </p:cNvPr>
          <p:cNvSpPr/>
          <p:nvPr/>
        </p:nvSpPr>
        <p:spPr>
          <a:xfrm>
            <a:off x="10153597" y="1667"/>
            <a:ext cx="2036415" cy="1016024"/>
          </a:xfrm>
          <a:custGeom>
            <a:avLst/>
            <a:gdLst>
              <a:gd name="connsiteX0" fmla="*/ 1018205 w 2036415"/>
              <a:gd name="connsiteY0" fmla="*/ 1016024 h 1016024"/>
              <a:gd name="connsiteX1" fmla="*/ 2036416 w 2036415"/>
              <a:gd name="connsiteY1" fmla="*/ 0 h 1016024"/>
              <a:gd name="connsiteX2" fmla="*/ 1857468 w 2036415"/>
              <a:gd name="connsiteY2" fmla="*/ 0 h 1016024"/>
              <a:gd name="connsiteX3" fmla="*/ 1018205 w 2036415"/>
              <a:gd name="connsiteY3" fmla="*/ 837464 h 1016024"/>
              <a:gd name="connsiteX4" fmla="*/ 178947 w 2036415"/>
              <a:gd name="connsiteY4" fmla="*/ 0 h 1016024"/>
              <a:gd name="connsiteX5" fmla="*/ 0 w 2036415"/>
              <a:gd name="connsiteY5" fmla="*/ 0 h 1016024"/>
              <a:gd name="connsiteX6" fmla="*/ 1018205 w 2036415"/>
              <a:gd name="connsiteY6" fmla="*/ 1016024 h 10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15" h="1016024">
                <a:moveTo>
                  <a:pt x="1018205" y="1016024"/>
                </a:moveTo>
                <a:cubicBezTo>
                  <a:pt x="1580550" y="1016024"/>
                  <a:pt x="2036416" y="561136"/>
                  <a:pt x="2036416" y="0"/>
                </a:cubicBezTo>
                <a:lnTo>
                  <a:pt x="1857468" y="0"/>
                </a:lnTo>
                <a:cubicBezTo>
                  <a:pt x="1857468" y="462518"/>
                  <a:pt x="1481716" y="837464"/>
                  <a:pt x="1018205" y="837464"/>
                </a:cubicBezTo>
                <a:cubicBezTo>
                  <a:pt x="554696" y="837464"/>
                  <a:pt x="178947" y="462518"/>
                  <a:pt x="178947" y="0"/>
                </a:cubicBezTo>
                <a:lnTo>
                  <a:pt x="0" y="0"/>
                </a:lnTo>
                <a:cubicBezTo>
                  <a:pt x="0" y="561136"/>
                  <a:pt x="455867" y="1016024"/>
                  <a:pt x="1018205" y="101602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43AED9D1-D458-383D-D063-FAC4490BC111}"/>
              </a:ext>
            </a:extLst>
          </p:cNvPr>
          <p:cNvSpPr/>
          <p:nvPr/>
        </p:nvSpPr>
        <p:spPr>
          <a:xfrm>
            <a:off x="10471195" y="1666"/>
            <a:ext cx="1401219" cy="699107"/>
          </a:xfrm>
          <a:custGeom>
            <a:avLst/>
            <a:gdLst>
              <a:gd name="connsiteX0" fmla="*/ 700606 w 1401219"/>
              <a:gd name="connsiteY0" fmla="*/ 699108 h 699107"/>
              <a:gd name="connsiteX1" fmla="*/ 1401220 w 1401219"/>
              <a:gd name="connsiteY1" fmla="*/ 0 h 699107"/>
              <a:gd name="connsiteX2" fmla="*/ 1222272 w 1401219"/>
              <a:gd name="connsiteY2" fmla="*/ 0 h 699107"/>
              <a:gd name="connsiteX3" fmla="*/ 700606 w 1401219"/>
              <a:gd name="connsiteY3" fmla="*/ 520545 h 699107"/>
              <a:gd name="connsiteX4" fmla="*/ 178946 w 1401219"/>
              <a:gd name="connsiteY4" fmla="*/ 0 h 699107"/>
              <a:gd name="connsiteX5" fmla="*/ 0 w 1401219"/>
              <a:gd name="connsiteY5" fmla="*/ 0 h 699107"/>
              <a:gd name="connsiteX6" fmla="*/ 700606 w 1401219"/>
              <a:gd name="connsiteY6" fmla="*/ 699108 h 69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219" h="699107">
                <a:moveTo>
                  <a:pt x="700606" y="699108"/>
                </a:moveTo>
                <a:cubicBezTo>
                  <a:pt x="1087547" y="699108"/>
                  <a:pt x="1401220" y="386107"/>
                  <a:pt x="1401220" y="0"/>
                </a:cubicBezTo>
                <a:lnTo>
                  <a:pt x="1222272" y="0"/>
                </a:lnTo>
                <a:cubicBezTo>
                  <a:pt x="1222272" y="287489"/>
                  <a:pt x="988713" y="520545"/>
                  <a:pt x="700606" y="520545"/>
                </a:cubicBezTo>
                <a:cubicBezTo>
                  <a:pt x="412505" y="520545"/>
                  <a:pt x="178946" y="287489"/>
                  <a:pt x="178946" y="0"/>
                </a:cubicBezTo>
                <a:lnTo>
                  <a:pt x="0" y="0"/>
                </a:lnTo>
                <a:cubicBezTo>
                  <a:pt x="0" y="386107"/>
                  <a:pt x="313673" y="699108"/>
                  <a:pt x="700606" y="699108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12F16DA2-DAE7-7245-5DB2-D68AA7BA4A98}"/>
              </a:ext>
            </a:extLst>
          </p:cNvPr>
          <p:cNvSpPr/>
          <p:nvPr/>
        </p:nvSpPr>
        <p:spPr>
          <a:xfrm>
            <a:off x="10774356" y="1668"/>
            <a:ext cx="794895" cy="396596"/>
          </a:xfrm>
          <a:custGeom>
            <a:avLst/>
            <a:gdLst>
              <a:gd name="connsiteX0" fmla="*/ 397445 w 794895"/>
              <a:gd name="connsiteY0" fmla="*/ 396596 h 396596"/>
              <a:gd name="connsiteX1" fmla="*/ 794895 w 794895"/>
              <a:gd name="connsiteY1" fmla="*/ 0 h 396596"/>
              <a:gd name="connsiteX2" fmla="*/ 615948 w 794895"/>
              <a:gd name="connsiteY2" fmla="*/ 0 h 396596"/>
              <a:gd name="connsiteX3" fmla="*/ 397445 w 794895"/>
              <a:gd name="connsiteY3" fmla="*/ 218033 h 396596"/>
              <a:gd name="connsiteX4" fmla="*/ 178948 w 794895"/>
              <a:gd name="connsiteY4" fmla="*/ 0 h 396596"/>
              <a:gd name="connsiteX5" fmla="*/ 0 w 794895"/>
              <a:gd name="connsiteY5" fmla="*/ 0 h 396596"/>
              <a:gd name="connsiteX6" fmla="*/ 397445 w 794895"/>
              <a:gd name="connsiteY6" fmla="*/ 396596 h 39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895" h="396596">
                <a:moveTo>
                  <a:pt x="397445" y="396596"/>
                </a:moveTo>
                <a:cubicBezTo>
                  <a:pt x="616951" y="396596"/>
                  <a:pt x="794895" y="219034"/>
                  <a:pt x="794895" y="0"/>
                </a:cubicBezTo>
                <a:lnTo>
                  <a:pt x="615948" y="0"/>
                </a:lnTo>
                <a:cubicBezTo>
                  <a:pt x="615948" y="120416"/>
                  <a:pt x="518123" y="218033"/>
                  <a:pt x="397445" y="218033"/>
                </a:cubicBezTo>
                <a:cubicBezTo>
                  <a:pt x="276773" y="218033"/>
                  <a:pt x="178948" y="120416"/>
                  <a:pt x="178948" y="0"/>
                </a:cubicBezTo>
                <a:lnTo>
                  <a:pt x="0" y="0"/>
                </a:lnTo>
                <a:cubicBezTo>
                  <a:pt x="0" y="219034"/>
                  <a:pt x="177945" y="396596"/>
                  <a:pt x="397445" y="396596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SS_TITLE">
            <a:extLst>
              <a:ext uri="{FF2B5EF4-FFF2-40B4-BE49-F238E27FC236}">
                <a16:creationId xmlns:a16="http://schemas.microsoft.com/office/drawing/2014/main" id="{204A06FC-AB14-491B-92C4-CF5064D84750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22960" y="612648"/>
            <a:ext cx="3466698" cy="59134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219711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1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S_ITEM_1_CONTENT">
            <a:extLst>
              <a:ext uri="{FF2B5EF4-FFF2-40B4-BE49-F238E27FC236}">
                <a16:creationId xmlns:a16="http://schemas.microsoft.com/office/drawing/2014/main" id="{AE39A397-F456-F40C-EFA4-6764CCD8E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623" y="4773391"/>
            <a:ext cx="5003626" cy="727050"/>
          </a:xfrm>
          <a:prstGeom prst="rect">
            <a:avLst/>
          </a:prstGeom>
        </p:spPr>
        <p:txBody>
          <a:bodyPr lIns="0" tIns="91440" rIns="0" bIns="0" anchor="t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2" name="SS_ITEM_1_TITLE">
            <a:extLst>
              <a:ext uri="{FF2B5EF4-FFF2-40B4-BE49-F238E27FC236}">
                <a16:creationId xmlns:a16="http://schemas.microsoft.com/office/drawing/2014/main" id="{71800DD2-CAB8-E01D-6ED2-761C11F2F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5623" y="3919600"/>
            <a:ext cx="5003626" cy="457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875620" y="2519680"/>
            <a:ext cx="500362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2" name="SS_IMAGE">
            <a:extLst>
              <a:ext uri="{FF2B5EF4-FFF2-40B4-BE49-F238E27FC236}">
                <a16:creationId xmlns:a16="http://schemas.microsoft.com/office/drawing/2014/main" id="{947D3495-7CBE-8B4A-5C63-239DA23EB4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9357" y="2519680"/>
            <a:ext cx="5017182" cy="3489128"/>
          </a:xfrm>
          <a:prstGeom prst="roundRect">
            <a:avLst>
              <a:gd name="adj" fmla="val 6597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hape 12">
            <a:extLst>
              <a:ext uri="{FF2B5EF4-FFF2-40B4-BE49-F238E27FC236}">
                <a16:creationId xmlns:a16="http://schemas.microsoft.com/office/drawing/2014/main" id="{7742EA8E-7FFD-27B5-1B0B-2CCF4435F3CD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1" name="SS_PRESENTATION_TITLE">
            <a:extLst>
              <a:ext uri="{FF2B5EF4-FFF2-40B4-BE49-F238E27FC236}">
                <a16:creationId xmlns:a16="http://schemas.microsoft.com/office/drawing/2014/main" id="{21C8D120-F9DB-61C9-B535-D2DE9E205670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FAF63909-477A-4E17-4A45-85AFF8B61302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5" name="SS_LOGO">
            <a:extLst>
              <a:ext uri="{FF2B5EF4-FFF2-40B4-BE49-F238E27FC236}">
                <a16:creationId xmlns:a16="http://schemas.microsoft.com/office/drawing/2014/main" id="{F6B2C24B-6000-71A9-9F96-1764CC8C85BA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SS_PAGE">
            <a:extLst>
              <a:ext uri="{FF2B5EF4-FFF2-40B4-BE49-F238E27FC236}">
                <a16:creationId xmlns:a16="http://schemas.microsoft.com/office/drawing/2014/main" id="{8C1CA895-FCE1-4E68-AC96-3460BF6725BA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8" name="SS_TITLE">
            <a:extLst>
              <a:ext uri="{FF2B5EF4-FFF2-40B4-BE49-F238E27FC236}">
                <a16:creationId xmlns:a16="http://schemas.microsoft.com/office/drawing/2014/main" id="{CCC7132B-94EA-B8DB-13A5-9F9DEAF22BF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20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2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S_IMAGE">
            <a:extLst>
              <a:ext uri="{FF2B5EF4-FFF2-40B4-BE49-F238E27FC236}">
                <a16:creationId xmlns:a16="http://schemas.microsoft.com/office/drawing/2014/main" id="{8C03CF95-6B73-664D-A13C-AC677584C0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00160" y="0"/>
            <a:ext cx="329184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95DFCB-A1B1-B623-277E-324AA8DF4101}"/>
              </a:ext>
            </a:extLst>
          </p:cNvPr>
          <p:cNvSpPr/>
          <p:nvPr userDrawn="1"/>
        </p:nvSpPr>
        <p:spPr>
          <a:xfrm>
            <a:off x="852637" y="2367279"/>
            <a:ext cx="3657600" cy="3586481"/>
          </a:xfrm>
          <a:prstGeom prst="roundRect">
            <a:avLst>
              <a:gd name="adj" fmla="val 6728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S_ITEM_1_TITLE">
            <a:extLst>
              <a:ext uri="{FF2B5EF4-FFF2-40B4-BE49-F238E27FC236}">
                <a16:creationId xmlns:a16="http://schemas.microsoft.com/office/drawing/2014/main" id="{A5FEDAE4-A797-2528-AF2C-13C78F44F5F5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1309837" y="4162225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3" name="SS_ITEM_1_CONTENT">
            <a:extLst>
              <a:ext uri="{FF2B5EF4-FFF2-40B4-BE49-F238E27FC236}">
                <a16:creationId xmlns:a16="http://schemas.microsoft.com/office/drawing/2014/main" id="{67BE863F-43A8-31EA-9F7C-FC1A9FE30369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1309837" y="4954069"/>
            <a:ext cx="2743200" cy="5486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4" name="SS_ITEM_1_NUMBER">
            <a:extLst>
              <a:ext uri="{FF2B5EF4-FFF2-40B4-BE49-F238E27FC236}">
                <a16:creationId xmlns:a16="http://schemas.microsoft.com/office/drawing/2014/main" id="{9F32B315-FDB5-DDFD-C095-ECB6B5E3316F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309837" y="2834303"/>
            <a:ext cx="27432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72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564E63D-9250-A4AB-EFD8-8CDE94F748E4}"/>
              </a:ext>
            </a:extLst>
          </p:cNvPr>
          <p:cNvSpPr/>
          <p:nvPr userDrawn="1"/>
        </p:nvSpPr>
        <p:spPr>
          <a:xfrm>
            <a:off x="4785360" y="2367279"/>
            <a:ext cx="3657600" cy="3586481"/>
          </a:xfrm>
          <a:prstGeom prst="roundRect">
            <a:avLst>
              <a:gd name="adj" fmla="val 6728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S_ITEM_2_TITLE">
            <a:extLst>
              <a:ext uri="{FF2B5EF4-FFF2-40B4-BE49-F238E27FC236}">
                <a16:creationId xmlns:a16="http://schemas.microsoft.com/office/drawing/2014/main" id="{7D415817-E92C-9D69-CBA4-63CBA6BD88C1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>
          <a:xfrm>
            <a:off x="5242560" y="4162225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7" name="SS_ITEM_2_CONTENT">
            <a:extLst>
              <a:ext uri="{FF2B5EF4-FFF2-40B4-BE49-F238E27FC236}">
                <a16:creationId xmlns:a16="http://schemas.microsoft.com/office/drawing/2014/main" id="{4D362666-A5E9-A61F-E4ED-999371B5561A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5242560" y="4954069"/>
            <a:ext cx="2743200" cy="5486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8" name="SS_ITEM_2_NUMBER">
            <a:extLst>
              <a:ext uri="{FF2B5EF4-FFF2-40B4-BE49-F238E27FC236}">
                <a16:creationId xmlns:a16="http://schemas.microsoft.com/office/drawing/2014/main" id="{BFEFD37F-750B-872A-B2CA-FAEC1CD1679A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5242560" y="2834303"/>
            <a:ext cx="27432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72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" name="Shape 12">
            <a:extLst>
              <a:ext uri="{FF2B5EF4-FFF2-40B4-BE49-F238E27FC236}">
                <a16:creationId xmlns:a16="http://schemas.microsoft.com/office/drawing/2014/main" id="{DD6DC4BF-9DC2-5263-CD14-259610FA696B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6" name="SS_PRESENTATION_TITLE">
            <a:extLst>
              <a:ext uri="{FF2B5EF4-FFF2-40B4-BE49-F238E27FC236}">
                <a16:creationId xmlns:a16="http://schemas.microsoft.com/office/drawing/2014/main" id="{62885285-1307-4CC8-9F03-409A485CFDC6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345035C6-0607-3DF3-076C-B93E5CFE092C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9" name="SS_LOGO">
            <a:extLst>
              <a:ext uri="{FF2B5EF4-FFF2-40B4-BE49-F238E27FC236}">
                <a16:creationId xmlns:a16="http://schemas.microsoft.com/office/drawing/2014/main" id="{2130065F-E9E6-669D-54CD-456AFA10F475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SS_PAGE">
            <a:extLst>
              <a:ext uri="{FF2B5EF4-FFF2-40B4-BE49-F238E27FC236}">
                <a16:creationId xmlns:a16="http://schemas.microsoft.com/office/drawing/2014/main" id="{8F6A2BBE-F898-3A51-CD03-B91BEBA3284B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SS_TITLE">
            <a:extLst>
              <a:ext uri="{FF2B5EF4-FFF2-40B4-BE49-F238E27FC236}">
                <a16:creationId xmlns:a16="http://schemas.microsoft.com/office/drawing/2014/main" id="{E62932D1-1210-0F90-C89F-00392C871F8F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7587387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14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2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86DEFF5-7DC6-B952-6063-E98EBD9F9FFD}"/>
              </a:ext>
            </a:extLst>
          </p:cNvPr>
          <p:cNvSpPr>
            <a:spLocks noChangeAspect="1"/>
          </p:cNvSpPr>
          <p:nvPr userDrawn="1"/>
        </p:nvSpPr>
        <p:spPr>
          <a:xfrm>
            <a:off x="6528122" y="2433317"/>
            <a:ext cx="3657600" cy="3657600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S_ITEM_2_TITLE">
            <a:extLst>
              <a:ext uri="{FF2B5EF4-FFF2-40B4-BE49-F238E27FC236}">
                <a16:creationId xmlns:a16="http://schemas.microsoft.com/office/drawing/2014/main" id="{E4F4C783-74B5-5ACC-89A3-8D242DCF5AD1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6985322" y="4544965"/>
            <a:ext cx="2743200" cy="40959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Profit</a:t>
            </a:r>
          </a:p>
        </p:txBody>
      </p:sp>
      <p:sp>
        <p:nvSpPr>
          <p:cNvPr id="30" name="SS_ITEM_2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985322" y="3685139"/>
            <a:ext cx="274320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10M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922A02-DEB4-5BD7-0D6C-FC51D17AFC82}"/>
              </a:ext>
            </a:extLst>
          </p:cNvPr>
          <p:cNvSpPr>
            <a:spLocks noChangeAspect="1"/>
          </p:cNvSpPr>
          <p:nvPr userDrawn="1"/>
        </p:nvSpPr>
        <p:spPr>
          <a:xfrm>
            <a:off x="1970711" y="2433317"/>
            <a:ext cx="3657600" cy="3657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S_ITEM_1_TITLE">
            <a:extLst>
              <a:ext uri="{FF2B5EF4-FFF2-40B4-BE49-F238E27FC236}">
                <a16:creationId xmlns:a16="http://schemas.microsoft.com/office/drawing/2014/main" id="{B0297A4C-846B-6F9A-EF39-212C186E6744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2427911" y="4544965"/>
            <a:ext cx="2743200" cy="40959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Active users</a:t>
            </a:r>
          </a:p>
        </p:txBody>
      </p:sp>
      <p:sp>
        <p:nvSpPr>
          <p:cNvPr id="24" name="SS_ITEM_1_NUMBER">
            <a:extLst>
              <a:ext uri="{FF2B5EF4-FFF2-40B4-BE49-F238E27FC236}">
                <a16:creationId xmlns:a16="http://schemas.microsoft.com/office/drawing/2014/main" id="{44B0E458-9F5D-B82E-3960-083B228B75C9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2427911" y="3685139"/>
            <a:ext cx="274320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30M</a:t>
            </a:r>
          </a:p>
        </p:txBody>
      </p:sp>
      <p:sp>
        <p:nvSpPr>
          <p:cNvPr id="2" name="Shape 12">
            <a:extLst>
              <a:ext uri="{FF2B5EF4-FFF2-40B4-BE49-F238E27FC236}">
                <a16:creationId xmlns:a16="http://schemas.microsoft.com/office/drawing/2014/main" id="{9937CB20-8DFD-D688-34E7-7A118A97929D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9" name="SS_PRESENTATION_TITLE">
            <a:extLst>
              <a:ext uri="{FF2B5EF4-FFF2-40B4-BE49-F238E27FC236}">
                <a16:creationId xmlns:a16="http://schemas.microsoft.com/office/drawing/2014/main" id="{51F555DD-0188-221F-C75A-3F36868BDF8D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9052560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9FAFE970-C25C-7C1F-7A81-E31931005572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3" name="SS_LOGO">
            <a:extLst>
              <a:ext uri="{FF2B5EF4-FFF2-40B4-BE49-F238E27FC236}">
                <a16:creationId xmlns:a16="http://schemas.microsoft.com/office/drawing/2014/main" id="{DA344993-D649-494E-2DA8-7F2C5CBE1543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4" name="SS_PAGE">
            <a:extLst>
              <a:ext uri="{FF2B5EF4-FFF2-40B4-BE49-F238E27FC236}">
                <a16:creationId xmlns:a16="http://schemas.microsoft.com/office/drawing/2014/main" id="{182D266B-564A-3E56-1333-7E6EDAD92B01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5867400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5" name="SS_TITLE">
            <a:extLst>
              <a:ext uri="{FF2B5EF4-FFF2-40B4-BE49-F238E27FC236}">
                <a16:creationId xmlns:a16="http://schemas.microsoft.com/office/drawing/2014/main" id="{43895D56-64C0-F95E-40D1-6B0143BE845E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4105" y="447"/>
            <a:ext cx="1048379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24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3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AB7514-BFAD-E4CD-34FD-C3C437AAEFB4}"/>
              </a:ext>
            </a:extLst>
          </p:cNvPr>
          <p:cNvSpPr/>
          <p:nvPr userDrawn="1"/>
        </p:nvSpPr>
        <p:spPr>
          <a:xfrm>
            <a:off x="852637" y="2457041"/>
            <a:ext cx="3200400" cy="3200400"/>
          </a:xfrm>
          <a:prstGeom prst="roundRect">
            <a:avLst>
              <a:gd name="adj" fmla="val 6728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54ACCA-B316-B0AE-7A05-947A69F33704}"/>
              </a:ext>
            </a:extLst>
          </p:cNvPr>
          <p:cNvSpPr/>
          <p:nvPr userDrawn="1"/>
        </p:nvSpPr>
        <p:spPr>
          <a:xfrm>
            <a:off x="1184107" y="2782476"/>
            <a:ext cx="641351" cy="641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S_ITEM_1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1184107" y="3663349"/>
            <a:ext cx="256032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1184107" y="4942159"/>
            <a:ext cx="256032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184107" y="3953343"/>
            <a:ext cx="256032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3" name="SS_ICON_1">
            <a:extLst>
              <a:ext uri="{FF2B5EF4-FFF2-40B4-BE49-F238E27FC236}">
                <a16:creationId xmlns:a16="http://schemas.microsoft.com/office/drawing/2014/main" id="{F0C4E0DC-495B-B003-0B11-DC5A3DE36F7D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324782" y="2923151"/>
            <a:ext cx="360000" cy="360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314B1FA-6A0B-8103-6939-852282DAF61F}"/>
              </a:ext>
            </a:extLst>
          </p:cNvPr>
          <p:cNvSpPr/>
          <p:nvPr userDrawn="1"/>
        </p:nvSpPr>
        <p:spPr>
          <a:xfrm>
            <a:off x="4495800" y="2457041"/>
            <a:ext cx="3200400" cy="3200400"/>
          </a:xfrm>
          <a:prstGeom prst="roundRect">
            <a:avLst>
              <a:gd name="adj" fmla="val 6728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9FEE50-BBA4-2CF6-1369-26BF85CD896A}"/>
              </a:ext>
            </a:extLst>
          </p:cNvPr>
          <p:cNvSpPr/>
          <p:nvPr userDrawn="1"/>
        </p:nvSpPr>
        <p:spPr>
          <a:xfrm>
            <a:off x="4815840" y="2782476"/>
            <a:ext cx="641351" cy="641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S_ITEM_2_TITLE">
            <a:extLst>
              <a:ext uri="{FF2B5EF4-FFF2-40B4-BE49-F238E27FC236}">
                <a16:creationId xmlns:a16="http://schemas.microsoft.com/office/drawing/2014/main" id="{29312FA3-70F3-8BA1-5DD6-BD3EB2F1D233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4815840" y="3663349"/>
            <a:ext cx="256032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2" name="SS_ITEM_2_CONTENT">
            <a:extLst>
              <a:ext uri="{FF2B5EF4-FFF2-40B4-BE49-F238E27FC236}">
                <a16:creationId xmlns:a16="http://schemas.microsoft.com/office/drawing/2014/main" id="{BA93D686-4176-20EC-6836-5AF5FBADFC85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4815840" y="4942159"/>
            <a:ext cx="256032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3" name="SS_ITEM_2_NUMBER">
            <a:extLst>
              <a:ext uri="{FF2B5EF4-FFF2-40B4-BE49-F238E27FC236}">
                <a16:creationId xmlns:a16="http://schemas.microsoft.com/office/drawing/2014/main" id="{EC8FB897-C907-5909-C030-9BE21405FC0A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815840" y="3953343"/>
            <a:ext cx="256032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4" name="SS_ICON_1">
            <a:extLst>
              <a:ext uri="{FF2B5EF4-FFF2-40B4-BE49-F238E27FC236}">
                <a16:creationId xmlns:a16="http://schemas.microsoft.com/office/drawing/2014/main" id="{906835FC-7A06-9795-2A38-BBFFA64EF453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4956515" y="2923151"/>
            <a:ext cx="360000" cy="360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90D6C35-CA92-BCE3-74FD-ED92BC5BA336}"/>
              </a:ext>
            </a:extLst>
          </p:cNvPr>
          <p:cNvSpPr/>
          <p:nvPr userDrawn="1"/>
        </p:nvSpPr>
        <p:spPr>
          <a:xfrm>
            <a:off x="8129533" y="2457041"/>
            <a:ext cx="3200400" cy="3200400"/>
          </a:xfrm>
          <a:prstGeom prst="roundRect">
            <a:avLst>
              <a:gd name="adj" fmla="val 6728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4C45551-9D92-AC8C-BCEC-8D950D7E932A}"/>
              </a:ext>
            </a:extLst>
          </p:cNvPr>
          <p:cNvSpPr/>
          <p:nvPr userDrawn="1"/>
        </p:nvSpPr>
        <p:spPr>
          <a:xfrm>
            <a:off x="8449573" y="2782476"/>
            <a:ext cx="641351" cy="641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S_ITEM_3_TITLE">
            <a:extLst>
              <a:ext uri="{FF2B5EF4-FFF2-40B4-BE49-F238E27FC236}">
                <a16:creationId xmlns:a16="http://schemas.microsoft.com/office/drawing/2014/main" id="{5A306F02-C2BE-BCF4-DB0E-B63C653088AA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8449573" y="3663349"/>
            <a:ext cx="256032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8" name="SS_ITEM_3_CONTENT">
            <a:extLst>
              <a:ext uri="{FF2B5EF4-FFF2-40B4-BE49-F238E27FC236}">
                <a16:creationId xmlns:a16="http://schemas.microsoft.com/office/drawing/2014/main" id="{C91B9ABA-B186-C443-946F-8A373BCCA0BA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8449573" y="4942159"/>
            <a:ext cx="256032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SS_ITEM_3_NUMBER">
            <a:extLst>
              <a:ext uri="{FF2B5EF4-FFF2-40B4-BE49-F238E27FC236}">
                <a16:creationId xmlns:a16="http://schemas.microsoft.com/office/drawing/2014/main" id="{A9752743-07DF-AEA8-DBB9-C8CCBD27F1C5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449573" y="3953343"/>
            <a:ext cx="256032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40" name="SS_ICON_1">
            <a:extLst>
              <a:ext uri="{FF2B5EF4-FFF2-40B4-BE49-F238E27FC236}">
                <a16:creationId xmlns:a16="http://schemas.microsoft.com/office/drawing/2014/main" id="{B8E5AF69-B401-8141-ED2F-32CC6FA9FBBB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8590248" y="2923151"/>
            <a:ext cx="360000" cy="360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Shape 12">
            <a:extLst>
              <a:ext uri="{FF2B5EF4-FFF2-40B4-BE49-F238E27FC236}">
                <a16:creationId xmlns:a16="http://schemas.microsoft.com/office/drawing/2014/main" id="{E52A87DF-68BC-8963-FA01-46B7BE58129A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9" name="SS_PRESENTATION_TITLE">
            <a:extLst>
              <a:ext uri="{FF2B5EF4-FFF2-40B4-BE49-F238E27FC236}">
                <a16:creationId xmlns:a16="http://schemas.microsoft.com/office/drawing/2014/main" id="{1161C0D2-56CA-AC4C-1355-51105CBA062C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785CD44E-D22C-BF45-99F6-702D3DCC6EA0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3" name="SS_PAGE">
            <a:extLst>
              <a:ext uri="{FF2B5EF4-FFF2-40B4-BE49-F238E27FC236}">
                <a16:creationId xmlns:a16="http://schemas.microsoft.com/office/drawing/2014/main" id="{FB53D9A2-AAAD-9D8A-9CAE-D3C39136608C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4" name="SS_TITLE">
            <a:extLst>
              <a:ext uri="{FF2B5EF4-FFF2-40B4-BE49-F238E27FC236}">
                <a16:creationId xmlns:a16="http://schemas.microsoft.com/office/drawing/2014/main" id="{2852C86F-9572-75BD-653B-6BDAAE6B89EF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SS_LOGO">
            <a:extLst>
              <a:ext uri="{FF2B5EF4-FFF2-40B4-BE49-F238E27FC236}">
                <a16:creationId xmlns:a16="http://schemas.microsoft.com/office/drawing/2014/main" id="{372C343D-7CBD-F6AB-01CD-8E137279EE72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872733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01394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3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5C0DBF-815E-D8FA-924A-9508F5B6CD5F}"/>
              </a:ext>
            </a:extLst>
          </p:cNvPr>
          <p:cNvSpPr/>
          <p:nvPr userDrawn="1"/>
        </p:nvSpPr>
        <p:spPr>
          <a:xfrm>
            <a:off x="852636" y="2230120"/>
            <a:ext cx="10474361" cy="3657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S_ITEM_3_ONTENT">
            <a:extLst>
              <a:ext uri="{FF2B5EF4-FFF2-40B4-BE49-F238E27FC236}">
                <a16:creationId xmlns:a16="http://schemas.microsoft.com/office/drawing/2014/main" id="{C91B9ABA-B186-C443-946F-8A373BCCA0BA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7943717" y="4988720"/>
            <a:ext cx="27432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SS_ITEM_3_NUMBER">
            <a:extLst>
              <a:ext uri="{FF2B5EF4-FFF2-40B4-BE49-F238E27FC236}">
                <a16:creationId xmlns:a16="http://schemas.microsoft.com/office/drawing/2014/main" id="{A9752743-07DF-AEA8-DBB9-C8CCBD27F1C5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7943717" y="3488310"/>
            <a:ext cx="27432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2" name="SS_ICON_3">
            <a:extLst>
              <a:ext uri="{FF2B5EF4-FFF2-40B4-BE49-F238E27FC236}">
                <a16:creationId xmlns:a16="http://schemas.microsoft.com/office/drawing/2014/main" id="{EED4F719-6037-1186-5497-E8D52C609515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7943717" y="2742910"/>
            <a:ext cx="360000" cy="360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SS_PAGE">
            <a:extLst>
              <a:ext uri="{FF2B5EF4-FFF2-40B4-BE49-F238E27FC236}">
                <a16:creationId xmlns:a16="http://schemas.microsoft.com/office/drawing/2014/main" id="{ADB9D98D-28C3-7912-95E7-C2ED7CA57415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3" name="SS_TITLE">
            <a:extLst>
              <a:ext uri="{FF2B5EF4-FFF2-40B4-BE49-F238E27FC236}">
                <a16:creationId xmlns:a16="http://schemas.microsoft.com/office/drawing/2014/main" id="{94EDE5D9-6A83-5738-85A8-BB8CA57DD6C1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C401AA21-B65A-80C0-0711-07A056C0F8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7" name="SS_PRESENTATION_TITLE">
            <a:extLst>
              <a:ext uri="{FF2B5EF4-FFF2-40B4-BE49-F238E27FC236}">
                <a16:creationId xmlns:a16="http://schemas.microsoft.com/office/drawing/2014/main" id="{8FF98E49-EAC9-517F-21FB-1AECA38184E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Shape 2">
            <a:extLst>
              <a:ext uri="{FF2B5EF4-FFF2-40B4-BE49-F238E27FC236}">
                <a16:creationId xmlns:a16="http://schemas.microsoft.com/office/drawing/2014/main" id="{FC80EE8A-A47A-F42C-12B9-CA7401426F99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5" name="SS_ITEM_1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1492716" y="4679662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1492716" y="4988720"/>
            <a:ext cx="27432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492716" y="3488310"/>
            <a:ext cx="27432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1" name="SS_ITEM_2_TITLE">
            <a:extLst>
              <a:ext uri="{FF2B5EF4-FFF2-40B4-BE49-F238E27FC236}">
                <a16:creationId xmlns:a16="http://schemas.microsoft.com/office/drawing/2014/main" id="{29312FA3-70F3-8BA1-5DD6-BD3EB2F1D233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4718216" y="4679662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2" name="SS_ITEM_2_CONTENT">
            <a:extLst>
              <a:ext uri="{FF2B5EF4-FFF2-40B4-BE49-F238E27FC236}">
                <a16:creationId xmlns:a16="http://schemas.microsoft.com/office/drawing/2014/main" id="{BA93D686-4176-20EC-6836-5AF5FBADFC85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4718216" y="4988720"/>
            <a:ext cx="274320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3" name="SS_ITEM_2_NUMBER">
            <a:extLst>
              <a:ext uri="{FF2B5EF4-FFF2-40B4-BE49-F238E27FC236}">
                <a16:creationId xmlns:a16="http://schemas.microsoft.com/office/drawing/2014/main" id="{EC8FB897-C907-5909-C030-9BE21405FC0A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718216" y="3488310"/>
            <a:ext cx="27432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7" name="SS_ITEM_3_TITLE">
            <a:extLst>
              <a:ext uri="{FF2B5EF4-FFF2-40B4-BE49-F238E27FC236}">
                <a16:creationId xmlns:a16="http://schemas.microsoft.com/office/drawing/2014/main" id="{5A306F02-C2BE-BCF4-DB0E-B63C653088AA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7943717" y="4679662"/>
            <a:ext cx="274320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9" name="SS_ICON_1">
            <a:extLst>
              <a:ext uri="{FF2B5EF4-FFF2-40B4-BE49-F238E27FC236}">
                <a16:creationId xmlns:a16="http://schemas.microsoft.com/office/drawing/2014/main" id="{4CAF5D5C-EC6D-797C-3357-540412B9F0C2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492716" y="2742910"/>
            <a:ext cx="360000" cy="360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SS_ICON_2">
            <a:extLst>
              <a:ext uri="{FF2B5EF4-FFF2-40B4-BE49-F238E27FC236}">
                <a16:creationId xmlns:a16="http://schemas.microsoft.com/office/drawing/2014/main" id="{D50AB980-E5D9-C02F-8189-2D5DD8D77F4F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4718216" y="2742910"/>
            <a:ext cx="360000" cy="360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SS_LOGO">
            <a:extLst>
              <a:ext uri="{FF2B5EF4-FFF2-40B4-BE49-F238E27FC236}">
                <a16:creationId xmlns:a16="http://schemas.microsoft.com/office/drawing/2014/main" id="{475BA9CA-2D77-9788-FF1B-879A2B85DE7B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869797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54879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3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FAB7514-BFAD-E4CD-34FD-C3C437AAEFB4}"/>
              </a:ext>
            </a:extLst>
          </p:cNvPr>
          <p:cNvSpPr/>
          <p:nvPr userDrawn="1"/>
        </p:nvSpPr>
        <p:spPr>
          <a:xfrm>
            <a:off x="640079" y="2424865"/>
            <a:ext cx="3474720" cy="34747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SS_ITEM_1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1017269" y="3337127"/>
            <a:ext cx="272034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1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1017269" y="4615937"/>
            <a:ext cx="272034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SS_ITEM_1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017269" y="3627121"/>
            <a:ext cx="272034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14B1FA-6A0B-8103-6939-852282DAF61F}"/>
              </a:ext>
            </a:extLst>
          </p:cNvPr>
          <p:cNvSpPr/>
          <p:nvPr userDrawn="1"/>
        </p:nvSpPr>
        <p:spPr>
          <a:xfrm>
            <a:off x="4358640" y="2424865"/>
            <a:ext cx="3474720" cy="34747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SS_ITEM_2_TITLE">
            <a:extLst>
              <a:ext uri="{FF2B5EF4-FFF2-40B4-BE49-F238E27FC236}">
                <a16:creationId xmlns:a16="http://schemas.microsoft.com/office/drawing/2014/main" id="{29312FA3-70F3-8BA1-5DD6-BD3EB2F1D233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4735830" y="3337127"/>
            <a:ext cx="2720340" cy="1938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2" name="SS_ITEM_2_CONTENT">
            <a:extLst>
              <a:ext uri="{FF2B5EF4-FFF2-40B4-BE49-F238E27FC236}">
                <a16:creationId xmlns:a16="http://schemas.microsoft.com/office/drawing/2014/main" id="{BA93D686-4176-20EC-6836-5AF5FBADFC85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4735830" y="4615937"/>
            <a:ext cx="2720340" cy="3657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3" name="SS_ITEM_2_NUMBER">
            <a:extLst>
              <a:ext uri="{FF2B5EF4-FFF2-40B4-BE49-F238E27FC236}">
                <a16:creationId xmlns:a16="http://schemas.microsoft.com/office/drawing/2014/main" id="{EC8FB897-C907-5909-C030-9BE21405FC0A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735830" y="3627121"/>
            <a:ext cx="272034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90D6C35-CA92-BCE3-74FD-ED92BC5BA336}"/>
              </a:ext>
            </a:extLst>
          </p:cNvPr>
          <p:cNvSpPr/>
          <p:nvPr userDrawn="1"/>
        </p:nvSpPr>
        <p:spPr>
          <a:xfrm>
            <a:off x="8073812" y="2424865"/>
            <a:ext cx="3474720" cy="34747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SS_ITEM_3_TITLE">
            <a:extLst>
              <a:ext uri="{FF2B5EF4-FFF2-40B4-BE49-F238E27FC236}">
                <a16:creationId xmlns:a16="http://schemas.microsoft.com/office/drawing/2014/main" id="{5A306F02-C2BE-BCF4-DB0E-B63C653088AA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8451002" y="3337127"/>
            <a:ext cx="2720340" cy="19389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8" name="SS_ITEM_3_CONTENT">
            <a:extLst>
              <a:ext uri="{FF2B5EF4-FFF2-40B4-BE49-F238E27FC236}">
                <a16:creationId xmlns:a16="http://schemas.microsoft.com/office/drawing/2014/main" id="{C91B9ABA-B186-C443-946F-8A373BCCA0BA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8451002" y="4615937"/>
            <a:ext cx="2720340" cy="365760"/>
          </a:xfrm>
          <a:prstGeom prst="rect">
            <a:avLst/>
          </a:prstGeom>
          <a:ln>
            <a:noFill/>
          </a:ln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9" name="SS_ITEM_3_NUMBER">
            <a:extLst>
              <a:ext uri="{FF2B5EF4-FFF2-40B4-BE49-F238E27FC236}">
                <a16:creationId xmlns:a16="http://schemas.microsoft.com/office/drawing/2014/main" id="{A9752743-07DF-AEA8-DBB9-C8CCBD27F1C5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451002" y="3627121"/>
            <a:ext cx="2720340" cy="83099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" name="SS_PAGE">
            <a:extLst>
              <a:ext uri="{FF2B5EF4-FFF2-40B4-BE49-F238E27FC236}">
                <a16:creationId xmlns:a16="http://schemas.microsoft.com/office/drawing/2014/main" id="{F6FA4F5D-4119-DAF0-3793-F6F6DF530B08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SS_TITLE">
            <a:extLst>
              <a:ext uri="{FF2B5EF4-FFF2-40B4-BE49-F238E27FC236}">
                <a16:creationId xmlns:a16="http://schemas.microsoft.com/office/drawing/2014/main" id="{EBB2D9EB-2CC5-005D-903F-94A166080C87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Shape 12">
            <a:extLst>
              <a:ext uri="{FF2B5EF4-FFF2-40B4-BE49-F238E27FC236}">
                <a16:creationId xmlns:a16="http://schemas.microsoft.com/office/drawing/2014/main" id="{30CB75F2-6229-4202-3BFB-77B0750A41B4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3" name="SS_PRESENTATION_TITLE">
            <a:extLst>
              <a:ext uri="{FF2B5EF4-FFF2-40B4-BE49-F238E27FC236}">
                <a16:creationId xmlns:a16="http://schemas.microsoft.com/office/drawing/2014/main" id="{4B73A3A4-3978-9F4A-C67F-AD22D9668093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4" name="Shape 2">
            <a:extLst>
              <a:ext uri="{FF2B5EF4-FFF2-40B4-BE49-F238E27FC236}">
                <a16:creationId xmlns:a16="http://schemas.microsoft.com/office/drawing/2014/main" id="{FA45389C-1DF8-12B3-60CD-AE043A653B3C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6" name="SS_LOGO">
            <a:extLst>
              <a:ext uri="{FF2B5EF4-FFF2-40B4-BE49-F238E27FC236}">
                <a16:creationId xmlns:a16="http://schemas.microsoft.com/office/drawing/2014/main" id="{B0E1ACCB-C3E0-446D-AD4D-43FE5E2E1838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872733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7098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4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S_IMAGE">
            <a:extLst>
              <a:ext uri="{FF2B5EF4-FFF2-40B4-BE49-F238E27FC236}">
                <a16:creationId xmlns:a16="http://schemas.microsoft.com/office/drawing/2014/main" id="{2BEAE83F-5BC4-2EF1-4980-A8C08A2B25FA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8077200" y="0"/>
            <a:ext cx="41148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3" name="SS_ITEM_1_TITLE">
            <a:extLst>
              <a:ext uri="{FF2B5EF4-FFF2-40B4-BE49-F238E27FC236}">
                <a16:creationId xmlns:a16="http://schemas.microsoft.com/office/drawing/2014/main" id="{AA9C7ABA-0EA3-AC13-D67F-E38451932647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852638" y="3156275"/>
            <a:ext cx="3017520" cy="1938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4" name="SS_ITEM_2_TITLE">
            <a:extLst>
              <a:ext uri="{FF2B5EF4-FFF2-40B4-BE49-F238E27FC236}">
                <a16:creationId xmlns:a16="http://schemas.microsoft.com/office/drawing/2014/main" id="{55344E0E-E512-A389-B27B-86B7D53CA10E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4508011" y="3156275"/>
            <a:ext cx="3017520" cy="1938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2" name="SS_ITEM_1_CONTENT">
            <a:extLst>
              <a:ext uri="{FF2B5EF4-FFF2-40B4-BE49-F238E27FC236}">
                <a16:creationId xmlns:a16="http://schemas.microsoft.com/office/drawing/2014/main" id="{93112692-1BED-840E-3C61-CAFF197AB4D3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852638" y="3506859"/>
            <a:ext cx="3017520" cy="457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 short 2</a:t>
            </a:r>
            <a:br>
              <a:rPr lang="en-US" dirty="0"/>
            </a:br>
            <a:r>
              <a:rPr lang="en-US" dirty="0"/>
              <a:t> line description text</a:t>
            </a:r>
          </a:p>
        </p:txBody>
      </p:sp>
      <p:sp>
        <p:nvSpPr>
          <p:cNvPr id="23" name="SS_ITEM_2_CONTENT">
            <a:extLst>
              <a:ext uri="{FF2B5EF4-FFF2-40B4-BE49-F238E27FC236}">
                <a16:creationId xmlns:a16="http://schemas.microsoft.com/office/drawing/2014/main" id="{68FAEFD0-4453-4C4B-20E9-FF3EC29FECAE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4508011" y="3506859"/>
            <a:ext cx="3017520" cy="457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 short 2</a:t>
            </a:r>
            <a:br>
              <a:rPr lang="en-US" dirty="0"/>
            </a:br>
            <a:r>
              <a:rPr lang="en-US" dirty="0"/>
              <a:t> line description text</a:t>
            </a:r>
          </a:p>
          <a:p>
            <a:pPr lvl="0"/>
            <a:endParaRPr lang="en-US" dirty="0"/>
          </a:p>
        </p:txBody>
      </p:sp>
      <p:sp>
        <p:nvSpPr>
          <p:cNvPr id="28" name="SS_ITEM_1_NUMBER">
            <a:extLst>
              <a:ext uri="{FF2B5EF4-FFF2-40B4-BE49-F238E27FC236}">
                <a16:creationId xmlns:a16="http://schemas.microsoft.com/office/drawing/2014/main" id="{7926B361-47D4-A46C-E4F9-22ADAC1589F0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852637" y="2348597"/>
            <a:ext cx="301752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9" name="SS_ITEM_2_NUMBER">
            <a:extLst>
              <a:ext uri="{FF2B5EF4-FFF2-40B4-BE49-F238E27FC236}">
                <a16:creationId xmlns:a16="http://schemas.microsoft.com/office/drawing/2014/main" id="{AADE9D2C-1C0C-CF22-A9BD-E1B75C385E4B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4508011" y="2348597"/>
            <a:ext cx="301752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7" name="SS_ITEM_3_TITLE">
            <a:extLst>
              <a:ext uri="{FF2B5EF4-FFF2-40B4-BE49-F238E27FC236}">
                <a16:creationId xmlns:a16="http://schemas.microsoft.com/office/drawing/2014/main" id="{D21EE79C-5828-96CD-799A-6E7AF331F18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852638" y="5256723"/>
            <a:ext cx="3017520" cy="1938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8" name="SS_ITEM_4_TITLE">
            <a:extLst>
              <a:ext uri="{FF2B5EF4-FFF2-40B4-BE49-F238E27FC236}">
                <a16:creationId xmlns:a16="http://schemas.microsoft.com/office/drawing/2014/main" id="{A3044D43-5C5F-3957-A7A8-36ACE67CB1F8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>
          <a:xfrm>
            <a:off x="4508011" y="5256723"/>
            <a:ext cx="3017520" cy="1938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9" name="SS_ITEM_3_CONTENT">
            <a:extLst>
              <a:ext uri="{FF2B5EF4-FFF2-40B4-BE49-F238E27FC236}">
                <a16:creationId xmlns:a16="http://schemas.microsoft.com/office/drawing/2014/main" id="{C4084050-AAB6-6F92-1534-0EB02FEFFB4D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852638" y="5607307"/>
            <a:ext cx="3017520" cy="457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 short 2</a:t>
            </a:r>
            <a:br>
              <a:rPr lang="en-US" dirty="0"/>
            </a:br>
            <a:r>
              <a:rPr lang="en-US" dirty="0"/>
              <a:t> line description text</a:t>
            </a:r>
          </a:p>
        </p:txBody>
      </p:sp>
      <p:sp>
        <p:nvSpPr>
          <p:cNvPr id="20" name="SS_ITEM_4_CONTENT">
            <a:extLst>
              <a:ext uri="{FF2B5EF4-FFF2-40B4-BE49-F238E27FC236}">
                <a16:creationId xmlns:a16="http://schemas.microsoft.com/office/drawing/2014/main" id="{8631FF45-0F30-1074-5165-976514E7E15C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4508011" y="5607307"/>
            <a:ext cx="3017520" cy="457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 short 2</a:t>
            </a:r>
            <a:br>
              <a:rPr lang="en-US" dirty="0"/>
            </a:br>
            <a:r>
              <a:rPr lang="en-US" dirty="0"/>
              <a:t> line description text</a:t>
            </a:r>
          </a:p>
        </p:txBody>
      </p:sp>
      <p:sp>
        <p:nvSpPr>
          <p:cNvPr id="21" name="SS_ITEM_3_NUMBER">
            <a:extLst>
              <a:ext uri="{FF2B5EF4-FFF2-40B4-BE49-F238E27FC236}">
                <a16:creationId xmlns:a16="http://schemas.microsoft.com/office/drawing/2014/main" id="{9BEEB9BB-55B6-9085-FB0B-792AD25B78D1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852637" y="4449045"/>
            <a:ext cx="301752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6" name="SS_ITEM_4_NUMBER">
            <a:extLst>
              <a:ext uri="{FF2B5EF4-FFF2-40B4-BE49-F238E27FC236}">
                <a16:creationId xmlns:a16="http://schemas.microsoft.com/office/drawing/2014/main" id="{34A32EFE-1C35-4E0D-FDFF-85787025E9EC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4508011" y="4449045"/>
            <a:ext cx="301752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" name="SS_PAGE">
            <a:extLst>
              <a:ext uri="{FF2B5EF4-FFF2-40B4-BE49-F238E27FC236}">
                <a16:creationId xmlns:a16="http://schemas.microsoft.com/office/drawing/2014/main" id="{F78254F1-7A37-6568-4C49-410BEC7F3FC8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" name="SS_TITLE">
            <a:extLst>
              <a:ext uri="{FF2B5EF4-FFF2-40B4-BE49-F238E27FC236}">
                <a16:creationId xmlns:a16="http://schemas.microsoft.com/office/drawing/2014/main" id="{EFAF84AB-E07C-C2C7-F9AF-5E2307D4C877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6669958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8" name="Shape 12">
            <a:extLst>
              <a:ext uri="{FF2B5EF4-FFF2-40B4-BE49-F238E27FC236}">
                <a16:creationId xmlns:a16="http://schemas.microsoft.com/office/drawing/2014/main" id="{9AA67907-4A4C-C8A8-4C1C-F3B134B6D9A3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5" name="SS_PRESENTATION_TITLE">
            <a:extLst>
              <a:ext uri="{FF2B5EF4-FFF2-40B4-BE49-F238E27FC236}">
                <a16:creationId xmlns:a16="http://schemas.microsoft.com/office/drawing/2014/main" id="{146E0C63-F30C-7B6E-3BED-4B7E5B25418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1D3544-D0E6-380F-4EFE-E6F7D050C7D2}"/>
              </a:ext>
            </a:extLst>
          </p:cNvPr>
          <p:cNvSpPr/>
          <p:nvPr userDrawn="1"/>
        </p:nvSpPr>
        <p:spPr>
          <a:xfrm>
            <a:off x="7993486" y="447"/>
            <a:ext cx="9236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S_LOGO">
            <a:extLst>
              <a:ext uri="{FF2B5EF4-FFF2-40B4-BE49-F238E27FC236}">
                <a16:creationId xmlns:a16="http://schemas.microsoft.com/office/drawing/2014/main" id="{4C2D19BE-E0A5-719F-4F98-A6AEE6CDD3C6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7193195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63016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IGNUMBER_4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S_ITEM_1_TITLE">
            <a:extLst>
              <a:ext uri="{FF2B5EF4-FFF2-40B4-BE49-F238E27FC236}">
                <a16:creationId xmlns:a16="http://schemas.microsoft.com/office/drawing/2014/main" id="{AA9C7ABA-0EA3-AC13-D67F-E38451932647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849126" y="3801898"/>
            <a:ext cx="2286000" cy="2215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4" name="SS_ITEM_2_TITLE">
            <a:extLst>
              <a:ext uri="{FF2B5EF4-FFF2-40B4-BE49-F238E27FC236}">
                <a16:creationId xmlns:a16="http://schemas.microsoft.com/office/drawing/2014/main" id="{55344E0E-E512-A389-B27B-86B7D53CA10E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3580728" y="3801898"/>
            <a:ext cx="2286000" cy="2215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5" name="SS_ITEM_3_TITLE">
            <a:extLst>
              <a:ext uri="{FF2B5EF4-FFF2-40B4-BE49-F238E27FC236}">
                <a16:creationId xmlns:a16="http://schemas.microsoft.com/office/drawing/2014/main" id="{F6BAFF52-8620-A869-B9D0-5A2F0390ED4C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6312330" y="3801898"/>
            <a:ext cx="2286000" cy="2215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6" name="SS_ITEM_4_TITLE">
            <a:extLst>
              <a:ext uri="{FF2B5EF4-FFF2-40B4-BE49-F238E27FC236}">
                <a16:creationId xmlns:a16="http://schemas.microsoft.com/office/drawing/2014/main" id="{B7C036A4-B3B5-EB0B-78FE-ACC48FF0515B}"/>
              </a:ext>
            </a:extLst>
          </p:cNvPr>
          <p:cNvSpPr>
            <a:spLocks noGrp="1"/>
          </p:cNvSpPr>
          <p:nvPr>
            <p:ph type="body" sz="quarter" idx="131"/>
          </p:nvPr>
        </p:nvSpPr>
        <p:spPr>
          <a:xfrm>
            <a:off x="9043933" y="3801898"/>
            <a:ext cx="2286000" cy="2215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2" name="SS_ITEM_1_CONTENT">
            <a:extLst>
              <a:ext uri="{FF2B5EF4-FFF2-40B4-BE49-F238E27FC236}">
                <a16:creationId xmlns:a16="http://schemas.microsoft.com/office/drawing/2014/main" id="{93112692-1BED-840E-3C61-CAFF197AB4D3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849126" y="4129331"/>
            <a:ext cx="228600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3" name="SS_ITEM_2_CONTENT">
            <a:extLst>
              <a:ext uri="{FF2B5EF4-FFF2-40B4-BE49-F238E27FC236}">
                <a16:creationId xmlns:a16="http://schemas.microsoft.com/office/drawing/2014/main" id="{68FAEFD0-4453-4C4B-20E9-FF3EC29FECAE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3580728" y="4129331"/>
            <a:ext cx="228600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SS_ITEM_3_CONTENT">
            <a:extLst>
              <a:ext uri="{FF2B5EF4-FFF2-40B4-BE49-F238E27FC236}">
                <a16:creationId xmlns:a16="http://schemas.microsoft.com/office/drawing/2014/main" id="{A0026262-2E6C-9421-2E0B-0D06DACAA95F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6312330" y="4129331"/>
            <a:ext cx="228600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5" name="SS_ITEM_4_CONTENT">
            <a:extLst>
              <a:ext uri="{FF2B5EF4-FFF2-40B4-BE49-F238E27FC236}">
                <a16:creationId xmlns:a16="http://schemas.microsoft.com/office/drawing/2014/main" id="{D9099E66-7527-9936-BA7A-6575BF3BE4BE}"/>
              </a:ext>
            </a:extLst>
          </p:cNvPr>
          <p:cNvSpPr>
            <a:spLocks noGrp="1"/>
          </p:cNvSpPr>
          <p:nvPr>
            <p:ph type="body" sz="quarter" idx="135"/>
          </p:nvPr>
        </p:nvSpPr>
        <p:spPr>
          <a:xfrm>
            <a:off x="9043933" y="4129331"/>
            <a:ext cx="228600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SS_ITEM_1_NUMBER">
            <a:extLst>
              <a:ext uri="{FF2B5EF4-FFF2-40B4-BE49-F238E27FC236}">
                <a16:creationId xmlns:a16="http://schemas.microsoft.com/office/drawing/2014/main" id="{7926B361-47D4-A46C-E4F9-22ADAC1589F0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849126" y="2732080"/>
            <a:ext cx="22860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9" name="SS_ITEM_2_NUMBER">
            <a:extLst>
              <a:ext uri="{FF2B5EF4-FFF2-40B4-BE49-F238E27FC236}">
                <a16:creationId xmlns:a16="http://schemas.microsoft.com/office/drawing/2014/main" id="{AADE9D2C-1C0C-CF22-A9BD-E1B75C385E4B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3580728" y="2732080"/>
            <a:ext cx="22860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0" name="SS_ITEM_3_NUMBER">
            <a:extLst>
              <a:ext uri="{FF2B5EF4-FFF2-40B4-BE49-F238E27FC236}">
                <a16:creationId xmlns:a16="http://schemas.microsoft.com/office/drawing/2014/main" id="{0D552E2F-CE70-52AF-5786-846213B26A3D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312330" y="2732080"/>
            <a:ext cx="22860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31" name="SS_ITEM_4_NUMBER">
            <a:extLst>
              <a:ext uri="{FF2B5EF4-FFF2-40B4-BE49-F238E27FC236}">
                <a16:creationId xmlns:a16="http://schemas.microsoft.com/office/drawing/2014/main" id="{446FA12C-71DC-4849-7933-8CF5BFF5735C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43933" y="2732080"/>
            <a:ext cx="22860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9" name="SS_PAGE">
            <a:extLst>
              <a:ext uri="{FF2B5EF4-FFF2-40B4-BE49-F238E27FC236}">
                <a16:creationId xmlns:a16="http://schemas.microsoft.com/office/drawing/2014/main" id="{59949FD3-DAFB-D702-AB82-7F889DB8F137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SS_TITLE">
            <a:extLst>
              <a:ext uri="{FF2B5EF4-FFF2-40B4-BE49-F238E27FC236}">
                <a16:creationId xmlns:a16="http://schemas.microsoft.com/office/drawing/2014/main" id="{D613586A-FA56-DB04-21CE-BC204969B7C4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Shape 12">
            <a:extLst>
              <a:ext uri="{FF2B5EF4-FFF2-40B4-BE49-F238E27FC236}">
                <a16:creationId xmlns:a16="http://schemas.microsoft.com/office/drawing/2014/main" id="{6C9CECE6-4CCF-AABB-9392-C94BCA7C2E56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2" name="SS_PRESENTATION_TITLE">
            <a:extLst>
              <a:ext uri="{FF2B5EF4-FFF2-40B4-BE49-F238E27FC236}">
                <a16:creationId xmlns:a16="http://schemas.microsoft.com/office/drawing/2014/main" id="{E3562077-0F2E-E923-034B-19F6256C771D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55573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FBE25454-90D6-D001-C4AE-01CD262D3107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8" name="SS_LOGO">
            <a:extLst>
              <a:ext uri="{FF2B5EF4-FFF2-40B4-BE49-F238E27FC236}">
                <a16:creationId xmlns:a16="http://schemas.microsoft.com/office/drawing/2014/main" id="{FFA690F2-0377-8874-9404-81DEBEED2591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872733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80896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DEFAUL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6" name="SS_IMAGE">
            <a:extLst>
              <a:ext uri="{FF2B5EF4-FFF2-40B4-BE49-F238E27FC236}">
                <a16:creationId xmlns:a16="http://schemas.microsoft.com/office/drawing/2014/main" id="{B0E91BB7-05B8-8C06-3244-F702C3A1F32E}"/>
              </a:ext>
            </a:extLst>
          </p:cNvPr>
          <p:cNvSpPr>
            <a:spLocks noGrp="1"/>
          </p:cNvSpPr>
          <p:nvPr userDrawn="1">
            <p:ph type="pic" sz="quarter" idx="103" hasCustomPrompt="1"/>
          </p:nvPr>
        </p:nvSpPr>
        <p:spPr>
          <a:xfrm>
            <a:off x="8077200" y="0"/>
            <a:ext cx="41148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DB480-F063-02A5-FB9F-1CAC5C79C5E5}"/>
              </a:ext>
            </a:extLst>
          </p:cNvPr>
          <p:cNvSpPr/>
          <p:nvPr userDrawn="1"/>
        </p:nvSpPr>
        <p:spPr>
          <a:xfrm>
            <a:off x="7993486" y="447"/>
            <a:ext cx="9236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S_CONTENT">
            <a:extLst>
              <a:ext uri="{FF2B5EF4-FFF2-40B4-BE49-F238E27FC236}">
                <a16:creationId xmlns:a16="http://schemas.microsoft.com/office/drawing/2014/main" id="{84A7AC54-07CD-298D-EC8C-8BE1B32941C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22960" y="2060452"/>
            <a:ext cx="6550114" cy="4044784"/>
          </a:xfrm>
          <a:prstGeom prst="rect">
            <a:avLst/>
          </a:prstGeom>
        </p:spPr>
        <p:txBody>
          <a:bodyPr lIns="0" tIns="0" rIns="0" bIns="0" numCol="2" spcCol="177800"/>
          <a:lstStyle>
            <a:lvl1pPr marL="0" indent="0">
              <a:spcBef>
                <a:spcPts val="1500"/>
              </a:spcBef>
              <a:buNone/>
              <a:defRPr sz="1400" b="1"/>
            </a:lvl1pPr>
            <a:lvl2pPr marL="0" indent="0">
              <a:spcBef>
                <a:spcPts val="800"/>
              </a:spcBef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  <a:p>
            <a:pPr lvl="1"/>
            <a:r>
              <a:rPr lang="en-US" dirty="0"/>
              <a:t>Content</a:t>
            </a:r>
          </a:p>
        </p:txBody>
      </p:sp>
      <p:sp>
        <p:nvSpPr>
          <p:cNvPr id="8" name="SS_PRESENTATION_TITLE">
            <a:extLst>
              <a:ext uri="{FF2B5EF4-FFF2-40B4-BE49-F238E27FC236}">
                <a16:creationId xmlns:a16="http://schemas.microsoft.com/office/drawing/2014/main" id="{7C4E4439-2D57-5D39-EC98-267A2E3E279C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82296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SS_TITLE">
            <a:extLst>
              <a:ext uri="{FF2B5EF4-FFF2-40B4-BE49-F238E27FC236}">
                <a16:creationId xmlns:a16="http://schemas.microsoft.com/office/drawing/2014/main" id="{CFAD4B01-5196-03AC-121C-B376DDBFC466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830656" y="447"/>
            <a:ext cx="6542108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S_LOGO">
            <a:extLst>
              <a:ext uri="{FF2B5EF4-FFF2-40B4-BE49-F238E27FC236}">
                <a16:creationId xmlns:a16="http://schemas.microsoft.com/office/drawing/2014/main" id="{47A76EC5-991E-C9FE-E695-C7E22DBAC516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7193195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" name="SS_PAGE">
            <a:extLst>
              <a:ext uri="{FF2B5EF4-FFF2-40B4-BE49-F238E27FC236}">
                <a16:creationId xmlns:a16="http://schemas.microsoft.com/office/drawing/2014/main" id="{8A374580-19D4-984E-9624-39D21CFFEB21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1233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DEFAUL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4" name="SS_CONTENT">
            <a:extLst>
              <a:ext uri="{FF2B5EF4-FFF2-40B4-BE49-F238E27FC236}">
                <a16:creationId xmlns:a16="http://schemas.microsoft.com/office/drawing/2014/main" id="{84A7AC54-07CD-298D-EC8C-8BE1B32941C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22960" y="2060452"/>
            <a:ext cx="10538074" cy="4044784"/>
          </a:xfrm>
          <a:prstGeom prst="rect">
            <a:avLst/>
          </a:prstGeom>
        </p:spPr>
        <p:txBody>
          <a:bodyPr lIns="0" tIns="0" rIns="0" bIns="0" numCol="3" spcCol="177800"/>
          <a:lstStyle>
            <a:lvl1pPr marL="0" indent="0">
              <a:spcBef>
                <a:spcPts val="1500"/>
              </a:spcBef>
              <a:buNone/>
              <a:defRPr sz="1400" b="1"/>
            </a:lvl1pPr>
            <a:lvl2pPr marL="0" indent="0">
              <a:spcBef>
                <a:spcPts val="800"/>
              </a:spcBef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dirty="0"/>
              <a:t>headline</a:t>
            </a:r>
          </a:p>
          <a:p>
            <a:pPr lvl="1"/>
            <a:r>
              <a:rPr lang="en-US" dirty="0"/>
              <a:t>Content</a:t>
            </a:r>
          </a:p>
        </p:txBody>
      </p:sp>
      <p:sp>
        <p:nvSpPr>
          <p:cNvPr id="8" name="SS_PRESENTATION_TITLE">
            <a:extLst>
              <a:ext uri="{FF2B5EF4-FFF2-40B4-BE49-F238E27FC236}">
                <a16:creationId xmlns:a16="http://schemas.microsoft.com/office/drawing/2014/main" id="{7C4E4439-2D57-5D39-EC98-267A2E3E279C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822960" y="6495651"/>
            <a:ext cx="6207291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SS_TITLE">
            <a:extLst>
              <a:ext uri="{FF2B5EF4-FFF2-40B4-BE49-F238E27FC236}">
                <a16:creationId xmlns:a16="http://schemas.microsoft.com/office/drawing/2014/main" id="{CFAD4B01-5196-03AC-121C-B376DDBFC466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830655" y="447"/>
            <a:ext cx="10530379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7F2B87EA-8615-E021-AC4A-CCC0FD5A8643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2" name="SS_LOGO">
            <a:extLst>
              <a:ext uri="{FF2B5EF4-FFF2-40B4-BE49-F238E27FC236}">
                <a16:creationId xmlns:a16="http://schemas.microsoft.com/office/drawing/2014/main" id="{4C160125-C520-C0AF-DFAD-B9F4B9FB212A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" name="SS_PAGE">
            <a:extLst>
              <a:ext uri="{FF2B5EF4-FFF2-40B4-BE49-F238E27FC236}">
                <a16:creationId xmlns:a16="http://schemas.microsoft.com/office/drawing/2014/main" id="{BE7F4BA4-017D-AFA9-38C4-95AF9E8B0469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0199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893"/>
            <a:ext cx="365760" cy="685710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16" name="SS_IMAGE">
            <a:extLst>
              <a:ext uri="{FF2B5EF4-FFF2-40B4-BE49-F238E27FC236}">
                <a16:creationId xmlns:a16="http://schemas.microsoft.com/office/drawing/2014/main" id="{B0E91BB7-05B8-8C06-3244-F702C3A1F32E}"/>
              </a:ext>
            </a:extLst>
          </p:cNvPr>
          <p:cNvSpPr>
            <a:spLocks noGrp="1"/>
          </p:cNvSpPr>
          <p:nvPr userDrawn="1">
            <p:ph type="pic" sz="quarter" idx="103" hasCustomPrompt="1"/>
          </p:nvPr>
        </p:nvSpPr>
        <p:spPr>
          <a:xfrm>
            <a:off x="359399" y="0"/>
            <a:ext cx="393796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FR" dirty="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3" name="SS_ITEM_1_CONTENT">
            <a:extLst>
              <a:ext uri="{FF2B5EF4-FFF2-40B4-BE49-F238E27FC236}">
                <a16:creationId xmlns:a16="http://schemas.microsoft.com/office/drawing/2014/main" id="{E29BDCB6-715D-10EF-6CDE-9BC1ECB2FB4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179118" y="2580448"/>
            <a:ext cx="6474354" cy="3325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10000"/>
              </a:lnSpc>
              <a:spcBef>
                <a:spcPts val="140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fr-FR" dirty="0"/>
              <a:t>[</a:t>
            </a:r>
            <a:r>
              <a:rPr lang="fr-FR" dirty="0" err="1"/>
              <a:t>debug</a:t>
            </a:r>
            <a:r>
              <a:rPr lang="fr-FR" dirty="0"/>
              <a:t>] Item 1 content 1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dolorum</a:t>
            </a:r>
            <a:r>
              <a:rPr lang="fr-FR" dirty="0"/>
              <a:t> </a:t>
            </a:r>
            <a:r>
              <a:rPr lang="fr-FR" dirty="0" err="1"/>
              <a:t>excepturi</a:t>
            </a:r>
            <a:r>
              <a:rPr lang="fr-FR" dirty="0"/>
              <a:t> minus </a:t>
            </a:r>
            <a:r>
              <a:rPr lang="fr-FR" dirty="0" err="1"/>
              <a:t>neque</a:t>
            </a:r>
            <a:endParaRPr lang="fr-FR" dirty="0"/>
          </a:p>
          <a:p>
            <a:r>
              <a:rPr lang="fr-FR" dirty="0"/>
              <a:t>[</a:t>
            </a:r>
            <a:r>
              <a:rPr lang="fr-FR" dirty="0" err="1"/>
              <a:t>debug</a:t>
            </a:r>
            <a:r>
              <a:rPr lang="fr-FR" dirty="0"/>
              <a:t>] Item 1 content 2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dolorum</a:t>
            </a:r>
            <a:r>
              <a:rPr lang="fr-FR" dirty="0"/>
              <a:t> </a:t>
            </a:r>
            <a:r>
              <a:rPr lang="fr-FR" dirty="0" err="1"/>
              <a:t>excepturi</a:t>
            </a:r>
            <a:r>
              <a:rPr lang="fr-FR" dirty="0"/>
              <a:t> minus </a:t>
            </a:r>
            <a:r>
              <a:rPr lang="fr-FR" dirty="0" err="1"/>
              <a:t>neque</a:t>
            </a:r>
            <a:endParaRPr lang="fr-FR" dirty="0"/>
          </a:p>
          <a:p>
            <a:pPr lvl="0"/>
            <a:endParaRPr lang="en-US" dirty="0"/>
          </a:p>
        </p:txBody>
      </p:sp>
      <p:sp>
        <p:nvSpPr>
          <p:cNvPr id="4" name="SS_PRESENTATION_TITLE">
            <a:extLst>
              <a:ext uri="{FF2B5EF4-FFF2-40B4-BE49-F238E27FC236}">
                <a16:creationId xmlns:a16="http://schemas.microsoft.com/office/drawing/2014/main" id="{1EC2326C-F940-73ED-B948-42FF117A5E6C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4784985" y="6495651"/>
            <a:ext cx="6035040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SS_ITEM_1_TITLE">
            <a:extLst>
              <a:ext uri="{FF2B5EF4-FFF2-40B4-BE49-F238E27FC236}">
                <a16:creationId xmlns:a16="http://schemas.microsoft.com/office/drawing/2014/main" id="{34A8169D-C912-64C2-02BC-BEAA54A789E3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5179119" y="2144381"/>
            <a:ext cx="6474354" cy="2539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1600" b="1">
                <a:latin typeface="+mn-lt"/>
              </a:defRPr>
            </a:lvl2pPr>
            <a:lvl3pPr marL="914400" indent="0">
              <a:buNone/>
              <a:defRPr sz="1600" b="1">
                <a:latin typeface="+mn-lt"/>
              </a:defRPr>
            </a:lvl3pPr>
            <a:lvl4pPr marL="1371600" indent="0">
              <a:buNone/>
              <a:defRPr sz="1600" b="1">
                <a:latin typeface="+mn-lt"/>
              </a:defRPr>
            </a:lvl4pPr>
            <a:lvl5pPr marL="1828800" indent="0">
              <a:buNone/>
              <a:defRPr sz="1600" b="1">
                <a:latin typeface="+mn-lt"/>
              </a:defRPr>
            </a:lvl5pPr>
          </a:lstStyle>
          <a:p>
            <a:endParaRPr lang="fr-FR" dirty="0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9C5E7CC6-604A-5A2B-6EAF-9D72B4A40F45}"/>
              </a:ext>
            </a:extLst>
          </p:cNvPr>
          <p:cNvSpPr/>
          <p:nvPr userDrawn="1"/>
        </p:nvSpPr>
        <p:spPr>
          <a:xfrm>
            <a:off x="4802179" y="2144381"/>
            <a:ext cx="253998" cy="253967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DDC53-7FAE-0E11-D5E5-4572CB3AD644}"/>
              </a:ext>
            </a:extLst>
          </p:cNvPr>
          <p:cNvSpPr/>
          <p:nvPr userDrawn="1"/>
        </p:nvSpPr>
        <p:spPr>
          <a:xfrm>
            <a:off x="4297679" y="-6164"/>
            <a:ext cx="9236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S_TITLE">
            <a:extLst>
              <a:ext uri="{FF2B5EF4-FFF2-40B4-BE49-F238E27FC236}">
                <a16:creationId xmlns:a16="http://schemas.microsoft.com/office/drawing/2014/main" id="{0FFB9144-0A7B-D29D-D2D0-991DF8EBD6C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4787181" y="447"/>
            <a:ext cx="6866291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F323B081-E1EC-C72D-12EA-02A941218089}"/>
              </a:ext>
            </a:extLst>
          </p:cNvPr>
          <p:cNvSpPr/>
          <p:nvPr userDrawn="1"/>
        </p:nvSpPr>
        <p:spPr>
          <a:xfrm>
            <a:off x="4802179" y="2144381"/>
            <a:ext cx="126999" cy="126983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10" name="SS_LOGO">
            <a:extLst>
              <a:ext uri="{FF2B5EF4-FFF2-40B4-BE49-F238E27FC236}">
                <a16:creationId xmlns:a16="http://schemas.microsoft.com/office/drawing/2014/main" id="{DB54D65F-90D5-0E00-6706-E9AED1EA55D8}"/>
              </a:ext>
            </a:extLst>
          </p:cNvPr>
          <p:cNvSpPr>
            <a:spLocks noGrp="1"/>
          </p:cNvSpPr>
          <p:nvPr>
            <p:ph type="pic" sz="quarter" idx="115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SS_PAGE">
            <a:extLst>
              <a:ext uri="{FF2B5EF4-FFF2-40B4-BE49-F238E27FC236}">
                <a16:creationId xmlns:a16="http://schemas.microsoft.com/office/drawing/2014/main" id="{FA95F343-9259-5CDF-AD00-33467197D766}"/>
              </a:ext>
            </a:extLst>
          </p:cNvPr>
          <p:cNvSpPr>
            <a:spLocks noGrp="1" noChangeAspect="1"/>
          </p:cNvSpPr>
          <p:nvPr>
            <p:ph type="body" sz="quarter" idx="116" hasCustomPrompt="1"/>
          </p:nvPr>
        </p:nvSpPr>
        <p:spPr>
          <a:xfrm>
            <a:off x="4793675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127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1_N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893"/>
            <a:ext cx="365760" cy="6857107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3" name="SS_ITEM_1_CONTENT">
            <a:extLst>
              <a:ext uri="{FF2B5EF4-FFF2-40B4-BE49-F238E27FC236}">
                <a16:creationId xmlns:a16="http://schemas.microsoft.com/office/drawing/2014/main" id="{E29BDCB6-715D-10EF-6CDE-9BC1ECB2FB4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1247511" y="2580448"/>
            <a:ext cx="6474354" cy="3325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10000"/>
              </a:lnSpc>
              <a:spcBef>
                <a:spcPts val="140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fr-FR" dirty="0"/>
              <a:t>[</a:t>
            </a:r>
            <a:r>
              <a:rPr lang="fr-FR" dirty="0" err="1"/>
              <a:t>debug</a:t>
            </a:r>
            <a:r>
              <a:rPr lang="fr-FR" dirty="0"/>
              <a:t>] Item 1 content 1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dolorum</a:t>
            </a:r>
            <a:r>
              <a:rPr lang="fr-FR" dirty="0"/>
              <a:t> </a:t>
            </a:r>
            <a:r>
              <a:rPr lang="fr-FR" dirty="0" err="1"/>
              <a:t>excepturi</a:t>
            </a:r>
            <a:r>
              <a:rPr lang="fr-FR" dirty="0"/>
              <a:t> minus </a:t>
            </a:r>
            <a:r>
              <a:rPr lang="fr-FR" dirty="0" err="1"/>
              <a:t>neque</a:t>
            </a:r>
            <a:endParaRPr lang="fr-FR" dirty="0"/>
          </a:p>
          <a:p>
            <a:r>
              <a:rPr lang="fr-FR" dirty="0"/>
              <a:t>[</a:t>
            </a:r>
            <a:r>
              <a:rPr lang="fr-FR" dirty="0" err="1"/>
              <a:t>debug</a:t>
            </a:r>
            <a:r>
              <a:rPr lang="fr-FR" dirty="0"/>
              <a:t>] Item 1 content 2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, </a:t>
            </a:r>
            <a:r>
              <a:rPr lang="fr-FR" dirty="0" err="1"/>
              <a:t>dolorum</a:t>
            </a:r>
            <a:r>
              <a:rPr lang="fr-FR" dirty="0"/>
              <a:t> </a:t>
            </a:r>
            <a:r>
              <a:rPr lang="fr-FR" dirty="0" err="1"/>
              <a:t>excepturi</a:t>
            </a:r>
            <a:r>
              <a:rPr lang="fr-FR" dirty="0"/>
              <a:t> minus </a:t>
            </a:r>
            <a:r>
              <a:rPr lang="fr-FR" dirty="0" err="1"/>
              <a:t>neque</a:t>
            </a:r>
            <a:endParaRPr lang="fr-FR" dirty="0"/>
          </a:p>
          <a:p>
            <a:pPr lvl="0"/>
            <a:endParaRPr lang="en-US" dirty="0"/>
          </a:p>
        </p:txBody>
      </p:sp>
      <p:sp>
        <p:nvSpPr>
          <p:cNvPr id="4" name="SS_PRESENTATION_TITLE">
            <a:extLst>
              <a:ext uri="{FF2B5EF4-FFF2-40B4-BE49-F238E27FC236}">
                <a16:creationId xmlns:a16="http://schemas.microsoft.com/office/drawing/2014/main" id="{1EC2326C-F940-73ED-B948-42FF117A5E6C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853377" y="6495651"/>
            <a:ext cx="6035040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SS_ITEM_1_TITLE">
            <a:extLst>
              <a:ext uri="{FF2B5EF4-FFF2-40B4-BE49-F238E27FC236}">
                <a16:creationId xmlns:a16="http://schemas.microsoft.com/office/drawing/2014/main" id="{34A8169D-C912-64C2-02BC-BEAA54A789E3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247511" y="2144381"/>
            <a:ext cx="6474354" cy="2539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1600" b="1">
                <a:latin typeface="+mn-lt"/>
              </a:defRPr>
            </a:lvl2pPr>
            <a:lvl3pPr marL="914400" indent="0">
              <a:buNone/>
              <a:defRPr sz="1600" b="1">
                <a:latin typeface="+mn-lt"/>
              </a:defRPr>
            </a:lvl3pPr>
            <a:lvl4pPr marL="1371600" indent="0">
              <a:buNone/>
              <a:defRPr sz="1600" b="1">
                <a:latin typeface="+mn-lt"/>
              </a:defRPr>
            </a:lvl4pPr>
            <a:lvl5pPr marL="1828800" indent="0">
              <a:buNone/>
              <a:defRPr sz="1600" b="1">
                <a:latin typeface="+mn-lt"/>
              </a:defRPr>
            </a:lvl5pPr>
          </a:lstStyle>
          <a:p>
            <a:endParaRPr lang="fr-FR" dirty="0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9C5E7CC6-604A-5A2B-6EAF-9D72B4A40F45}"/>
              </a:ext>
            </a:extLst>
          </p:cNvPr>
          <p:cNvSpPr/>
          <p:nvPr userDrawn="1"/>
        </p:nvSpPr>
        <p:spPr>
          <a:xfrm>
            <a:off x="870571" y="2144381"/>
            <a:ext cx="253998" cy="253967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13" name="SS_TITLE">
            <a:extLst>
              <a:ext uri="{FF2B5EF4-FFF2-40B4-BE49-F238E27FC236}">
                <a16:creationId xmlns:a16="http://schemas.microsoft.com/office/drawing/2014/main" id="{0FFB9144-0A7B-D29D-D2D0-991DF8EBD6C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55573" y="447"/>
            <a:ext cx="10474360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F323B081-E1EC-C72D-12EA-02A941218089}"/>
              </a:ext>
            </a:extLst>
          </p:cNvPr>
          <p:cNvSpPr/>
          <p:nvPr userDrawn="1"/>
        </p:nvSpPr>
        <p:spPr>
          <a:xfrm>
            <a:off x="870571" y="2144381"/>
            <a:ext cx="126999" cy="126983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450"/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8911B454-3C9F-9E4C-BD64-6E8426BB11DA}"/>
              </a:ext>
            </a:extLst>
          </p:cNvPr>
          <p:cNvSpPr/>
          <p:nvPr userDrawn="1"/>
        </p:nvSpPr>
        <p:spPr>
          <a:xfrm>
            <a:off x="11826240" y="447"/>
            <a:ext cx="365760" cy="6857553"/>
          </a:xfrm>
          <a:prstGeom prst="rect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5" name="SS_LOGO">
            <a:extLst>
              <a:ext uri="{FF2B5EF4-FFF2-40B4-BE49-F238E27FC236}">
                <a16:creationId xmlns:a16="http://schemas.microsoft.com/office/drawing/2014/main" id="{0CD0044B-1CC9-5BA1-5E99-359812E37B98}"/>
              </a:ext>
            </a:extLst>
          </p:cNvPr>
          <p:cNvSpPr>
            <a:spLocks noGrp="1"/>
          </p:cNvSpPr>
          <p:nvPr>
            <p:ph type="pic" sz="quarter" idx="115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SS_PAGE">
            <a:extLst>
              <a:ext uri="{FF2B5EF4-FFF2-40B4-BE49-F238E27FC236}">
                <a16:creationId xmlns:a16="http://schemas.microsoft.com/office/drawing/2014/main" id="{B57AD897-9D6A-D10D-6A21-8CEA82D0F191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852637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8234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2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S_IMAGE">
            <a:extLst>
              <a:ext uri="{FF2B5EF4-FFF2-40B4-BE49-F238E27FC236}">
                <a16:creationId xmlns:a16="http://schemas.microsoft.com/office/drawing/2014/main" id="{DC31ABF5-9C19-6626-BF31-DDAAD75A17AF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>
          <a:xfrm>
            <a:off x="365759" y="0"/>
            <a:ext cx="3931920" cy="68571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C8204-D6D0-7F3B-0D96-5F924E0D06DF}"/>
              </a:ext>
            </a:extLst>
          </p:cNvPr>
          <p:cNvSpPr/>
          <p:nvPr userDrawn="1"/>
        </p:nvSpPr>
        <p:spPr>
          <a:xfrm>
            <a:off x="4297679" y="-6164"/>
            <a:ext cx="9236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S_PRESENTATION_TITLE">
            <a:extLst>
              <a:ext uri="{FF2B5EF4-FFF2-40B4-BE49-F238E27FC236}">
                <a16:creationId xmlns:a16="http://schemas.microsoft.com/office/drawing/2014/main" id="{7868116A-9960-FE86-E743-FB8BEB01CBD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793674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SS_ITEM_1_TITLE">
            <a:extLst>
              <a:ext uri="{FF2B5EF4-FFF2-40B4-BE49-F238E27FC236}">
                <a16:creationId xmlns:a16="http://schemas.microsoft.com/office/drawing/2014/main" id="{C52D0897-6140-9484-DB58-A98FF7058388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5230526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10" name="ITEM 1">
            <a:extLst>
              <a:ext uri="{FF2B5EF4-FFF2-40B4-BE49-F238E27FC236}">
                <a16:creationId xmlns:a16="http://schemas.microsoft.com/office/drawing/2014/main" id="{A7CC12B4-96E0-3777-AF7B-D96C1D67509C}"/>
              </a:ext>
            </a:extLst>
          </p:cNvPr>
          <p:cNvSpPr/>
          <p:nvPr userDrawn="1"/>
        </p:nvSpPr>
        <p:spPr>
          <a:xfrm>
            <a:off x="4803819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01</a:t>
            </a:r>
          </a:p>
        </p:txBody>
      </p:sp>
      <p:sp>
        <p:nvSpPr>
          <p:cNvPr id="11" name="ITEM 2">
            <a:extLst>
              <a:ext uri="{FF2B5EF4-FFF2-40B4-BE49-F238E27FC236}">
                <a16:creationId xmlns:a16="http://schemas.microsoft.com/office/drawing/2014/main" id="{6FB2F91E-51DA-9480-853A-F746948866A2}"/>
              </a:ext>
            </a:extLst>
          </p:cNvPr>
          <p:cNvSpPr/>
          <p:nvPr userDrawn="1"/>
        </p:nvSpPr>
        <p:spPr>
          <a:xfrm>
            <a:off x="8453072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utfit SemiBold" pitchFamily="2" charset="0"/>
              </a:rPr>
              <a:t>02</a:t>
            </a:r>
          </a:p>
        </p:txBody>
      </p:sp>
      <p:sp>
        <p:nvSpPr>
          <p:cNvPr id="12" name="SS_ITEM_2_TITLE">
            <a:extLst>
              <a:ext uri="{FF2B5EF4-FFF2-40B4-BE49-F238E27FC236}">
                <a16:creationId xmlns:a16="http://schemas.microsoft.com/office/drawing/2014/main" id="{78C6037D-3B22-A146-01DB-EA5D92C8D708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8889943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13" name="SS_TITLE">
            <a:extLst>
              <a:ext uri="{FF2B5EF4-FFF2-40B4-BE49-F238E27FC236}">
                <a16:creationId xmlns:a16="http://schemas.microsoft.com/office/drawing/2014/main" id="{9DA1011B-218A-6E64-2D9B-39B153FF884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4787181" y="447"/>
            <a:ext cx="6866291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SS_ITEM_1_CONTENT">
            <a:extLst>
              <a:ext uri="{FF2B5EF4-FFF2-40B4-BE49-F238E27FC236}">
                <a16:creationId xmlns:a16="http://schemas.microsoft.com/office/drawing/2014/main" id="{176899D0-A282-3260-D960-CA3DA42BB343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4802910" y="2572898"/>
            <a:ext cx="3200400" cy="3325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6" name="SS_ITEM_2_CONTENT">
            <a:extLst>
              <a:ext uri="{FF2B5EF4-FFF2-40B4-BE49-F238E27FC236}">
                <a16:creationId xmlns:a16="http://schemas.microsoft.com/office/drawing/2014/main" id="{A9684775-B474-A318-5C40-AD16F5EB7EF7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8453072" y="2572898"/>
            <a:ext cx="3200400" cy="3325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" name="SS_LOGO">
            <a:extLst>
              <a:ext uri="{FF2B5EF4-FFF2-40B4-BE49-F238E27FC236}">
                <a16:creationId xmlns:a16="http://schemas.microsoft.com/office/drawing/2014/main" id="{CCC34859-0012-D241-31C2-18C46588BF0A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" name="SS_PAGE">
            <a:extLst>
              <a:ext uri="{FF2B5EF4-FFF2-40B4-BE49-F238E27FC236}">
                <a16:creationId xmlns:a16="http://schemas.microsoft.com/office/drawing/2014/main" id="{ECDF29D2-51F4-033D-4891-1E411723AAD5}"/>
              </a:ext>
            </a:extLst>
          </p:cNvPr>
          <p:cNvSpPr>
            <a:spLocks noGrp="1" noChangeAspect="1"/>
          </p:cNvSpPr>
          <p:nvPr>
            <p:ph type="body" sz="quarter" idx="123" hasCustomPrompt="1"/>
          </p:nvPr>
        </p:nvSpPr>
        <p:spPr>
          <a:xfrm>
            <a:off x="4793675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5678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ITEMS_2_A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S_IMAGE">
            <a:extLst>
              <a:ext uri="{FF2B5EF4-FFF2-40B4-BE49-F238E27FC236}">
                <a16:creationId xmlns:a16="http://schemas.microsoft.com/office/drawing/2014/main" id="{DC31ABF5-9C19-6626-BF31-DDAAD75A17AF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>
          <a:xfrm>
            <a:off x="365759" y="0"/>
            <a:ext cx="3931920" cy="68571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E0DCB4AF-4435-95BE-3AA2-68D942867A10}"/>
              </a:ext>
            </a:extLst>
          </p:cNvPr>
          <p:cNvSpPr/>
          <p:nvPr userDrawn="1"/>
        </p:nvSpPr>
        <p:spPr>
          <a:xfrm>
            <a:off x="0" y="447"/>
            <a:ext cx="365760" cy="6857553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450">
              <a:latin typeface="Outfit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C8204-D6D0-7F3B-0D96-5F924E0D06DF}"/>
              </a:ext>
            </a:extLst>
          </p:cNvPr>
          <p:cNvSpPr/>
          <p:nvPr userDrawn="1"/>
        </p:nvSpPr>
        <p:spPr>
          <a:xfrm>
            <a:off x="4297679" y="-6164"/>
            <a:ext cx="9236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S_PRESENTATION_TITLE">
            <a:extLst>
              <a:ext uri="{FF2B5EF4-FFF2-40B4-BE49-F238E27FC236}">
                <a16:creationId xmlns:a16="http://schemas.microsoft.com/office/drawing/2014/main" id="{7868116A-9960-FE86-E743-FB8BEB01CBD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793674" y="6495651"/>
            <a:ext cx="6018528" cy="1828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SS_ITEM_1_TITLE">
            <a:extLst>
              <a:ext uri="{FF2B5EF4-FFF2-40B4-BE49-F238E27FC236}">
                <a16:creationId xmlns:a16="http://schemas.microsoft.com/office/drawing/2014/main" id="{C52D0897-6140-9484-DB58-A98FF7058388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>
          <a:xfrm>
            <a:off x="5230526" y="2116382"/>
            <a:ext cx="2772783" cy="30978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 algn="l">
              <a:buNone/>
              <a:defRPr sz="1400">
                <a:latin typeface="Outfit" pitchFamily="2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10" name="ITEM 1">
            <a:extLst>
              <a:ext uri="{FF2B5EF4-FFF2-40B4-BE49-F238E27FC236}">
                <a16:creationId xmlns:a16="http://schemas.microsoft.com/office/drawing/2014/main" id="{A7CC12B4-96E0-3777-AF7B-D96C1D67509C}"/>
              </a:ext>
            </a:extLst>
          </p:cNvPr>
          <p:cNvSpPr/>
          <p:nvPr userDrawn="1"/>
        </p:nvSpPr>
        <p:spPr>
          <a:xfrm>
            <a:off x="4803819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1" name="ITEM 2">
            <a:extLst>
              <a:ext uri="{FF2B5EF4-FFF2-40B4-BE49-F238E27FC236}">
                <a16:creationId xmlns:a16="http://schemas.microsoft.com/office/drawing/2014/main" id="{6FB2F91E-51DA-9480-853A-F746948866A2}"/>
              </a:ext>
            </a:extLst>
          </p:cNvPr>
          <p:cNvSpPr/>
          <p:nvPr userDrawn="1"/>
        </p:nvSpPr>
        <p:spPr>
          <a:xfrm>
            <a:off x="8453072" y="2129081"/>
            <a:ext cx="320040" cy="320040"/>
          </a:xfrm>
          <a:prstGeom prst="rect">
            <a:avLst/>
          </a:prstGeom>
          <a:solidFill>
            <a:schemeClr val="accent2"/>
          </a:solidFill>
          <a:ln/>
        </p:spPr>
        <p:txBody>
          <a:bodyPr lIns="0" tIns="0" rIns="0" bIns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Outfit SemiBold" pitchFamily="2" charset="0"/>
            </a:endParaRPr>
          </a:p>
        </p:txBody>
      </p:sp>
      <p:sp>
        <p:nvSpPr>
          <p:cNvPr id="12" name="SS_ITEM_2_TITLE">
            <a:extLst>
              <a:ext uri="{FF2B5EF4-FFF2-40B4-BE49-F238E27FC236}">
                <a16:creationId xmlns:a16="http://schemas.microsoft.com/office/drawing/2014/main" id="{78C6037D-3B22-A146-01DB-EA5D92C8D708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8889943" y="2112687"/>
            <a:ext cx="2763529" cy="3097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13" name="SS_TITLE">
            <a:extLst>
              <a:ext uri="{FF2B5EF4-FFF2-40B4-BE49-F238E27FC236}">
                <a16:creationId xmlns:a16="http://schemas.microsoft.com/office/drawing/2014/main" id="{9DA1011B-218A-6E64-2D9B-39B153FF884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4787181" y="447"/>
            <a:ext cx="6866291" cy="182835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SS_ITEM_1_CONTENT">
            <a:extLst>
              <a:ext uri="{FF2B5EF4-FFF2-40B4-BE49-F238E27FC236}">
                <a16:creationId xmlns:a16="http://schemas.microsoft.com/office/drawing/2014/main" id="{176899D0-A282-3260-D960-CA3DA42BB343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4802910" y="2572898"/>
            <a:ext cx="3200400" cy="3325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6" name="SS_ITEM_2_CONTENT">
            <a:extLst>
              <a:ext uri="{FF2B5EF4-FFF2-40B4-BE49-F238E27FC236}">
                <a16:creationId xmlns:a16="http://schemas.microsoft.com/office/drawing/2014/main" id="{A9684775-B474-A318-5C40-AD16F5EB7EF7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8453072" y="2572898"/>
            <a:ext cx="3200400" cy="3325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5" name="SS_ICON_1">
            <a:extLst>
              <a:ext uri="{FF2B5EF4-FFF2-40B4-BE49-F238E27FC236}">
                <a16:creationId xmlns:a16="http://schemas.microsoft.com/office/drawing/2014/main" id="{7C7AB21B-5E80-31BE-5EC5-E8768B5BBA6D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4872399" y="2197661"/>
            <a:ext cx="182880" cy="18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S_ICON_2">
            <a:extLst>
              <a:ext uri="{FF2B5EF4-FFF2-40B4-BE49-F238E27FC236}">
                <a16:creationId xmlns:a16="http://schemas.microsoft.com/office/drawing/2014/main" id="{F81505E3-B7AA-222D-890C-39946F6E6ECB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8521652" y="2197661"/>
            <a:ext cx="182880" cy="18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S_LOGO">
            <a:extLst>
              <a:ext uri="{FF2B5EF4-FFF2-40B4-BE49-F238E27FC236}">
                <a16:creationId xmlns:a16="http://schemas.microsoft.com/office/drawing/2014/main" id="{DE1E940B-463D-6BFF-9A31-20C260711576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1166764" y="6221331"/>
            <a:ext cx="4572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Outfit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8" name="SS_PAGE">
            <a:extLst>
              <a:ext uri="{FF2B5EF4-FFF2-40B4-BE49-F238E27FC236}">
                <a16:creationId xmlns:a16="http://schemas.microsoft.com/office/drawing/2014/main" id="{E81B2502-5472-3238-C645-0F4CC42D9EE2}"/>
              </a:ext>
            </a:extLst>
          </p:cNvPr>
          <p:cNvSpPr>
            <a:spLocks noGrp="1" noChangeAspect="1"/>
          </p:cNvSpPr>
          <p:nvPr>
            <p:ph type="body" sz="quarter" idx="141" hasCustomPrompt="1"/>
          </p:nvPr>
        </p:nvSpPr>
        <p:spPr>
          <a:xfrm>
            <a:off x="4793675" y="-6164"/>
            <a:ext cx="457200" cy="457200"/>
          </a:xfrm>
          <a:prstGeom prst="rect">
            <a:avLst/>
          </a:prstGeom>
          <a:solidFill>
            <a:schemeClr val="accent1"/>
          </a:solidFill>
        </p:spPr>
        <p:txBody>
          <a:bodyPr wrap="none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1233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39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66" r:id="rId5"/>
    <p:sldLayoutId id="2147483663" r:id="rId6"/>
    <p:sldLayoutId id="2147483667" r:id="rId7"/>
    <p:sldLayoutId id="2147483665" r:id="rId8"/>
    <p:sldLayoutId id="2147483672" r:id="rId9"/>
    <p:sldLayoutId id="2147483668" r:id="rId10"/>
    <p:sldLayoutId id="2147483673" r:id="rId11"/>
    <p:sldLayoutId id="2147483664" r:id="rId12"/>
    <p:sldLayoutId id="2147483674" r:id="rId13"/>
    <p:sldLayoutId id="2147483669" r:id="rId14"/>
    <p:sldLayoutId id="2147483675" r:id="rId15"/>
    <p:sldLayoutId id="2147483660" r:id="rId16"/>
    <p:sldLayoutId id="2147483676" r:id="rId17"/>
    <p:sldLayoutId id="2147483670" r:id="rId18"/>
    <p:sldLayoutId id="2147483677" r:id="rId19"/>
    <p:sldLayoutId id="2147483682" r:id="rId20"/>
    <p:sldLayoutId id="2147483683" r:id="rId21"/>
    <p:sldLayoutId id="2147483678" r:id="rId22"/>
    <p:sldLayoutId id="2147483679" r:id="rId23"/>
    <p:sldLayoutId id="2147483680" r:id="rId24"/>
    <p:sldLayoutId id="2147483681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Hands typing on a computer&#10;&#10;Description automatically generated">
            <a:extLst>
              <a:ext uri="{FF2B5EF4-FFF2-40B4-BE49-F238E27FC236}">
                <a16:creationId xmlns:a16="http://schemas.microsoft.com/office/drawing/2014/main" id="{1F846335-C127-E373-DEC0-C996E71CF5CD}"/>
              </a:ext>
            </a:extLst>
          </p:cNvPr>
          <p:cNvPicPr>
            <a:picLocks noGrp="1" noChangeAspect="1"/>
          </p:cNvPicPr>
          <p:nvPr>
            <p:ph type="pic" sz="quarter" idx="10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40EC48B-52D8-243B-9A24-6242EF7AFB68}"/>
              </a:ext>
            </a:extLst>
          </p:cNvPr>
          <p:cNvSpPr>
            <a:spLocks noGrp="1"/>
          </p:cNvSpPr>
          <p:nvPr>
            <p:ph type="body" idx="102"/>
          </p:nvPr>
        </p:nvSpPr>
        <p:spPr/>
        <p:txBody>
          <a:bodyPr/>
          <a:lstStyle/>
          <a:p>
            <a:r>
              <a:rPr lang="en-US" sz="2000" dirty="0"/>
              <a:t>Exploring the Transformative Impact of AI Across Various Industries and Functions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E62D7B4-CC9F-B039-5950-7008B4F430EA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/>
        <p:txBody>
          <a:bodyPr/>
          <a:lstStyle/>
          <a:p>
            <a:r>
              <a:rPr lang="en-US" sz="6000" dirty="0"/>
              <a:t>AI Revolutionizing Work in 2024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52E6FD4-260A-3F1A-9066-5284AA516D5B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6847"/>
      </a:accent1>
      <a:accent2>
        <a:srgbClr val="FF7733"/>
      </a:accent2>
      <a:accent3>
        <a:srgbClr val="FFD600"/>
      </a:accent3>
      <a:accent4>
        <a:srgbClr val="7030A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outfit semibold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4.pptx" id="{ACF753A6-5F34-4663-A8F5-A36192CFC1A2}" vid="{23204E61-1EC3-4C87-94BA-119897CB05B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</TotalTime>
  <Words>16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Outfit</vt:lpstr>
      <vt:lpstr>Outfit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Lokman Hossain</dc:creator>
  <cp:lastModifiedBy>Kevin Gödecke</cp:lastModifiedBy>
  <cp:revision>130</cp:revision>
  <dcterms:created xsi:type="dcterms:W3CDTF">2024-03-19T17:33:22Z</dcterms:created>
  <dcterms:modified xsi:type="dcterms:W3CDTF">2024-10-30T14:06:17Z</dcterms:modified>
</cp:coreProperties>
</file>