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76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1364298"/>
            <a:ext cx="3364619" cy="1574845"/>
          </a:xfrm>
          <a:custGeom>
            <a:avLst/>
            <a:gdLst/>
            <a:ahLst/>
            <a:cxnLst/>
            <a:rect l="l" t="t" r="r" b="b"/>
            <a:pathLst>
              <a:path w="3364619" h="1574845">
                <a:moveTo>
                  <a:pt x="0" y="1574845"/>
                </a:moveTo>
                <a:lnTo>
                  <a:pt x="0" y="0"/>
                </a:lnTo>
                <a:lnTo>
                  <a:pt x="3364619" y="0"/>
                </a:lnTo>
                <a:lnTo>
                  <a:pt x="3364619" y="1574845"/>
                </a:lnTo>
                <a:lnTo>
                  <a:pt x="0" y="1574845"/>
                </a:lnTo>
              </a:path>
            </a:pathLst>
          </a:custGeom>
          <a:noFill/>
          <a:ln/>
        </p:spPr>
        <p:txBody>
          <a:bodyPr wrap="square" lIns="0" tIns="46800" rIns="90000" bIns="4680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4000" b="1" dirty="0">
                <a:solidFill>
                  <a:srgbClr val="000000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Table of contents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731520" y="395836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365760"/>
                </a:moveTo>
                <a:lnTo>
                  <a:pt x="0" y="0"/>
                </a:lnTo>
                <a:lnTo>
                  <a:pt x="365760" y="0"/>
                </a:lnTo>
                <a:lnTo>
                  <a:pt x="36576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31520" y="6153150"/>
            <a:ext cx="10801117" cy="0"/>
          </a:xfrm>
          <a:custGeom>
            <a:avLst/>
            <a:gdLst/>
            <a:ahLst/>
            <a:cxnLst/>
            <a:rect l="l" t="t" r="r" b="b"/>
            <a:pathLst>
              <a:path w="10801117">
                <a:moveTo>
                  <a:pt x="0" y="0"/>
                </a:moveTo>
                <a:lnTo>
                  <a:pt x="10801117" y="0"/>
                </a:lnTo>
              </a:path>
            </a:pathLst>
          </a:custGeom>
          <a:noFill/>
          <a:ln w="28575">
            <a:solidFill>
              <a:srgbClr val="E7E6E6"/>
            </a:solidFill>
          </a:ln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4455268" y="1364296"/>
            <a:ext cx="6298872" cy="4297680"/>
          </a:xfrm>
          <a:custGeom>
            <a:avLst/>
            <a:gdLst/>
            <a:ahLst/>
            <a:cxnLst/>
            <a:rect l="l" t="t" r="r" b="b"/>
            <a:pathLst>
              <a:path w="6298872" h="4297680">
                <a:moveTo>
                  <a:pt x="0" y="4297680"/>
                </a:moveTo>
                <a:lnTo>
                  <a:pt x="0" y="0"/>
                </a:lnTo>
                <a:lnTo>
                  <a:pt x="6298872" y="0"/>
                </a:lnTo>
                <a:lnTo>
                  <a:pt x="6298872" y="4297680"/>
                </a:lnTo>
                <a:lnTo>
                  <a:pt x="0" y="4297680"/>
                </a:lnTo>
              </a:path>
            </a:pathLst>
          </a:custGeom>
          <a:noFill/>
          <a:ln/>
        </p:spPr>
        <p:txBody>
          <a:bodyPr wrap="square" lIns="0" tIns="0" rIns="0" bIns="0" numCol="1" spcCol="548640" rtlCol="0" anchor="t"/>
          <a:lstStyle/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Overview of European Car Market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Trends in European Car Sales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Challenges Faced by European Car Manufacturers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Opportunities for Growth in the European Car Market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Key Players in the European Car Industry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Regulatory Impact on European Car Market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Innovations Driving the Future of European Cars</a:t>
            </a:r>
            <a:endParaRPr lang="en-US" sz="1925" dirty="0"/>
          </a:p>
          <a:p>
            <a:pPr marL="0" indent="0" algn="l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Consumer Preferences in European Car Market</a:t>
            </a:r>
            <a:endParaRPr lang="en-US" sz="1925" dirty="0"/>
          </a:p>
        </p:txBody>
      </p:sp>
      <p:sp>
        <p:nvSpPr>
          <p:cNvPr id="6" name="Text 4"/>
          <p:cNvSpPr/>
          <p:nvPr/>
        </p:nvSpPr>
        <p:spPr>
          <a:xfrm>
            <a:off x="10911840" y="1364296"/>
            <a:ext cx="548640" cy="4297680"/>
          </a:xfrm>
          <a:custGeom>
            <a:avLst/>
            <a:gdLst/>
            <a:ahLst/>
            <a:cxnLst/>
            <a:rect l="l" t="t" r="r" b="b"/>
            <a:pathLst>
              <a:path w="548640" h="4297680">
                <a:moveTo>
                  <a:pt x="0" y="4297680"/>
                </a:moveTo>
                <a:lnTo>
                  <a:pt x="0" y="0"/>
                </a:lnTo>
                <a:lnTo>
                  <a:pt x="548640" y="0"/>
                </a:lnTo>
                <a:lnTo>
                  <a:pt x="548640" y="4297680"/>
                </a:lnTo>
                <a:lnTo>
                  <a:pt x="0" y="42976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01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02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03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04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05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06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07</a:t>
            </a:r>
            <a:endParaRPr lang="en-US" sz="1925" dirty="0"/>
          </a:p>
          <a:p>
            <a:pPr marL="0" indent="0" algn="r">
              <a:lnSpc>
                <a:spcPct val="180000"/>
              </a:lnSpc>
              <a:buNone/>
            </a:pPr>
            <a:r>
              <a:rPr lang="en-US" sz="1925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08</a:t>
            </a:r>
            <a:endParaRPr lang="en-US" sz="19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Urbanist</vt:lpstr>
      <vt:lpstr>Urbanist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2024-11-07T10:51:10Z</dcterms:created>
  <dcterms:modified xsi:type="dcterms:W3CDTF">2024-11-07T10:54:21Z</dcterms:modified>
</cp:coreProperties>
</file>