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08"/>
    <p:restoredTop sz="94610"/>
  </p:normalViewPr>
  <p:slideViewPr>
    <p:cSldViewPr snapToGrid="0" snapToObjects="1">
      <p:cViewPr varScale="1">
        <p:scale>
          <a:sx n="116" d="100"/>
          <a:sy n="116" d="100"/>
        </p:scale>
        <p:origin x="92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8631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38125" y="447"/>
            <a:ext cx="1866890" cy="2333321"/>
          </a:xfrm>
          <a:custGeom>
            <a:avLst/>
            <a:gdLst/>
            <a:ahLst/>
            <a:cxnLst/>
            <a:rect l="l" t="t" r="r" b="b"/>
            <a:pathLst>
              <a:path w="1866890" h="2333321">
                <a:moveTo>
                  <a:pt x="0" y="2333321"/>
                </a:moveTo>
                <a:lnTo>
                  <a:pt x="0" y="0"/>
                </a:lnTo>
                <a:lnTo>
                  <a:pt x="1866890" y="0"/>
                </a:lnTo>
                <a:lnTo>
                  <a:pt x="1866890" y="2333321"/>
                </a:lnTo>
                <a:lnTo>
                  <a:pt x="0" y="2333321"/>
                </a:lnTo>
              </a:path>
            </a:pathLst>
          </a:custGeom>
          <a:blipFill>
            <a:blip r:embed="rId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11428664" y="2299306"/>
            <a:ext cx="761673" cy="761442"/>
          </a:xfrm>
          <a:custGeom>
            <a:avLst/>
            <a:gdLst/>
            <a:ahLst/>
            <a:cxnLst/>
            <a:rect l="l" t="t" r="r" b="b"/>
            <a:pathLst>
              <a:path w="761673" h="761442">
                <a:moveTo>
                  <a:pt x="0" y="761442"/>
                </a:moveTo>
                <a:lnTo>
                  <a:pt x="0" y="0"/>
                </a:lnTo>
                <a:lnTo>
                  <a:pt x="761673" y="0"/>
                </a:lnTo>
                <a:lnTo>
                  <a:pt x="761673" y="761442"/>
                </a:lnTo>
                <a:lnTo>
                  <a:pt x="0" y="761442"/>
                </a:lnTo>
              </a:path>
            </a:pathLst>
          </a:custGeom>
          <a:blipFill>
            <a:blip r:embed="rId4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9905626" y="905"/>
            <a:ext cx="761673" cy="761442"/>
          </a:xfrm>
          <a:custGeom>
            <a:avLst/>
            <a:gdLst/>
            <a:ahLst/>
            <a:cxnLst/>
            <a:rect l="l" t="t" r="r" b="b"/>
            <a:pathLst>
              <a:path w="761673" h="761442">
                <a:moveTo>
                  <a:pt x="0" y="761442"/>
                </a:moveTo>
                <a:lnTo>
                  <a:pt x="0" y="0"/>
                </a:lnTo>
                <a:lnTo>
                  <a:pt x="761673" y="0"/>
                </a:lnTo>
                <a:lnTo>
                  <a:pt x="761673" y="761442"/>
                </a:lnTo>
                <a:lnTo>
                  <a:pt x="0" y="761442"/>
                </a:lnTo>
              </a:path>
            </a:pathLst>
          </a:custGeom>
          <a:blipFill>
            <a:blip r:embed="rId5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9143953" y="905"/>
            <a:ext cx="761673" cy="761442"/>
          </a:xfrm>
          <a:custGeom>
            <a:avLst/>
            <a:gdLst/>
            <a:ahLst/>
            <a:cxnLst/>
            <a:rect l="l" t="t" r="r" b="b"/>
            <a:pathLst>
              <a:path w="761673" h="761442">
                <a:moveTo>
                  <a:pt x="0" y="761442"/>
                </a:moveTo>
                <a:lnTo>
                  <a:pt x="0" y="0"/>
                </a:lnTo>
                <a:lnTo>
                  <a:pt x="761673" y="0"/>
                </a:lnTo>
                <a:lnTo>
                  <a:pt x="761673" y="761442"/>
                </a:lnTo>
                <a:lnTo>
                  <a:pt x="0" y="761442"/>
                </a:lnTo>
              </a:path>
            </a:pathLst>
          </a:custGeom>
          <a:blipFill>
            <a:blip r:embed="rId6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11424806" y="1530443"/>
            <a:ext cx="767131" cy="769158"/>
          </a:xfrm>
          <a:custGeom>
            <a:avLst/>
            <a:gdLst/>
            <a:ahLst/>
            <a:cxnLst/>
            <a:rect l="l" t="t" r="r" b="b"/>
            <a:pathLst>
              <a:path w="767131" h="769158">
                <a:moveTo>
                  <a:pt x="0" y="769158"/>
                </a:moveTo>
                <a:lnTo>
                  <a:pt x="0" y="0"/>
                </a:lnTo>
                <a:lnTo>
                  <a:pt x="767131" y="0"/>
                </a:lnTo>
                <a:lnTo>
                  <a:pt x="767131" y="769158"/>
                </a:lnTo>
                <a:lnTo>
                  <a:pt x="0" y="769158"/>
                </a:lnTo>
              </a:path>
            </a:pathLst>
          </a:custGeom>
          <a:blipFill>
            <a:blip r:embed="rId7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10667300" y="446"/>
            <a:ext cx="761673" cy="1521988"/>
          </a:xfrm>
          <a:custGeom>
            <a:avLst/>
            <a:gdLst/>
            <a:ahLst/>
            <a:cxnLst/>
            <a:rect l="l" t="t" r="r" b="b"/>
            <a:pathLst>
              <a:path w="761673" h="1521988">
                <a:moveTo>
                  <a:pt x="0" y="1521988"/>
                </a:moveTo>
                <a:lnTo>
                  <a:pt x="0" y="0"/>
                </a:lnTo>
                <a:lnTo>
                  <a:pt x="761673" y="0"/>
                </a:lnTo>
                <a:lnTo>
                  <a:pt x="761673" y="1521988"/>
                </a:lnTo>
                <a:lnTo>
                  <a:pt x="0" y="1521988"/>
                </a:lnTo>
              </a:path>
            </a:pathLst>
          </a:custGeom>
          <a:blipFill>
            <a:blip r:embed="rId8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11428664" y="446"/>
            <a:ext cx="761673" cy="1522286"/>
          </a:xfrm>
          <a:custGeom>
            <a:avLst/>
            <a:gdLst/>
            <a:ahLst/>
            <a:cxnLst/>
            <a:rect l="l" t="t" r="r" b="b"/>
            <a:pathLst>
              <a:path w="761673" h="1522286">
                <a:moveTo>
                  <a:pt x="0" y="1522286"/>
                </a:moveTo>
                <a:lnTo>
                  <a:pt x="0" y="0"/>
                </a:lnTo>
                <a:lnTo>
                  <a:pt x="761673" y="0"/>
                </a:lnTo>
                <a:lnTo>
                  <a:pt x="761673" y="1522286"/>
                </a:lnTo>
                <a:lnTo>
                  <a:pt x="0" y="1522286"/>
                </a:lnTo>
              </a:path>
            </a:pathLst>
          </a:custGeom>
          <a:blipFill>
            <a:blip r:embed="rId9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1" y="3797252"/>
            <a:ext cx="3050241" cy="3060302"/>
          </a:xfrm>
          <a:custGeom>
            <a:avLst/>
            <a:gdLst/>
            <a:ahLst/>
            <a:cxnLst/>
            <a:rect l="l" t="t" r="r" b="b"/>
            <a:pathLst>
              <a:path w="3050241" h="3060302">
                <a:moveTo>
                  <a:pt x="0" y="3060302"/>
                </a:moveTo>
                <a:lnTo>
                  <a:pt x="0" y="0"/>
                </a:lnTo>
                <a:lnTo>
                  <a:pt x="3050241" y="0"/>
                </a:lnTo>
                <a:lnTo>
                  <a:pt x="3050241" y="3060302"/>
                </a:lnTo>
                <a:lnTo>
                  <a:pt x="0" y="3060302"/>
                </a:lnTo>
              </a:path>
            </a:pathLst>
          </a:custGeom>
          <a:blipFill>
            <a:blip r:embed="rId10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10798125" y="5159122"/>
            <a:ext cx="1393812" cy="1698432"/>
          </a:xfrm>
          <a:custGeom>
            <a:avLst/>
            <a:gdLst/>
            <a:ahLst/>
            <a:cxnLst/>
            <a:rect l="l" t="t" r="r" b="b"/>
            <a:pathLst>
              <a:path w="1393812" h="1698432">
                <a:moveTo>
                  <a:pt x="0" y="1698432"/>
                </a:moveTo>
                <a:lnTo>
                  <a:pt x="0" y="0"/>
                </a:lnTo>
                <a:lnTo>
                  <a:pt x="1393812" y="0"/>
                </a:lnTo>
                <a:lnTo>
                  <a:pt x="1393812" y="1698432"/>
                </a:lnTo>
                <a:lnTo>
                  <a:pt x="0" y="1698432"/>
                </a:lnTo>
              </a:path>
            </a:pathLst>
          </a:custGeom>
          <a:blipFill>
            <a:blip r:embed="rId11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11344216" y="5736925"/>
            <a:ext cx="812796" cy="1120629"/>
          </a:xfrm>
          <a:custGeom>
            <a:avLst/>
            <a:gdLst/>
            <a:ahLst/>
            <a:cxnLst/>
            <a:rect l="l" t="t" r="r" b="b"/>
            <a:pathLst>
              <a:path w="812796" h="1120629">
                <a:moveTo>
                  <a:pt x="0" y="1120629"/>
                </a:moveTo>
                <a:lnTo>
                  <a:pt x="0" y="0"/>
                </a:lnTo>
                <a:lnTo>
                  <a:pt x="812796" y="0"/>
                </a:lnTo>
                <a:lnTo>
                  <a:pt x="812796" y="1120629"/>
                </a:lnTo>
                <a:lnTo>
                  <a:pt x="0" y="1120629"/>
                </a:lnTo>
              </a:path>
            </a:pathLst>
          </a:custGeom>
          <a:blipFill>
            <a:blip r:embed="rId12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8975679" y="6225811"/>
            <a:ext cx="1917690" cy="631743"/>
          </a:xfrm>
          <a:custGeom>
            <a:avLst/>
            <a:gdLst/>
            <a:ahLst/>
            <a:cxnLst/>
            <a:rect l="l" t="t" r="r" b="b"/>
            <a:pathLst>
              <a:path w="1917690" h="631743">
                <a:moveTo>
                  <a:pt x="0" y="631743"/>
                </a:moveTo>
                <a:lnTo>
                  <a:pt x="0" y="0"/>
                </a:lnTo>
                <a:lnTo>
                  <a:pt x="1917690" y="0"/>
                </a:lnTo>
                <a:lnTo>
                  <a:pt x="1917690" y="631743"/>
                </a:lnTo>
                <a:lnTo>
                  <a:pt x="0" y="631743"/>
                </a:lnTo>
              </a:path>
            </a:pathLst>
          </a:custGeom>
          <a:blipFill>
            <a:blip r:embed="rId1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9420176" y="5159150"/>
            <a:ext cx="1009645" cy="1346025"/>
          </a:xfrm>
          <a:custGeom>
            <a:avLst/>
            <a:gdLst/>
            <a:ahLst/>
            <a:cxnLst/>
            <a:rect l="l" t="t" r="r" b="b"/>
            <a:pathLst>
              <a:path w="1009645" h="1346025">
                <a:moveTo>
                  <a:pt x="0" y="1346025"/>
                </a:moveTo>
                <a:lnTo>
                  <a:pt x="0" y="0"/>
                </a:lnTo>
                <a:lnTo>
                  <a:pt x="1009645" y="0"/>
                </a:lnTo>
                <a:lnTo>
                  <a:pt x="1009645" y="1346025"/>
                </a:lnTo>
                <a:lnTo>
                  <a:pt x="0" y="1346025"/>
                </a:lnTo>
              </a:path>
            </a:pathLst>
          </a:custGeom>
          <a:blipFill>
            <a:blip r:embed="rId14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1524000" y="1054778"/>
            <a:ext cx="9144000" cy="2553577"/>
          </a:xfrm>
          <a:custGeom>
            <a:avLst/>
            <a:gdLst/>
            <a:ahLst/>
            <a:cxnLst/>
            <a:rect l="l" t="t" r="r" b="b"/>
            <a:pathLst>
              <a:path w="9144000" h="2553577">
                <a:moveTo>
                  <a:pt x="0" y="2553577"/>
                </a:moveTo>
                <a:lnTo>
                  <a:pt x="0" y="0"/>
                </a:lnTo>
                <a:lnTo>
                  <a:pt x="9144000" y="0"/>
                </a:lnTo>
                <a:lnTo>
                  <a:pt x="9144000" y="2553577"/>
                </a:lnTo>
                <a:lnTo>
                  <a:pt x="0" y="2553577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ctr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4000" dirty="0">
                <a:solidFill>
                  <a:srgbClr val="3B2675"/>
                </a:solidFill>
                <a:latin typeface="Kollektif Bold" pitchFamily="34" charset="0"/>
                <a:ea typeface="Kollektif Bold" pitchFamily="34" charset="-122"/>
                <a:cs typeface="Kollektif Bold" pitchFamily="34" charset="-120"/>
              </a:rPr>
              <a:t>Exploring the Evolution of Modern Architecture</a:t>
            </a:r>
            <a:endParaRPr lang="en-US" sz="4000" dirty="0"/>
          </a:p>
        </p:txBody>
      </p:sp>
      <p:sp>
        <p:nvSpPr>
          <p:cNvPr id="15" name="Text 13"/>
          <p:cNvSpPr/>
          <p:nvPr/>
        </p:nvSpPr>
        <p:spPr>
          <a:xfrm>
            <a:off x="1524000" y="3885447"/>
            <a:ext cx="9144000" cy="1741332"/>
          </a:xfrm>
          <a:custGeom>
            <a:avLst/>
            <a:gdLst/>
            <a:ahLst/>
            <a:cxnLst/>
            <a:rect l="l" t="t" r="r" b="b"/>
            <a:pathLst>
              <a:path w="9144000" h="1741332">
                <a:moveTo>
                  <a:pt x="0" y="1741332"/>
                </a:moveTo>
                <a:lnTo>
                  <a:pt x="0" y="0"/>
                </a:lnTo>
                <a:lnTo>
                  <a:pt x="9144000" y="0"/>
                </a:lnTo>
                <a:lnTo>
                  <a:pt x="9144000" y="1741332"/>
                </a:lnTo>
                <a:lnTo>
                  <a:pt x="0" y="1741332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4867FF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A Journey Through Innovative Materials, Sustainability, Landmarks, Challenges, Trends, Technology, and Urban Planning</a:t>
            </a:r>
            <a:endParaRPr lang="en-US" sz="2400" dirty="0"/>
          </a:p>
        </p:txBody>
      </p:sp>
      <p:sp>
        <p:nvSpPr>
          <p:cNvPr id="16" name="Text 14"/>
          <p:cNvSpPr/>
          <p:nvPr/>
        </p:nvSpPr>
        <p:spPr>
          <a:xfrm>
            <a:off x="4876796" y="817742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80" h="1097280">
                <a:moveTo>
                  <a:pt x="0" y="1097280"/>
                </a:moveTo>
                <a:lnTo>
                  <a:pt x="0" y="0"/>
                </a:lnTo>
                <a:lnTo>
                  <a:pt x="1097280" y="0"/>
                </a:lnTo>
                <a:lnTo>
                  <a:pt x="1097280" y="1097280"/>
                </a:lnTo>
                <a:lnTo>
                  <a:pt x="0" y="109728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</Words>
  <Application>Microsoft Macintosh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Kollektif</vt:lpstr>
      <vt:lpstr>Kollektif Bold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Kevin Gödecke</cp:lastModifiedBy>
  <cp:revision>2</cp:revision>
  <dcterms:created xsi:type="dcterms:W3CDTF">2024-11-01T16:32:43Z</dcterms:created>
  <dcterms:modified xsi:type="dcterms:W3CDTF">2024-11-01T17:19:42Z</dcterms:modified>
</cp:coreProperties>
</file>