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05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38125" y="447"/>
            <a:ext cx="1866890" cy="2333321"/>
          </a:xfrm>
          <a:custGeom>
            <a:avLst/>
            <a:gdLst/>
            <a:ahLst/>
            <a:cxnLst/>
            <a:rect l="l" t="t" r="r" b="b"/>
            <a:pathLst>
              <a:path w="1866890" h="2333321">
                <a:moveTo>
                  <a:pt x="0" y="2333321"/>
                </a:moveTo>
                <a:lnTo>
                  <a:pt x="0" y="0"/>
                </a:lnTo>
                <a:lnTo>
                  <a:pt x="1866890" y="0"/>
                </a:lnTo>
                <a:lnTo>
                  <a:pt x="1866890" y="2333321"/>
                </a:lnTo>
                <a:lnTo>
                  <a:pt x="0" y="2333321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428664" y="2299306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9905626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9143953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6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1424806" y="1530443"/>
            <a:ext cx="767131" cy="769158"/>
          </a:xfrm>
          <a:custGeom>
            <a:avLst/>
            <a:gdLst/>
            <a:ahLst/>
            <a:cxnLst/>
            <a:rect l="l" t="t" r="r" b="b"/>
            <a:pathLst>
              <a:path w="767131" h="769158">
                <a:moveTo>
                  <a:pt x="0" y="769158"/>
                </a:moveTo>
                <a:lnTo>
                  <a:pt x="0" y="0"/>
                </a:lnTo>
                <a:lnTo>
                  <a:pt x="767131" y="0"/>
                </a:lnTo>
                <a:lnTo>
                  <a:pt x="767131" y="769158"/>
                </a:lnTo>
                <a:lnTo>
                  <a:pt x="0" y="769158"/>
                </a:lnTo>
              </a:path>
            </a:pathLst>
          </a:custGeom>
          <a:blipFill>
            <a:blip r:embed="rId7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667300" y="446"/>
            <a:ext cx="761673" cy="1521988"/>
          </a:xfrm>
          <a:custGeom>
            <a:avLst/>
            <a:gdLst/>
            <a:ahLst/>
            <a:cxnLst/>
            <a:rect l="l" t="t" r="r" b="b"/>
            <a:pathLst>
              <a:path w="761673" h="1521988">
                <a:moveTo>
                  <a:pt x="0" y="1521988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1988"/>
                </a:lnTo>
                <a:lnTo>
                  <a:pt x="0" y="1521988"/>
                </a:lnTo>
              </a:path>
            </a:pathLst>
          </a:custGeom>
          <a:blipFill>
            <a:blip r:embed="rId8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1428664" y="446"/>
            <a:ext cx="761673" cy="1522286"/>
          </a:xfrm>
          <a:custGeom>
            <a:avLst/>
            <a:gdLst/>
            <a:ahLst/>
            <a:cxnLst/>
            <a:rect l="l" t="t" r="r" b="b"/>
            <a:pathLst>
              <a:path w="761673" h="1522286">
                <a:moveTo>
                  <a:pt x="0" y="1522286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2286"/>
                </a:lnTo>
                <a:lnTo>
                  <a:pt x="0" y="1522286"/>
                </a:lnTo>
              </a:path>
            </a:pathLst>
          </a:custGeom>
          <a:blipFill>
            <a:blip r:embed="rId9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" y="3797252"/>
            <a:ext cx="3050241" cy="3060302"/>
          </a:xfrm>
          <a:custGeom>
            <a:avLst/>
            <a:gdLst/>
            <a:ahLst/>
            <a:cxnLst/>
            <a:rect l="l" t="t" r="r" b="b"/>
            <a:pathLst>
              <a:path w="3050241" h="3060302">
                <a:moveTo>
                  <a:pt x="0" y="3060302"/>
                </a:moveTo>
                <a:lnTo>
                  <a:pt x="0" y="0"/>
                </a:lnTo>
                <a:lnTo>
                  <a:pt x="3050241" y="0"/>
                </a:lnTo>
                <a:lnTo>
                  <a:pt x="3050241" y="3060302"/>
                </a:lnTo>
                <a:lnTo>
                  <a:pt x="0" y="3060302"/>
                </a:lnTo>
              </a:path>
            </a:pathLst>
          </a:custGeom>
          <a:blipFill>
            <a:blip r:embed="rId10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0798125" y="5159122"/>
            <a:ext cx="1393812" cy="1698432"/>
          </a:xfrm>
          <a:custGeom>
            <a:avLst/>
            <a:gdLst/>
            <a:ahLst/>
            <a:cxnLst/>
            <a:rect l="l" t="t" r="r" b="b"/>
            <a:pathLst>
              <a:path w="1393812" h="1698432">
                <a:moveTo>
                  <a:pt x="0" y="1698432"/>
                </a:moveTo>
                <a:lnTo>
                  <a:pt x="0" y="0"/>
                </a:lnTo>
                <a:lnTo>
                  <a:pt x="1393812" y="0"/>
                </a:lnTo>
                <a:lnTo>
                  <a:pt x="1393812" y="1698432"/>
                </a:lnTo>
                <a:lnTo>
                  <a:pt x="0" y="1698432"/>
                </a:lnTo>
              </a:path>
            </a:pathLst>
          </a:custGeom>
          <a:blipFill>
            <a:blip r:embed="rId11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1344216" y="5736925"/>
            <a:ext cx="812796" cy="1120629"/>
          </a:xfrm>
          <a:custGeom>
            <a:avLst/>
            <a:gdLst/>
            <a:ahLst/>
            <a:cxnLst/>
            <a:rect l="l" t="t" r="r" b="b"/>
            <a:pathLst>
              <a:path w="812796" h="1120629">
                <a:moveTo>
                  <a:pt x="0" y="1120629"/>
                </a:moveTo>
                <a:lnTo>
                  <a:pt x="0" y="0"/>
                </a:lnTo>
                <a:lnTo>
                  <a:pt x="812796" y="0"/>
                </a:lnTo>
                <a:lnTo>
                  <a:pt x="812796" y="1120629"/>
                </a:lnTo>
                <a:lnTo>
                  <a:pt x="0" y="1120629"/>
                </a:lnTo>
              </a:path>
            </a:pathLst>
          </a:custGeom>
          <a:blipFill>
            <a:blip r:embed="rId12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975679" y="6225811"/>
            <a:ext cx="1917690" cy="631743"/>
          </a:xfrm>
          <a:custGeom>
            <a:avLst/>
            <a:gdLst/>
            <a:ahLst/>
            <a:cxnLst/>
            <a:rect l="l" t="t" r="r" b="b"/>
            <a:pathLst>
              <a:path w="1917690" h="631743">
                <a:moveTo>
                  <a:pt x="0" y="631743"/>
                </a:moveTo>
                <a:lnTo>
                  <a:pt x="0" y="0"/>
                </a:lnTo>
                <a:lnTo>
                  <a:pt x="1917690" y="0"/>
                </a:lnTo>
                <a:lnTo>
                  <a:pt x="1917690" y="631743"/>
                </a:lnTo>
                <a:lnTo>
                  <a:pt x="0" y="631743"/>
                </a:lnTo>
              </a:path>
            </a:pathLst>
          </a:custGeom>
          <a:blipFill>
            <a:blip r:embed="rId1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9420176" y="5159150"/>
            <a:ext cx="1009645" cy="1346025"/>
          </a:xfrm>
          <a:custGeom>
            <a:avLst/>
            <a:gdLst/>
            <a:ahLst/>
            <a:cxnLst/>
            <a:rect l="l" t="t" r="r" b="b"/>
            <a:pathLst>
              <a:path w="1009645" h="1346025">
                <a:moveTo>
                  <a:pt x="0" y="1346025"/>
                </a:moveTo>
                <a:lnTo>
                  <a:pt x="0" y="0"/>
                </a:lnTo>
                <a:lnTo>
                  <a:pt x="1009645" y="0"/>
                </a:lnTo>
                <a:lnTo>
                  <a:pt x="1009645" y="1346025"/>
                </a:lnTo>
                <a:lnTo>
                  <a:pt x="0" y="1346025"/>
                </a:lnTo>
              </a:path>
            </a:pathLst>
          </a:custGeom>
          <a:blipFill>
            <a:blip r:embed="rId1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1" y="3797252"/>
            <a:ext cx="3050241" cy="3060302"/>
          </a:xfrm>
          <a:custGeom>
            <a:avLst/>
            <a:gdLst/>
            <a:ahLst/>
            <a:cxnLst/>
            <a:rect l="l" t="t" r="r" b="b"/>
            <a:pathLst>
              <a:path w="3050241" h="3060302">
                <a:moveTo>
                  <a:pt x="0" y="3060302"/>
                </a:moveTo>
                <a:lnTo>
                  <a:pt x="0" y="0"/>
                </a:lnTo>
                <a:lnTo>
                  <a:pt x="3050241" y="0"/>
                </a:lnTo>
                <a:lnTo>
                  <a:pt x="3050241" y="3060302"/>
                </a:lnTo>
                <a:lnTo>
                  <a:pt x="0" y="3060302"/>
                </a:lnTo>
              </a:path>
            </a:pathLst>
          </a:custGeom>
          <a:blipFill>
            <a:blip r:embed="rId1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11428664" y="2299306"/>
            <a:ext cx="761667" cy="761442"/>
          </a:xfrm>
          <a:custGeom>
            <a:avLst/>
            <a:gdLst/>
            <a:ahLst/>
            <a:cxnLst/>
            <a:rect l="l" t="t" r="r" b="b"/>
            <a:pathLst>
              <a:path w="761667" h="761442">
                <a:moveTo>
                  <a:pt x="0" y="761442"/>
                </a:moveTo>
                <a:lnTo>
                  <a:pt x="0" y="0"/>
                </a:lnTo>
                <a:lnTo>
                  <a:pt x="761667" y="0"/>
                </a:lnTo>
                <a:lnTo>
                  <a:pt x="761667" y="761442"/>
                </a:lnTo>
                <a:lnTo>
                  <a:pt x="0" y="761442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9905626" y="905"/>
            <a:ext cx="761667" cy="761442"/>
          </a:xfrm>
          <a:custGeom>
            <a:avLst/>
            <a:gdLst/>
            <a:ahLst/>
            <a:cxnLst/>
            <a:rect l="l" t="t" r="r" b="b"/>
            <a:pathLst>
              <a:path w="761667" h="761442">
                <a:moveTo>
                  <a:pt x="0" y="761442"/>
                </a:moveTo>
                <a:lnTo>
                  <a:pt x="0" y="0"/>
                </a:lnTo>
                <a:lnTo>
                  <a:pt x="761667" y="0"/>
                </a:lnTo>
                <a:lnTo>
                  <a:pt x="761667" y="761442"/>
                </a:lnTo>
                <a:lnTo>
                  <a:pt x="0" y="761442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9143953" y="905"/>
            <a:ext cx="761667" cy="761442"/>
          </a:xfrm>
          <a:custGeom>
            <a:avLst/>
            <a:gdLst/>
            <a:ahLst/>
            <a:cxnLst/>
            <a:rect l="l" t="t" r="r" b="b"/>
            <a:pathLst>
              <a:path w="761667" h="761442">
                <a:moveTo>
                  <a:pt x="0" y="761442"/>
                </a:moveTo>
                <a:lnTo>
                  <a:pt x="0" y="0"/>
                </a:lnTo>
                <a:lnTo>
                  <a:pt x="761667" y="0"/>
                </a:lnTo>
                <a:lnTo>
                  <a:pt x="761667" y="761442"/>
                </a:lnTo>
                <a:lnTo>
                  <a:pt x="0" y="761442"/>
                </a:lnTo>
              </a:path>
            </a:pathLst>
          </a:custGeom>
          <a:blipFill>
            <a:blip r:embed="rId6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11424806" y="1530443"/>
            <a:ext cx="767131" cy="769158"/>
          </a:xfrm>
          <a:custGeom>
            <a:avLst/>
            <a:gdLst/>
            <a:ahLst/>
            <a:cxnLst/>
            <a:rect l="l" t="t" r="r" b="b"/>
            <a:pathLst>
              <a:path w="767131" h="769158">
                <a:moveTo>
                  <a:pt x="0" y="769158"/>
                </a:moveTo>
                <a:lnTo>
                  <a:pt x="0" y="0"/>
                </a:lnTo>
                <a:lnTo>
                  <a:pt x="767131" y="0"/>
                </a:lnTo>
                <a:lnTo>
                  <a:pt x="767131" y="769158"/>
                </a:lnTo>
                <a:lnTo>
                  <a:pt x="0" y="769158"/>
                </a:lnTo>
              </a:path>
            </a:pathLst>
          </a:custGeom>
          <a:blipFill>
            <a:blip r:embed="rId7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10667300" y="446"/>
            <a:ext cx="761667" cy="1521988"/>
          </a:xfrm>
          <a:custGeom>
            <a:avLst/>
            <a:gdLst/>
            <a:ahLst/>
            <a:cxnLst/>
            <a:rect l="l" t="t" r="r" b="b"/>
            <a:pathLst>
              <a:path w="761667" h="1521988">
                <a:moveTo>
                  <a:pt x="0" y="1521988"/>
                </a:moveTo>
                <a:lnTo>
                  <a:pt x="0" y="0"/>
                </a:lnTo>
                <a:lnTo>
                  <a:pt x="761667" y="0"/>
                </a:lnTo>
                <a:lnTo>
                  <a:pt x="761667" y="1521988"/>
                </a:lnTo>
                <a:lnTo>
                  <a:pt x="0" y="1521988"/>
                </a:lnTo>
              </a:path>
            </a:pathLst>
          </a:custGeom>
          <a:blipFill>
            <a:blip r:embed="rId8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11428664" y="446"/>
            <a:ext cx="761667" cy="1522286"/>
          </a:xfrm>
          <a:custGeom>
            <a:avLst/>
            <a:gdLst/>
            <a:ahLst/>
            <a:cxnLst/>
            <a:rect l="l" t="t" r="r" b="b"/>
            <a:pathLst>
              <a:path w="761667" h="1522286">
                <a:moveTo>
                  <a:pt x="0" y="1522286"/>
                </a:moveTo>
                <a:lnTo>
                  <a:pt x="0" y="0"/>
                </a:lnTo>
                <a:lnTo>
                  <a:pt x="761667" y="0"/>
                </a:lnTo>
                <a:lnTo>
                  <a:pt x="761667" y="1522286"/>
                </a:lnTo>
                <a:lnTo>
                  <a:pt x="0" y="1522286"/>
                </a:lnTo>
              </a:path>
            </a:pathLst>
          </a:custGeom>
          <a:blipFill>
            <a:blip r:embed="rId9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759585" y="1530443"/>
            <a:ext cx="9123035" cy="4663440"/>
          </a:xfrm>
          <a:custGeom>
            <a:avLst/>
            <a:gdLst/>
            <a:ahLst/>
            <a:cxnLst/>
            <a:rect l="l" t="t" r="r" b="b"/>
            <a:pathLst>
              <a:path w="9123035" h="4663440">
                <a:moveTo>
                  <a:pt x="0" y="4663440"/>
                </a:moveTo>
                <a:lnTo>
                  <a:pt x="0" y="0"/>
                </a:lnTo>
                <a:lnTo>
                  <a:pt x="9123035" y="0"/>
                </a:lnTo>
                <a:lnTo>
                  <a:pt x="9123035" y="4663440"/>
                </a:lnTo>
                <a:lnTo>
                  <a:pt x="0" y="46634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Evolution of Modern Architecture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Innovative Materials in Modern Architecture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Sustainability in Architectural Design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Iconic Modern Architectural Landmarks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Challenges in Contemporary Architecture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Future Trends in Architectural Innovation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Integration of Technology in Modern Architecture</a:t>
            </a:r>
            <a:endParaRPr lang="en-US" sz="1800" dirty="0"/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Urban Planning and Modern Architecture</a:t>
            </a: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10118447" y="1530443"/>
            <a:ext cx="547200" cy="4663440"/>
          </a:xfrm>
          <a:custGeom>
            <a:avLst/>
            <a:gdLst/>
            <a:ahLst/>
            <a:cxnLst/>
            <a:rect l="l" t="t" r="r" b="b"/>
            <a:pathLst>
              <a:path w="547200" h="4663440">
                <a:moveTo>
                  <a:pt x="0" y="4663440"/>
                </a:moveTo>
                <a:lnTo>
                  <a:pt x="0" y="0"/>
                </a:lnTo>
                <a:lnTo>
                  <a:pt x="547200" y="0"/>
                </a:lnTo>
                <a:lnTo>
                  <a:pt x="547200" y="4663440"/>
                </a:lnTo>
                <a:lnTo>
                  <a:pt x="0" y="46634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01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02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03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04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05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06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07</a:t>
            </a:r>
            <a:endParaRPr lang="en-US" sz="1800" dirty="0"/>
          </a:p>
          <a:p>
            <a:pPr marL="0" indent="0" algn="r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08</a:t>
            </a:r>
            <a:endParaRPr lang="en-US" sz="1800" dirty="0"/>
          </a:p>
        </p:txBody>
      </p:sp>
      <p:sp>
        <p:nvSpPr>
          <p:cNvPr id="23" name="Text 21"/>
          <p:cNvSpPr/>
          <p:nvPr/>
        </p:nvSpPr>
        <p:spPr>
          <a:xfrm>
            <a:off x="761990" y="656471"/>
            <a:ext cx="9903704" cy="672463"/>
          </a:xfrm>
          <a:custGeom>
            <a:avLst/>
            <a:gdLst/>
            <a:ahLst/>
            <a:cxnLst/>
            <a:rect l="l" t="t" r="r" b="b"/>
            <a:pathLst>
              <a:path w="9903704" h="672463">
                <a:moveTo>
                  <a:pt x="0" y="672463"/>
                </a:moveTo>
                <a:lnTo>
                  <a:pt x="0" y="0"/>
                </a:lnTo>
                <a:lnTo>
                  <a:pt x="9903704" y="0"/>
                </a:lnTo>
                <a:lnTo>
                  <a:pt x="9903704" y="672463"/>
                </a:lnTo>
                <a:lnTo>
                  <a:pt x="0" y="67246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Table of contents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Kollektif</vt:lpstr>
      <vt:lpstr>Kollektif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2024-11-01T17:59:53Z</dcterms:created>
  <dcterms:modified xsi:type="dcterms:W3CDTF">2024-11-01T18:00:39Z</dcterms:modified>
</cp:coreProperties>
</file>