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04"/>
    <p:restoredTop sz="94610"/>
  </p:normalViewPr>
  <p:slideViewPr>
    <p:cSldViewPr snapToGrid="0" snapToObjects="1">
      <p:cViewPr varScale="1">
        <p:scale>
          <a:sx n="116" d="100"/>
          <a:sy n="116" d="100"/>
        </p:scale>
        <p:origin x="8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8595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0000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100000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5212297" y="-2090885"/>
            <a:ext cx="11717784" cy="9548440"/>
          </a:xfrm>
          <a:custGeom>
            <a:avLst/>
            <a:gdLst/>
            <a:ahLst/>
            <a:cxnLst/>
            <a:rect l="l" t="t" r="r" b="b"/>
            <a:pathLst>
              <a:path w="11717784" h="9548440">
                <a:moveTo>
                  <a:pt x="0" y="9548440"/>
                </a:moveTo>
                <a:lnTo>
                  <a:pt x="0" y="0"/>
                </a:lnTo>
                <a:lnTo>
                  <a:pt x="11717784" y="0"/>
                </a:lnTo>
                <a:lnTo>
                  <a:pt x="11717784" y="9548440"/>
                </a:lnTo>
                <a:lnTo>
                  <a:pt x="0" y="9548440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 rot="12511627" flipH="1" flipV="1">
            <a:off x="8471431" y="3102881"/>
            <a:ext cx="5866413" cy="6240864"/>
          </a:xfrm>
          <a:custGeom>
            <a:avLst/>
            <a:gdLst/>
            <a:ahLst/>
            <a:cxnLst/>
            <a:rect l="l" t="t" r="r" b="b"/>
            <a:pathLst>
              <a:path w="5866413" h="6240864">
                <a:moveTo>
                  <a:pt x="0" y="0"/>
                </a:moveTo>
                <a:lnTo>
                  <a:pt x="5866413" y="0"/>
                </a:lnTo>
                <a:lnTo>
                  <a:pt x="5866413" y="6240864"/>
                </a:lnTo>
                <a:lnTo>
                  <a:pt x="0" y="6240864"/>
                </a:lnTo>
                <a:lnTo>
                  <a:pt x="0" y="0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100000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 rot="19805505" flipV="1">
            <a:off x="-2877426" y="3359094"/>
            <a:ext cx="7059515" cy="7510121"/>
          </a:xfrm>
          <a:custGeom>
            <a:avLst/>
            <a:gdLst/>
            <a:ahLst/>
            <a:cxnLst/>
            <a:rect l="l" t="t" r="r" b="b"/>
            <a:pathLst>
              <a:path w="7059515" h="7510121">
                <a:moveTo>
                  <a:pt x="0" y="0"/>
                </a:moveTo>
                <a:lnTo>
                  <a:pt x="7059514" y="0"/>
                </a:lnTo>
                <a:lnTo>
                  <a:pt x="7059514" y="7510122"/>
                </a:lnTo>
                <a:lnTo>
                  <a:pt x="0" y="7510122"/>
                </a:lnTo>
                <a:lnTo>
                  <a:pt x="0" y="0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100000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0" y="0"/>
            <a:ext cx="3108960" cy="6858000"/>
          </a:xfrm>
          <a:custGeom>
            <a:avLst/>
            <a:gdLst/>
            <a:ahLst/>
            <a:cxnLst/>
            <a:rect l="l" t="t" r="r" b="b"/>
            <a:pathLst>
              <a:path w="3108960" h="6858000">
                <a:moveTo>
                  <a:pt x="0" y="6858000"/>
                </a:moveTo>
                <a:lnTo>
                  <a:pt x="0" y="0"/>
                </a:lnTo>
                <a:lnTo>
                  <a:pt x="2549347" y="0"/>
                </a:lnTo>
                <a:cubicBezTo>
                  <a:pt x="2858413" y="0"/>
                  <a:pt x="3108960" y="250547"/>
                  <a:pt x="3108960" y="559613"/>
                </a:cubicBezTo>
                <a:lnTo>
                  <a:pt x="3108960" y="68580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3594650" y="861536"/>
            <a:ext cx="7750859" cy="701731"/>
          </a:xfrm>
          <a:custGeom>
            <a:avLst/>
            <a:gdLst/>
            <a:ahLst/>
            <a:cxnLst/>
            <a:rect l="l" t="t" r="r" b="b"/>
            <a:pathLst>
              <a:path w="7750859" h="701731">
                <a:moveTo>
                  <a:pt x="0" y="701731"/>
                </a:moveTo>
                <a:lnTo>
                  <a:pt x="0" y="0"/>
                </a:lnTo>
                <a:lnTo>
                  <a:pt x="7750859" y="0"/>
                </a:lnTo>
                <a:lnTo>
                  <a:pt x="7750859" y="701731"/>
                </a:lnTo>
                <a:lnTo>
                  <a:pt x="0" y="701731"/>
                </a:lnTo>
              </a:path>
            </a:pathLst>
          </a:custGeom>
          <a:noFill/>
          <a:ln/>
        </p:spPr>
        <p:txBody>
          <a:bodyPr wrap="square" lIns="0" tIns="46800" rIns="90000" bIns="46800" rtlCol="0" anchor="t"/>
          <a:lstStyle/>
          <a:p>
            <a:pPr marL="0" indent="0" algn="l">
              <a:lnSpc>
                <a:spcPct val="90000"/>
              </a:lnSpc>
              <a:spcBef>
                <a:spcPts val="990"/>
              </a:spcBef>
              <a:buNone/>
            </a:pPr>
            <a:r>
              <a:rPr lang="en-US" sz="4357" dirty="0">
                <a:solidFill>
                  <a:srgbClr val="FFFFFF"/>
                </a:solidFill>
                <a:latin typeface="Reddit Sans Bold" pitchFamily="34" charset="0"/>
                <a:ea typeface="Reddit Sans Bold" pitchFamily="34" charset="-122"/>
                <a:cs typeface="Reddit Sans Bold" pitchFamily="34" charset="-120"/>
              </a:rPr>
              <a:t>Table of contents</a:t>
            </a:r>
            <a:endParaRPr lang="en-US" sz="4357" dirty="0"/>
          </a:p>
        </p:txBody>
      </p:sp>
      <p:sp>
        <p:nvSpPr>
          <p:cNvPr id="8" name="Text 6"/>
          <p:cNvSpPr/>
          <p:nvPr/>
        </p:nvSpPr>
        <p:spPr>
          <a:xfrm>
            <a:off x="3586643" y="2039390"/>
            <a:ext cx="6945422" cy="4115803"/>
          </a:xfrm>
          <a:custGeom>
            <a:avLst/>
            <a:gdLst/>
            <a:ahLst/>
            <a:cxnLst/>
            <a:rect l="l" t="t" r="r" b="b"/>
            <a:pathLst>
              <a:path w="6945422" h="4115803">
                <a:moveTo>
                  <a:pt x="0" y="4115803"/>
                </a:moveTo>
                <a:lnTo>
                  <a:pt x="0" y="0"/>
                </a:lnTo>
                <a:lnTo>
                  <a:pt x="6945422" y="0"/>
                </a:lnTo>
                <a:lnTo>
                  <a:pt x="6945422" y="4115803"/>
                </a:lnTo>
                <a:lnTo>
                  <a:pt x="0" y="4115803"/>
                </a:lnTo>
              </a:path>
            </a:pathLst>
          </a:custGeom>
          <a:noFill/>
          <a:ln/>
        </p:spPr>
        <p:txBody>
          <a:bodyPr wrap="square" lIns="0" tIns="0" rIns="0" bIns="0" numCol="1" spcCol="548640" rtlCol="0" anchor="t"/>
          <a:lstStyle/>
          <a:p>
            <a:pPr marL="0" indent="0" algn="l">
              <a:lnSpc>
                <a:spcPct val="200000"/>
              </a:lnSpc>
              <a:buNone/>
            </a:pPr>
            <a:r>
              <a:rPr lang="en-US" sz="1659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Wildlife Diversity in Africa</a:t>
            </a:r>
            <a:endParaRPr lang="en-US" sz="1659" dirty="0"/>
          </a:p>
          <a:p>
            <a:pPr marL="0" indent="0" algn="l">
              <a:lnSpc>
                <a:spcPct val="200000"/>
              </a:lnSpc>
              <a:buNone/>
            </a:pPr>
            <a:r>
              <a:rPr lang="en-US" sz="1659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Conservation Efforts in African Ecosystems</a:t>
            </a:r>
            <a:endParaRPr lang="en-US" sz="1659" dirty="0"/>
          </a:p>
          <a:p>
            <a:pPr marL="0" indent="0" algn="l">
              <a:lnSpc>
                <a:spcPct val="200000"/>
              </a:lnSpc>
              <a:buNone/>
            </a:pPr>
            <a:r>
              <a:rPr lang="en-US" sz="1659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Habitats of African Wildlife</a:t>
            </a:r>
            <a:endParaRPr lang="en-US" sz="1659" dirty="0"/>
          </a:p>
          <a:p>
            <a:pPr marL="0" indent="0" algn="l">
              <a:lnSpc>
                <a:spcPct val="200000"/>
              </a:lnSpc>
              <a:buNone/>
            </a:pPr>
            <a:r>
              <a:rPr lang="en-US" sz="1659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Threats to African Wildlife</a:t>
            </a:r>
            <a:endParaRPr lang="en-US" sz="1659" dirty="0"/>
          </a:p>
          <a:p>
            <a:pPr marL="0" indent="0" algn="l">
              <a:lnSpc>
                <a:spcPct val="200000"/>
              </a:lnSpc>
              <a:buNone/>
            </a:pPr>
            <a:r>
              <a:rPr lang="en-US" sz="1659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Migration Patterns of African Animals</a:t>
            </a:r>
            <a:endParaRPr lang="en-US" sz="1659" dirty="0"/>
          </a:p>
          <a:p>
            <a:pPr marL="0" indent="0" algn="l">
              <a:lnSpc>
                <a:spcPct val="200000"/>
              </a:lnSpc>
              <a:buNone/>
            </a:pPr>
            <a:r>
              <a:rPr lang="en-US" sz="1659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Impact of Climate Change on African Wildlife</a:t>
            </a:r>
            <a:endParaRPr lang="en-US" sz="1659" dirty="0"/>
          </a:p>
          <a:p>
            <a:pPr marL="0" indent="0" algn="l">
              <a:lnSpc>
                <a:spcPct val="200000"/>
              </a:lnSpc>
              <a:buNone/>
            </a:pPr>
            <a:r>
              <a:rPr lang="en-US" sz="1659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Endangered Species in Africa</a:t>
            </a:r>
            <a:endParaRPr lang="en-US" sz="1659" dirty="0"/>
          </a:p>
          <a:p>
            <a:pPr marL="0" indent="0" algn="l">
              <a:lnSpc>
                <a:spcPct val="200000"/>
              </a:lnSpc>
              <a:buNone/>
            </a:pPr>
            <a:r>
              <a:rPr lang="en-US" sz="1659" dirty="0">
                <a:solidFill>
                  <a:srgbClr val="FFFFFF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Safari Adventures in the African Wilderness</a:t>
            </a:r>
            <a:endParaRPr lang="en-US" sz="1659" dirty="0"/>
          </a:p>
        </p:txBody>
      </p:sp>
      <p:sp>
        <p:nvSpPr>
          <p:cNvPr id="9" name="Text 7"/>
          <p:cNvSpPr/>
          <p:nvPr/>
        </p:nvSpPr>
        <p:spPr>
          <a:xfrm>
            <a:off x="10796869" y="2039390"/>
            <a:ext cx="548640" cy="4115803"/>
          </a:xfrm>
          <a:custGeom>
            <a:avLst/>
            <a:gdLst/>
            <a:ahLst/>
            <a:cxnLst/>
            <a:rect l="l" t="t" r="r" b="b"/>
            <a:pathLst>
              <a:path w="548640" h="4115803">
                <a:moveTo>
                  <a:pt x="0" y="4115803"/>
                </a:moveTo>
                <a:lnTo>
                  <a:pt x="0" y="0"/>
                </a:lnTo>
                <a:lnTo>
                  <a:pt x="548640" y="0"/>
                </a:lnTo>
                <a:lnTo>
                  <a:pt x="548640" y="4115803"/>
                </a:lnTo>
                <a:lnTo>
                  <a:pt x="0" y="411580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200000"/>
              </a:lnSpc>
              <a:buNone/>
            </a:pPr>
            <a:r>
              <a:rPr lang="en-US" sz="1659" dirty="0">
                <a:solidFill>
                  <a:srgbClr val="F0A8C7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01</a:t>
            </a:r>
            <a:endParaRPr lang="en-US" sz="1659" dirty="0"/>
          </a:p>
          <a:p>
            <a:pPr marL="0" indent="0" algn="r">
              <a:lnSpc>
                <a:spcPct val="200000"/>
              </a:lnSpc>
              <a:buNone/>
            </a:pPr>
            <a:r>
              <a:rPr lang="en-US" sz="1659" dirty="0">
                <a:solidFill>
                  <a:srgbClr val="F0A8C7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02</a:t>
            </a:r>
            <a:endParaRPr lang="en-US" sz="1659" dirty="0"/>
          </a:p>
          <a:p>
            <a:pPr marL="0" indent="0" algn="r">
              <a:lnSpc>
                <a:spcPct val="200000"/>
              </a:lnSpc>
              <a:buNone/>
            </a:pPr>
            <a:r>
              <a:rPr lang="en-US" sz="1659" dirty="0">
                <a:solidFill>
                  <a:srgbClr val="F0A8C7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03</a:t>
            </a:r>
            <a:endParaRPr lang="en-US" sz="1659" dirty="0"/>
          </a:p>
          <a:p>
            <a:pPr marL="0" indent="0" algn="r">
              <a:lnSpc>
                <a:spcPct val="200000"/>
              </a:lnSpc>
              <a:buNone/>
            </a:pPr>
            <a:r>
              <a:rPr lang="en-US" sz="1659" dirty="0">
                <a:solidFill>
                  <a:srgbClr val="F0A8C7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04</a:t>
            </a:r>
            <a:endParaRPr lang="en-US" sz="1659" dirty="0"/>
          </a:p>
          <a:p>
            <a:pPr marL="0" indent="0" algn="r">
              <a:lnSpc>
                <a:spcPct val="200000"/>
              </a:lnSpc>
              <a:buNone/>
            </a:pPr>
            <a:r>
              <a:rPr lang="en-US" sz="1659" dirty="0">
                <a:solidFill>
                  <a:srgbClr val="F0A8C7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05</a:t>
            </a:r>
            <a:endParaRPr lang="en-US" sz="1659" dirty="0"/>
          </a:p>
          <a:p>
            <a:pPr marL="0" indent="0" algn="r">
              <a:lnSpc>
                <a:spcPct val="200000"/>
              </a:lnSpc>
              <a:buNone/>
            </a:pPr>
            <a:r>
              <a:rPr lang="en-US" sz="1659" dirty="0">
                <a:solidFill>
                  <a:srgbClr val="F0A8C7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06</a:t>
            </a:r>
            <a:endParaRPr lang="en-US" sz="1659" dirty="0"/>
          </a:p>
          <a:p>
            <a:pPr marL="0" indent="0" algn="r">
              <a:lnSpc>
                <a:spcPct val="200000"/>
              </a:lnSpc>
              <a:buNone/>
            </a:pPr>
            <a:r>
              <a:rPr lang="en-US" sz="1659" dirty="0">
                <a:solidFill>
                  <a:srgbClr val="F0A8C7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07</a:t>
            </a:r>
            <a:endParaRPr lang="en-US" sz="1659" dirty="0"/>
          </a:p>
          <a:p>
            <a:pPr marL="0" indent="0" algn="r">
              <a:lnSpc>
                <a:spcPct val="200000"/>
              </a:lnSpc>
              <a:buNone/>
            </a:pPr>
            <a:r>
              <a:rPr lang="en-US" sz="1659" dirty="0">
                <a:solidFill>
                  <a:srgbClr val="F0A8C7"/>
                </a:solidFill>
                <a:latin typeface="Reddit Sans" pitchFamily="34" charset="0"/>
                <a:ea typeface="Reddit Sans" pitchFamily="34" charset="-122"/>
                <a:cs typeface="Reddit Sans" pitchFamily="34" charset="-120"/>
              </a:rPr>
              <a:t>08</a:t>
            </a:r>
            <a:endParaRPr lang="en-US" sz="1659" dirty="0"/>
          </a:p>
        </p:txBody>
      </p:sp>
      <p:sp>
        <p:nvSpPr>
          <p:cNvPr id="10" name="Text 8"/>
          <p:cNvSpPr/>
          <p:nvPr/>
        </p:nvSpPr>
        <p:spPr>
          <a:xfrm>
            <a:off x="685800" y="367329"/>
            <a:ext cx="411480" cy="411480"/>
          </a:xfrm>
          <a:custGeom>
            <a:avLst/>
            <a:gdLst/>
            <a:ahLst/>
            <a:cxnLst/>
            <a:rect l="l" t="t" r="r" b="b"/>
            <a:pathLst>
              <a:path w="411480" h="411480">
                <a:moveTo>
                  <a:pt x="0" y="411480"/>
                </a:moveTo>
                <a:lnTo>
                  <a:pt x="0" y="0"/>
                </a:lnTo>
                <a:lnTo>
                  <a:pt x="411480" y="0"/>
                </a:lnTo>
                <a:lnTo>
                  <a:pt x="411480" y="411480"/>
                </a:lnTo>
                <a:lnTo>
                  <a:pt x="0" y="41148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</Words>
  <Application>Microsoft Macintosh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Reddit Sans</vt:lpstr>
      <vt:lpstr>Reddit Sans 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2024-11-07T10:49:49Z</dcterms:created>
  <dcterms:modified xsi:type="dcterms:W3CDTF">2024-11-07T10:53:46Z</dcterms:modified>
</cp:coreProperties>
</file>