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116" d="100"/>
          <a:sy n="116" d="100"/>
        </p:scale>
        <p:origin x="8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5127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1999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12191999" y="6858000"/>
                </a:lnTo>
                <a:lnTo>
                  <a:pt x="0" y="6858000"/>
                </a:lnTo>
                <a:lnTo>
                  <a:pt x="0" y="0"/>
                </a:lnTo>
              </a:path>
            </a:pathLst>
          </a:custGeom>
          <a:blipFill>
            <a:blip r:embed="rId3"/>
            <a:srcRect/>
            <a:stretch/>
          </a:blip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</a:path>
            </a:pathLst>
          </a:custGeom>
          <a:solidFill>
            <a:srgbClr val="000000">
              <a:alpha val="50196"/>
            </a:srgbClr>
          </a:solidFill>
          <a:ln/>
        </p:spPr>
        <p:txBody>
          <a:bodyPr wrap="square" lIns="720000" tIns="0" rIns="720000" bIns="1512000" rtlCol="0" anchor="b"/>
          <a:lstStyle/>
          <a:p>
            <a:pPr marL="0" indent="0" algn="l">
              <a:lnSpc>
                <a:spcPct val="90000"/>
              </a:lnSpc>
              <a:buNone/>
            </a:pPr>
            <a:r>
              <a:rPr lang="en-US" sz="4800" b="1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Diving into the Abyss: A Journey through Oceanic Marvels</a:t>
            </a:r>
            <a:endParaRPr lang="en-US" sz="4800" dirty="0"/>
          </a:p>
        </p:txBody>
      </p:sp>
      <p:sp>
        <p:nvSpPr>
          <p:cNvPr id="5" name="Text 3"/>
          <p:cNvSpPr/>
          <p:nvPr/>
        </p:nvSpPr>
        <p:spPr>
          <a:xfrm>
            <a:off x="731520" y="5712716"/>
            <a:ext cx="8212455" cy="823339"/>
          </a:xfrm>
          <a:custGeom>
            <a:avLst/>
            <a:gdLst/>
            <a:ahLst/>
            <a:cxnLst/>
            <a:rect l="l" t="t" r="r" b="b"/>
            <a:pathLst>
              <a:path w="8212455" h="823339">
                <a:moveTo>
                  <a:pt x="0" y="823339"/>
                </a:moveTo>
                <a:lnTo>
                  <a:pt x="0" y="0"/>
                </a:lnTo>
                <a:lnTo>
                  <a:pt x="8212455" y="0"/>
                </a:lnTo>
                <a:lnTo>
                  <a:pt x="8212455" y="823339"/>
                </a:lnTo>
                <a:lnTo>
                  <a:pt x="0" y="823339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600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From Marine Life Diversity to Climate Change Impacts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731520" y="5482590"/>
            <a:ext cx="10728960" cy="0"/>
          </a:xfrm>
          <a:custGeom>
            <a:avLst/>
            <a:gdLst/>
            <a:ahLst/>
            <a:cxnLst/>
            <a:rect l="l" t="t" r="r" b="b"/>
            <a:pathLst>
              <a:path w="10728960">
                <a:moveTo>
                  <a:pt x="0" y="0"/>
                </a:moveTo>
                <a:lnTo>
                  <a:pt x="10728960" y="0"/>
                </a:lnTo>
              </a:path>
            </a:pathLst>
          </a:custGeom>
          <a:noFill/>
          <a:ln w="12700">
            <a:solidFill>
              <a:srgbClr val="FFFFFF"/>
            </a:solidFill>
          </a:ln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731520" y="395836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80" h="1097280">
                <a:moveTo>
                  <a:pt x="0" y="1097280"/>
                </a:moveTo>
                <a:lnTo>
                  <a:pt x="0" y="0"/>
                </a:lnTo>
                <a:lnTo>
                  <a:pt x="1097280" y="0"/>
                </a:lnTo>
                <a:lnTo>
                  <a:pt x="1097280" y="1097280"/>
                </a:lnTo>
                <a:lnTo>
                  <a:pt x="0" y="109728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Macintosh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Figtree</vt:lpstr>
      <vt:lpstr>Figtree SemiBold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Kevin Gödecke</cp:lastModifiedBy>
  <cp:revision>2</cp:revision>
  <dcterms:created xsi:type="dcterms:W3CDTF">2024-11-01T15:12:54Z</dcterms:created>
  <dcterms:modified xsi:type="dcterms:W3CDTF">2024-11-01T17:19:09Z</dcterms:modified>
</cp:coreProperties>
</file>