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16" d="100"/>
          <a:sy n="116" d="100"/>
        </p:scale>
        <p:origin x="8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8716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EFEEEA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10778835" y="198997"/>
            <a:ext cx="877881" cy="296296"/>
          </a:xfrm>
          <a:custGeom>
            <a:avLst/>
            <a:gdLst/>
            <a:ahLst/>
            <a:cxnLst/>
            <a:rect l="l" t="t" r="r" b="b"/>
            <a:pathLst>
              <a:path w="877881" h="296296">
                <a:moveTo>
                  <a:pt x="0" y="296296"/>
                </a:moveTo>
                <a:lnTo>
                  <a:pt x="0" y="0"/>
                </a:lnTo>
                <a:lnTo>
                  <a:pt x="877881" y="0"/>
                </a:lnTo>
                <a:lnTo>
                  <a:pt x="877881" y="296296"/>
                </a:lnTo>
                <a:lnTo>
                  <a:pt x="0" y="296296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380997" y="1151657"/>
            <a:ext cx="7008093" cy="3931920"/>
          </a:xfrm>
          <a:custGeom>
            <a:avLst/>
            <a:gdLst/>
            <a:ahLst/>
            <a:cxnLst/>
            <a:rect l="l" t="t" r="r" b="b"/>
            <a:pathLst>
              <a:path w="7008093" h="3931920">
                <a:moveTo>
                  <a:pt x="0" y="3931920"/>
                </a:moveTo>
                <a:lnTo>
                  <a:pt x="0" y="0"/>
                </a:lnTo>
                <a:lnTo>
                  <a:pt x="7008093" y="0"/>
                </a:lnTo>
                <a:lnTo>
                  <a:pt x="7008093" y="3931920"/>
                </a:lnTo>
                <a:lnTo>
                  <a:pt x="0" y="393192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800" dirty="0">
                <a:solidFill>
                  <a:srgbClr val="1E1E1E"/>
                </a:solidFill>
                <a:latin typeface="Kalnia" pitchFamily="34" charset="0"/>
                <a:ea typeface="Kalnia" pitchFamily="34" charset="-122"/>
                <a:cs typeface="Kalnia" pitchFamily="34" charset="-120"/>
              </a:rPr>
              <a:t>Navigating the Evolving Global Food Supply Chain</a:t>
            </a:r>
            <a:endParaRPr lang="en-US" sz="4800" dirty="0"/>
          </a:p>
        </p:txBody>
      </p:sp>
      <p:sp>
        <p:nvSpPr>
          <p:cNvPr id="5" name="Text 3"/>
          <p:cNvSpPr/>
          <p:nvPr/>
        </p:nvSpPr>
        <p:spPr>
          <a:xfrm>
            <a:off x="380997" y="5290419"/>
            <a:ext cx="7008093" cy="457200"/>
          </a:xfrm>
          <a:custGeom>
            <a:avLst/>
            <a:gdLst/>
            <a:ahLst/>
            <a:cxnLst/>
            <a:rect l="l" t="t" r="r" b="b"/>
            <a:pathLst>
              <a:path w="7008093" h="457200">
                <a:moveTo>
                  <a:pt x="0" y="457200"/>
                </a:moveTo>
                <a:lnTo>
                  <a:pt x="0" y="0"/>
                </a:lnTo>
                <a:lnTo>
                  <a:pt x="7008093" y="0"/>
                </a:lnTo>
                <a:lnTo>
                  <a:pt x="7008093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46800" rtlCol="0" anchor="t"/>
          <a:lstStyle/>
          <a:p>
            <a:pPr marL="0" indent="0" algn="l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Exploring Challenges, Innovations, and Sustainability for Future Resilience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8718505" y="660760"/>
            <a:ext cx="3473495" cy="5530128"/>
          </a:xfrm>
          <a:custGeom>
            <a:avLst/>
            <a:gdLst/>
            <a:ahLst/>
            <a:cxnLst/>
            <a:rect l="l" t="t" r="r" b="b"/>
            <a:pathLst>
              <a:path w="3473495" h="5530128">
                <a:moveTo>
                  <a:pt x="0" y="5530128"/>
                </a:moveTo>
                <a:lnTo>
                  <a:pt x="0" y="0"/>
                </a:lnTo>
                <a:lnTo>
                  <a:pt x="3473495" y="0"/>
                </a:lnTo>
                <a:lnTo>
                  <a:pt x="3473495" y="5530128"/>
                </a:lnTo>
                <a:lnTo>
                  <a:pt x="0" y="5530128"/>
                </a:lnTo>
              </a:path>
            </a:pathLst>
          </a:custGeom>
          <a:blipFill>
            <a:blip r:embed="rId3"/>
            <a:srcRect l="29071" r="29071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8712155" y="660761"/>
            <a:ext cx="6350" cy="5536479"/>
          </a:xfrm>
          <a:custGeom>
            <a:avLst/>
            <a:gdLst/>
            <a:ahLst/>
            <a:cxnLst/>
            <a:rect l="l" t="t" r="r" b="b"/>
            <a:pathLst>
              <a:path w="6350" h="5536479">
                <a:moveTo>
                  <a:pt x="0" y="5536479"/>
                </a:moveTo>
                <a:lnTo>
                  <a:pt x="0" y="0"/>
                </a:lnTo>
                <a:lnTo>
                  <a:pt x="6350" y="0"/>
                </a:lnTo>
                <a:lnTo>
                  <a:pt x="6350" y="5536479"/>
                </a:lnTo>
                <a:lnTo>
                  <a:pt x="0" y="5536479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0" y="654411"/>
            <a:ext cx="12191937" cy="6349"/>
          </a:xfrm>
          <a:custGeom>
            <a:avLst/>
            <a:gdLst/>
            <a:ahLst/>
            <a:cxnLst/>
            <a:rect l="l" t="t" r="r" b="b"/>
            <a:pathLst>
              <a:path w="12191937" h="6349">
                <a:moveTo>
                  <a:pt x="0" y="6349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49"/>
                </a:lnTo>
                <a:lnTo>
                  <a:pt x="0" y="6349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380997" y="6471617"/>
            <a:ext cx="1149354" cy="153888"/>
          </a:xfrm>
          <a:custGeom>
            <a:avLst/>
            <a:gdLst/>
            <a:ahLst/>
            <a:cxnLst/>
            <a:rect l="l" t="t" r="r" b="b"/>
            <a:pathLst>
              <a:path w="1149354" h="153888">
                <a:moveTo>
                  <a:pt x="0" y="153888"/>
                </a:moveTo>
                <a:lnTo>
                  <a:pt x="0" y="0"/>
                </a:lnTo>
                <a:lnTo>
                  <a:pt x="1149354" y="0"/>
                </a:lnTo>
                <a:lnTo>
                  <a:pt x="1149354" y="153888"/>
                </a:lnTo>
                <a:lnTo>
                  <a:pt x="0" y="153888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0" y="6190890"/>
            <a:ext cx="12191937" cy="6349"/>
          </a:xfrm>
          <a:custGeom>
            <a:avLst/>
            <a:gdLst/>
            <a:ahLst/>
            <a:cxnLst/>
            <a:rect l="l" t="t" r="r" b="b"/>
            <a:pathLst>
              <a:path w="12191937" h="6349">
                <a:moveTo>
                  <a:pt x="0" y="6349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49"/>
                </a:lnTo>
                <a:lnTo>
                  <a:pt x="0" y="6349"/>
                </a:lnTo>
              </a:path>
            </a:pathLst>
          </a:custGeom>
          <a:blipFill>
            <a:blip r:embed="rId5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Hind</vt:lpstr>
      <vt:lpstr>Kalnia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2024-11-01T16:34:05Z</dcterms:created>
  <dcterms:modified xsi:type="dcterms:W3CDTF">2024-11-01T17:19:21Z</dcterms:modified>
</cp:coreProperties>
</file>