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8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09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439200" y="439200"/>
            <a:ext cx="11304000" cy="5950800"/>
          </a:xfrm>
          <a:custGeom>
            <a:avLst/>
            <a:gdLst/>
            <a:ahLst/>
            <a:cxnLst/>
            <a:rect l="l" t="t" r="r" b="b"/>
            <a:pathLst>
              <a:path w="11304000" h="5950800">
                <a:moveTo>
                  <a:pt x="182868" y="5950800"/>
                </a:moveTo>
                <a:cubicBezTo>
                  <a:pt x="81873" y="5950800"/>
                  <a:pt x="0" y="5868927"/>
                  <a:pt x="0" y="5767932"/>
                </a:cubicBezTo>
                <a:lnTo>
                  <a:pt x="0" y="182868"/>
                </a:lnTo>
                <a:cubicBezTo>
                  <a:pt x="0" y="81873"/>
                  <a:pt x="81873" y="0"/>
                  <a:pt x="182868" y="0"/>
                </a:cubicBezTo>
                <a:lnTo>
                  <a:pt x="11121132" y="0"/>
                </a:lnTo>
                <a:cubicBezTo>
                  <a:pt x="11222127" y="0"/>
                  <a:pt x="11304000" y="81873"/>
                  <a:pt x="11304000" y="182868"/>
                </a:cubicBezTo>
                <a:lnTo>
                  <a:pt x="11304000" y="5767932"/>
                </a:lnTo>
                <a:cubicBezTo>
                  <a:pt x="11304000" y="5868927"/>
                  <a:pt x="11222127" y="5950800"/>
                  <a:pt x="11121132" y="5950800"/>
                </a:cubicBezTo>
              </a:path>
            </a:pathLst>
          </a:custGeom>
          <a:solidFill>
            <a:srgbClr val="FFFFFF"/>
          </a:solidFill>
          <a:ln/>
          <a:effectLst>
            <a:outerShdw blurRad="609600" dist="50800" dir="16200000" algn="bl" rotWithShape="0">
              <a:srgbClr val="101828">
                <a:alpha val="10196"/>
              </a:srgbClr>
            </a:outerShdw>
          </a:effectLst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62800" y="864000"/>
            <a:ext cx="10465200" cy="3114613"/>
          </a:xfrm>
          <a:custGeom>
            <a:avLst/>
            <a:gdLst/>
            <a:ahLst/>
            <a:cxnLst/>
            <a:rect l="l" t="t" r="r" b="b"/>
            <a:pathLst>
              <a:path w="10465200" h="3114613">
                <a:moveTo>
                  <a:pt x="0" y="3114613"/>
                </a:moveTo>
                <a:lnTo>
                  <a:pt x="0" y="0"/>
                </a:lnTo>
                <a:lnTo>
                  <a:pt x="10465200" y="0"/>
                </a:lnTo>
                <a:lnTo>
                  <a:pt x="10465200" y="3114613"/>
                </a:lnTo>
                <a:lnTo>
                  <a:pt x="0" y="3114613"/>
                </a:lnTo>
              </a:path>
            </a:pathLst>
          </a:custGeom>
          <a:noFill/>
          <a:ln/>
        </p:spPr>
        <p:txBody>
          <a:bodyPr wrap="square" lIns="90000" tIns="46800" rIns="90000" bIns="365760" rtlCol="0" anchor="b"/>
          <a:lstStyle/>
          <a:p>
            <a:pPr marL="0" indent="0" algn="ctr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b="1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Communication Through Time</a:t>
            </a:r>
            <a:endParaRPr lang="en-US" sz="4400" dirty="0"/>
          </a:p>
        </p:txBody>
      </p:sp>
      <p:sp>
        <p:nvSpPr>
          <p:cNvPr id="5" name="Text 3"/>
          <p:cNvSpPr/>
          <p:nvPr/>
        </p:nvSpPr>
        <p:spPr>
          <a:xfrm>
            <a:off x="862800" y="3951979"/>
            <a:ext cx="10465200" cy="2015387"/>
          </a:xfrm>
          <a:custGeom>
            <a:avLst/>
            <a:gdLst/>
            <a:ahLst/>
            <a:cxnLst/>
            <a:rect l="l" t="t" r="r" b="b"/>
            <a:pathLst>
              <a:path w="10465200" h="2015387">
                <a:moveTo>
                  <a:pt x="0" y="2015387"/>
                </a:moveTo>
                <a:lnTo>
                  <a:pt x="0" y="0"/>
                </a:lnTo>
                <a:lnTo>
                  <a:pt x="10465200" y="0"/>
                </a:lnTo>
                <a:lnTo>
                  <a:pt x="10465200" y="2015387"/>
                </a:lnTo>
                <a:lnTo>
                  <a:pt x="0" y="2015387"/>
                </a:lnTo>
              </a:path>
            </a:pathLst>
          </a:custGeom>
          <a:noFill/>
          <a:ln/>
        </p:spPr>
        <p:txBody>
          <a:bodyPr wrap="square" lIns="90000" tIns="182880" rIns="90000" bIns="46800" rtlCol="0" anchor="t"/>
          <a:lstStyle/>
          <a:p>
            <a:pPr marL="0" indent="0" algn="ctr">
              <a:lnSpc>
                <a:spcPct val="11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Exploring the Evolution and Diversity of Human Language and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5410200" y="86400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371600" h="1371600">
                <a:moveTo>
                  <a:pt x="0" y="1371600"/>
                </a:moveTo>
                <a:lnTo>
                  <a:pt x="0" y="0"/>
                </a:lnTo>
                <a:lnTo>
                  <a:pt x="1371600" y="0"/>
                </a:lnTo>
                <a:lnTo>
                  <a:pt x="1371600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Figtree</vt:lpstr>
      <vt:lpstr>Figtree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2024-11-01T16:30:50Z</dcterms:created>
  <dcterms:modified xsi:type="dcterms:W3CDTF">2024-11-01T17:21:10Z</dcterms:modified>
</cp:coreProperties>
</file>