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116" d="100"/>
          <a:sy n="116" d="100"/>
        </p:scale>
        <p:origin x="8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981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</a:path>
            </a:pathLst>
          </a:custGeom>
          <a:solidFill>
            <a:srgbClr val="000000"/>
          </a:solid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</a:path>
            </a:pathLst>
          </a:custGeom>
          <a:solidFill>
            <a:srgbClr val="0E231C">
              <a:alpha val="9804"/>
            </a:srgbClr>
          </a:solidFill>
          <a:ln w="9525">
            <a:solidFill>
              <a:srgbClr val="020806">
                <a:alpha val="10196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100000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-1" y="4039565"/>
            <a:ext cx="2818435" cy="2818435"/>
          </a:xfrm>
          <a:custGeom>
            <a:avLst/>
            <a:gdLst/>
            <a:ahLst/>
            <a:cxnLst/>
            <a:rect l="l" t="t" r="r" b="b"/>
            <a:pathLst>
              <a:path w="2818435" h="2818435">
                <a:moveTo>
                  <a:pt x="0" y="2818435"/>
                </a:moveTo>
                <a:lnTo>
                  <a:pt x="0" y="0"/>
                </a:lnTo>
                <a:lnTo>
                  <a:pt x="2818435" y="0"/>
                </a:lnTo>
                <a:lnTo>
                  <a:pt x="2818435" y="2818435"/>
                </a:lnTo>
                <a:lnTo>
                  <a:pt x="0" y="2818435"/>
                </a:lnTo>
              </a:path>
            </a:pathLst>
          </a:custGeom>
          <a:blipFill>
            <a:blip r:embed="rId3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814045" y="1390650"/>
            <a:ext cx="4069080" cy="4069080"/>
          </a:xfrm>
          <a:custGeom>
            <a:avLst/>
            <a:gdLst/>
            <a:ahLst/>
            <a:cxnLst/>
            <a:rect l="l" t="t" r="r" b="b"/>
            <a:pathLst>
              <a:path w="4069080" h="4069080">
                <a:moveTo>
                  <a:pt x="0" y="2034540"/>
                </a:moveTo>
                <a:cubicBezTo>
                  <a:pt x="0" y="910895"/>
                  <a:pt x="919773" y="0"/>
                  <a:pt x="2034540" y="0"/>
                </a:cubicBezTo>
                <a:cubicBezTo>
                  <a:pt x="3149307" y="0"/>
                  <a:pt x="4069080" y="910895"/>
                  <a:pt x="4069080" y="2034540"/>
                </a:cubicBezTo>
                <a:cubicBezTo>
                  <a:pt x="4069080" y="3158185"/>
                  <a:pt x="3158185" y="4069080"/>
                  <a:pt x="2034540" y="4069080"/>
                </a:cubicBezTo>
                <a:cubicBezTo>
                  <a:pt x="910895" y="4069080"/>
                  <a:pt x="0" y="3158185"/>
                  <a:pt x="0" y="2034540"/>
                </a:cubicBezTo>
              </a:path>
            </a:pathLst>
          </a:custGeom>
          <a:blipFill>
            <a:blip r:embed="rId4"/>
            <a:srcRect l="21445" r="21445"/>
            <a:stretch/>
          </a:blip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5447352" y="4419471"/>
            <a:ext cx="3143234" cy="69841"/>
          </a:xfrm>
          <a:custGeom>
            <a:avLst/>
            <a:gdLst/>
            <a:ahLst/>
            <a:cxnLst/>
            <a:rect l="l" t="t" r="r" b="b"/>
            <a:pathLst>
              <a:path w="3143234" h="69841">
                <a:moveTo>
                  <a:pt x="0" y="69841"/>
                </a:moveTo>
                <a:lnTo>
                  <a:pt x="0" y="0"/>
                </a:lnTo>
                <a:lnTo>
                  <a:pt x="3143234" y="0"/>
                </a:lnTo>
                <a:lnTo>
                  <a:pt x="3143234" y="69841"/>
                </a:lnTo>
                <a:lnTo>
                  <a:pt x="0" y="69841"/>
                </a:lnTo>
              </a:path>
            </a:pathLst>
          </a:custGeom>
          <a:solidFill>
            <a:srgbClr val="ADDECE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100000"/>
              </a:lnSpc>
              <a:buNone/>
            </a:pPr>
            <a:endParaRPr lang="en-US" sz="1800" dirty="0"/>
          </a:p>
        </p:txBody>
      </p:sp>
      <p:sp>
        <p:nvSpPr>
          <p:cNvPr id="7" name="Text 5"/>
          <p:cNvSpPr/>
          <p:nvPr/>
        </p:nvSpPr>
        <p:spPr>
          <a:xfrm>
            <a:off x="5447351" y="457201"/>
            <a:ext cx="6287449" cy="3732530"/>
          </a:xfrm>
          <a:custGeom>
            <a:avLst/>
            <a:gdLst/>
            <a:ahLst/>
            <a:cxnLst/>
            <a:rect l="l" t="t" r="r" b="b"/>
            <a:pathLst>
              <a:path w="6287449" h="3732530">
                <a:moveTo>
                  <a:pt x="0" y="3732530"/>
                </a:moveTo>
                <a:lnTo>
                  <a:pt x="0" y="0"/>
                </a:lnTo>
                <a:lnTo>
                  <a:pt x="6287449" y="0"/>
                </a:lnTo>
                <a:lnTo>
                  <a:pt x="6287449" y="3732530"/>
                </a:lnTo>
                <a:lnTo>
                  <a:pt x="0" y="3732530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133333"/>
              </a:lnSpc>
              <a:spcBef>
                <a:spcPts val="1000"/>
              </a:spcBef>
              <a:buNone/>
            </a:pPr>
            <a:r>
              <a:rPr lang="en-US" sz="3600" dirty="0">
                <a:solidFill>
                  <a:srgbClr val="FFFFFF"/>
                </a:solidFill>
                <a:latin typeface="Jost SemiBold" pitchFamily="34" charset="0"/>
                <a:ea typeface="Jost SemiBold" pitchFamily="34" charset="-122"/>
                <a:cs typeface="Jost SemiBold" pitchFamily="34" charset="-120"/>
              </a:rPr>
              <a:t>Navigating Remote Work: Challenges, Benefits, and Future Trends</a:t>
            </a:r>
            <a:endParaRPr lang="en-US" sz="3600" dirty="0"/>
          </a:p>
        </p:txBody>
      </p:sp>
      <p:sp>
        <p:nvSpPr>
          <p:cNvPr id="8" name="Text 6"/>
          <p:cNvSpPr/>
          <p:nvPr/>
        </p:nvSpPr>
        <p:spPr>
          <a:xfrm>
            <a:off x="5447351" y="4795520"/>
            <a:ext cx="6287449" cy="1605279"/>
          </a:xfrm>
          <a:custGeom>
            <a:avLst/>
            <a:gdLst/>
            <a:ahLst/>
            <a:cxnLst/>
            <a:rect l="l" t="t" r="r" b="b"/>
            <a:pathLst>
              <a:path w="6287449" h="1605279">
                <a:moveTo>
                  <a:pt x="0" y="1605279"/>
                </a:moveTo>
                <a:lnTo>
                  <a:pt x="0" y="0"/>
                </a:lnTo>
                <a:lnTo>
                  <a:pt x="6287449" y="0"/>
                </a:lnTo>
                <a:lnTo>
                  <a:pt x="6287449" y="1605279"/>
                </a:lnTo>
                <a:lnTo>
                  <a:pt x="0" y="1605279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1800" dirty="0">
                <a:solidFill>
                  <a:srgbClr val="FFFFFF"/>
                </a:solidFill>
                <a:latin typeface="Jost" pitchFamily="34" charset="0"/>
                <a:ea typeface="Jost" pitchFamily="34" charset="-122"/>
                <a:cs typeface="Jost" pitchFamily="34" charset="-120"/>
              </a:rPr>
              <a:t>Exploring Collaboration, Tools, Policies, and Employee Well-being</a:t>
            </a:r>
            <a:endParaRPr lang="en-US" sz="1800" dirty="0"/>
          </a:p>
        </p:txBody>
      </p:sp>
      <p:sp>
        <p:nvSpPr>
          <p:cNvPr id="9" name="Text 7"/>
          <p:cNvSpPr/>
          <p:nvPr/>
        </p:nvSpPr>
        <p:spPr>
          <a:xfrm>
            <a:off x="563492" y="1133475"/>
            <a:ext cx="1777855" cy="1733549"/>
          </a:xfrm>
          <a:custGeom>
            <a:avLst/>
            <a:gdLst/>
            <a:ahLst/>
            <a:cxnLst/>
            <a:rect l="l" t="t" r="r" b="b"/>
            <a:pathLst>
              <a:path w="1777855" h="1733549">
                <a:moveTo>
                  <a:pt x="0" y="1733549"/>
                </a:moveTo>
                <a:lnTo>
                  <a:pt x="0" y="0"/>
                </a:lnTo>
                <a:lnTo>
                  <a:pt x="1777855" y="0"/>
                </a:lnTo>
                <a:lnTo>
                  <a:pt x="1777855" y="1733549"/>
                </a:lnTo>
                <a:lnTo>
                  <a:pt x="0" y="1733549"/>
                </a:lnTo>
              </a:path>
            </a:pathLst>
          </a:custGeom>
          <a:blipFill>
            <a:blip r:embed="rId5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22</Words>
  <Application>Microsoft Macintosh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Jost</vt:lpstr>
      <vt:lpstr>Jost SemiBold</vt:lpstr>
      <vt:lpstr>Office Theme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Kevin Gödecke</cp:lastModifiedBy>
  <cp:revision>2</cp:revision>
  <dcterms:created xsi:type="dcterms:W3CDTF">2024-11-01T16:37:59Z</dcterms:created>
  <dcterms:modified xsi:type="dcterms:W3CDTF">2024-11-01T17:17:23Z</dcterms:modified>
</cp:coreProperties>
</file>