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F0DD"/>
    <a:srgbClr val="FF7733"/>
    <a:srgbClr val="1A6847"/>
    <a:srgbClr val="C99EFF"/>
    <a:srgbClr val="D0D0D0"/>
    <a:srgbClr val="FFD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82" autoAdjust="0"/>
    <p:restoredTop sz="94660"/>
  </p:normalViewPr>
  <p:slideViewPr>
    <p:cSldViewPr snapToGrid="0">
      <p:cViewPr>
        <p:scale>
          <a:sx n="109" d="100"/>
          <a:sy n="109" d="100"/>
        </p:scale>
        <p:origin x="1464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89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51B1366-9ED7-D9B1-55D0-BBD23D343E9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93DD003-362A-FCEC-B416-7FA393C9DC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09F978-E8E5-4159-846C-9C954EA4A7F5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0754ACC-A36A-D1A7-24FC-751B6A419DF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28DBB7F-CCE8-9D16-DAFE-745067B30F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DFF09-9940-458A-A380-2F6B7649809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196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0DD6CD-9836-5CA5-62AA-160F306FB885}"/>
              </a:ext>
            </a:extLst>
          </p:cNvPr>
          <p:cNvSpPr/>
          <p:nvPr userDrawn="1"/>
        </p:nvSpPr>
        <p:spPr>
          <a:xfrm>
            <a:off x="4114800" y="-6164"/>
            <a:ext cx="91440" cy="18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orme libre : forme 24">
            <a:extLst>
              <a:ext uri="{FF2B5EF4-FFF2-40B4-BE49-F238E27FC236}">
                <a16:creationId xmlns:a16="http://schemas.microsoft.com/office/drawing/2014/main" id="{58ADE474-3630-C328-A7B0-26DD91659B45}"/>
              </a:ext>
            </a:extLst>
          </p:cNvPr>
          <p:cNvSpPr/>
          <p:nvPr userDrawn="1"/>
        </p:nvSpPr>
        <p:spPr>
          <a:xfrm>
            <a:off x="10286947" y="4936077"/>
            <a:ext cx="1904990" cy="1930587"/>
          </a:xfrm>
          <a:custGeom>
            <a:avLst/>
            <a:gdLst>
              <a:gd name="connsiteX0" fmla="*/ 383558 w 2857500"/>
              <a:gd name="connsiteY0" fmla="*/ 2857500 h 2895895"/>
              <a:gd name="connsiteX1" fmla="*/ 2857500 w 2857500"/>
              <a:gd name="connsiteY1" fmla="*/ 383558 h 2895895"/>
              <a:gd name="connsiteX2" fmla="*/ 2857500 w 2857500"/>
              <a:gd name="connsiteY2" fmla="*/ 0 h 2895895"/>
              <a:gd name="connsiteX3" fmla="*/ 0 w 2857500"/>
              <a:gd name="connsiteY3" fmla="*/ 2857500 h 2895895"/>
              <a:gd name="connsiteX4" fmla="*/ 251 w 2857500"/>
              <a:gd name="connsiteY4" fmla="*/ 2895895 h 2895895"/>
              <a:gd name="connsiteX5" fmla="*/ 383846 w 2857500"/>
              <a:gd name="connsiteY5" fmla="*/ 2895895 h 2895895"/>
              <a:gd name="connsiteX6" fmla="*/ 383558 w 2857500"/>
              <a:gd name="connsiteY6" fmla="*/ 2857500 h 2895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57500" h="2895895">
                <a:moveTo>
                  <a:pt x="383558" y="2857500"/>
                </a:moveTo>
                <a:cubicBezTo>
                  <a:pt x="383558" y="1491177"/>
                  <a:pt x="1491186" y="383558"/>
                  <a:pt x="2857500" y="383558"/>
                </a:cubicBezTo>
                <a:lnTo>
                  <a:pt x="2857500" y="0"/>
                </a:lnTo>
                <a:cubicBezTo>
                  <a:pt x="1279341" y="0"/>
                  <a:pt x="0" y="1279341"/>
                  <a:pt x="0" y="2857500"/>
                </a:cubicBezTo>
                <a:cubicBezTo>
                  <a:pt x="0" y="2870321"/>
                  <a:pt x="84" y="2883122"/>
                  <a:pt x="251" y="2895895"/>
                </a:cubicBezTo>
                <a:lnTo>
                  <a:pt x="383846" y="2895895"/>
                </a:lnTo>
                <a:cubicBezTo>
                  <a:pt x="383651" y="2883122"/>
                  <a:pt x="383558" y="2870321"/>
                  <a:pt x="383558" y="2857500"/>
                </a:cubicBez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26" name="Forme libre : forme 25">
            <a:extLst>
              <a:ext uri="{FF2B5EF4-FFF2-40B4-BE49-F238E27FC236}">
                <a16:creationId xmlns:a16="http://schemas.microsoft.com/office/drawing/2014/main" id="{6E2FD8C6-D712-4F34-0AF3-61A16B4FDD78}"/>
              </a:ext>
            </a:extLst>
          </p:cNvPr>
          <p:cNvSpPr/>
          <p:nvPr userDrawn="1"/>
        </p:nvSpPr>
        <p:spPr>
          <a:xfrm>
            <a:off x="10708860" y="5357987"/>
            <a:ext cx="1483076" cy="1508676"/>
          </a:xfrm>
          <a:custGeom>
            <a:avLst/>
            <a:gdLst>
              <a:gd name="connsiteX0" fmla="*/ 2224627 w 2224626"/>
              <a:gd name="connsiteY0" fmla="*/ 0 h 2263026"/>
              <a:gd name="connsiteX1" fmla="*/ 0 w 2224626"/>
              <a:gd name="connsiteY1" fmla="*/ 2224631 h 2263026"/>
              <a:gd name="connsiteX2" fmla="*/ 325 w 2224626"/>
              <a:gd name="connsiteY2" fmla="*/ 2263027 h 2263026"/>
              <a:gd name="connsiteX3" fmla="*/ 383939 w 2224626"/>
              <a:gd name="connsiteY3" fmla="*/ 2263027 h 2263026"/>
              <a:gd name="connsiteX4" fmla="*/ 383549 w 2224626"/>
              <a:gd name="connsiteY4" fmla="*/ 2224631 h 2263026"/>
              <a:gd name="connsiteX5" fmla="*/ 2224627 w 2224626"/>
              <a:gd name="connsiteY5" fmla="*/ 383554 h 2263026"/>
              <a:gd name="connsiteX6" fmla="*/ 2224627 w 2224626"/>
              <a:gd name="connsiteY6" fmla="*/ 0 h 2263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24626" h="2263026">
                <a:moveTo>
                  <a:pt x="2224627" y="0"/>
                </a:moveTo>
                <a:cubicBezTo>
                  <a:pt x="995997" y="0"/>
                  <a:pt x="0" y="996002"/>
                  <a:pt x="0" y="2224631"/>
                </a:cubicBezTo>
                <a:cubicBezTo>
                  <a:pt x="0" y="2237452"/>
                  <a:pt x="111" y="2250254"/>
                  <a:pt x="325" y="2263027"/>
                </a:cubicBezTo>
                <a:lnTo>
                  <a:pt x="383939" y="2263027"/>
                </a:lnTo>
                <a:cubicBezTo>
                  <a:pt x="383682" y="2250263"/>
                  <a:pt x="383549" y="2237462"/>
                  <a:pt x="383549" y="2224631"/>
                </a:cubicBezTo>
                <a:cubicBezTo>
                  <a:pt x="383549" y="1207838"/>
                  <a:pt x="1207833" y="383554"/>
                  <a:pt x="2224627" y="383554"/>
                </a:cubicBezTo>
                <a:lnTo>
                  <a:pt x="2224627" y="0"/>
                </a:ln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27" name="Forme libre : forme 26">
            <a:extLst>
              <a:ext uri="{FF2B5EF4-FFF2-40B4-BE49-F238E27FC236}">
                <a16:creationId xmlns:a16="http://schemas.microsoft.com/office/drawing/2014/main" id="{7622E80C-C63E-1C16-7586-9507A1E722F5}"/>
              </a:ext>
            </a:extLst>
          </p:cNvPr>
          <p:cNvSpPr/>
          <p:nvPr userDrawn="1"/>
        </p:nvSpPr>
        <p:spPr>
          <a:xfrm>
            <a:off x="11181904" y="5831034"/>
            <a:ext cx="1010032" cy="1035629"/>
          </a:xfrm>
          <a:custGeom>
            <a:avLst/>
            <a:gdLst>
              <a:gd name="connsiteX0" fmla="*/ 1515056 w 1515056"/>
              <a:gd name="connsiteY0" fmla="*/ 0 h 1553451"/>
              <a:gd name="connsiteX1" fmla="*/ 0 w 1515056"/>
              <a:gd name="connsiteY1" fmla="*/ 1515056 h 1553451"/>
              <a:gd name="connsiteX2" fmla="*/ 476 w 1515056"/>
              <a:gd name="connsiteY2" fmla="*/ 1553451 h 1553451"/>
              <a:gd name="connsiteX3" fmla="*/ 384200 w 1515056"/>
              <a:gd name="connsiteY3" fmla="*/ 1553451 h 1553451"/>
              <a:gd name="connsiteX4" fmla="*/ 383562 w 1515056"/>
              <a:gd name="connsiteY4" fmla="*/ 1515056 h 1553451"/>
              <a:gd name="connsiteX5" fmla="*/ 1515056 w 1515056"/>
              <a:gd name="connsiteY5" fmla="*/ 383562 h 1553451"/>
              <a:gd name="connsiteX6" fmla="*/ 1515056 w 1515056"/>
              <a:gd name="connsiteY6" fmla="*/ 0 h 1553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15056" h="1553451">
                <a:moveTo>
                  <a:pt x="1515056" y="0"/>
                </a:moveTo>
                <a:cubicBezTo>
                  <a:pt x="678313" y="0"/>
                  <a:pt x="0" y="678313"/>
                  <a:pt x="0" y="1515056"/>
                </a:cubicBezTo>
                <a:cubicBezTo>
                  <a:pt x="0" y="1527896"/>
                  <a:pt x="162" y="1540697"/>
                  <a:pt x="476" y="1553451"/>
                </a:cubicBezTo>
                <a:lnTo>
                  <a:pt x="384200" y="1553451"/>
                </a:lnTo>
                <a:cubicBezTo>
                  <a:pt x="383772" y="1540707"/>
                  <a:pt x="383562" y="1527905"/>
                  <a:pt x="383562" y="1515056"/>
                </a:cubicBezTo>
                <a:cubicBezTo>
                  <a:pt x="383562" y="890149"/>
                  <a:pt x="890149" y="383562"/>
                  <a:pt x="1515056" y="383562"/>
                </a:cubicBezTo>
                <a:lnTo>
                  <a:pt x="1515056" y="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28" name="Forme libre : forme 27">
            <a:extLst>
              <a:ext uri="{FF2B5EF4-FFF2-40B4-BE49-F238E27FC236}">
                <a16:creationId xmlns:a16="http://schemas.microsoft.com/office/drawing/2014/main" id="{ECC41FDC-425D-B0E4-EB22-6A36BD2E7DD2}"/>
              </a:ext>
            </a:extLst>
          </p:cNvPr>
          <p:cNvSpPr/>
          <p:nvPr userDrawn="1"/>
        </p:nvSpPr>
        <p:spPr>
          <a:xfrm>
            <a:off x="11654964" y="6304088"/>
            <a:ext cx="536972" cy="562575"/>
          </a:xfrm>
          <a:custGeom>
            <a:avLst/>
            <a:gdLst>
              <a:gd name="connsiteX0" fmla="*/ 805463 w 805462"/>
              <a:gd name="connsiteY0" fmla="*/ 0 h 843867"/>
              <a:gd name="connsiteX1" fmla="*/ 0 w 805462"/>
              <a:gd name="connsiteY1" fmla="*/ 805472 h 843867"/>
              <a:gd name="connsiteX2" fmla="*/ 895 w 805462"/>
              <a:gd name="connsiteY2" fmla="*/ 843867 h 843867"/>
              <a:gd name="connsiteX3" fmla="*/ 385277 w 805462"/>
              <a:gd name="connsiteY3" fmla="*/ 843867 h 843867"/>
              <a:gd name="connsiteX4" fmla="*/ 383553 w 805462"/>
              <a:gd name="connsiteY4" fmla="*/ 805472 h 843867"/>
              <a:gd name="connsiteX5" fmla="*/ 805463 w 805462"/>
              <a:gd name="connsiteY5" fmla="*/ 383562 h 843867"/>
              <a:gd name="connsiteX6" fmla="*/ 805463 w 805462"/>
              <a:gd name="connsiteY6" fmla="*/ 0 h 843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05462" h="843867">
                <a:moveTo>
                  <a:pt x="805463" y="0"/>
                </a:moveTo>
                <a:cubicBezTo>
                  <a:pt x="360617" y="0"/>
                  <a:pt x="0" y="360626"/>
                  <a:pt x="0" y="805472"/>
                </a:cubicBezTo>
                <a:cubicBezTo>
                  <a:pt x="0" y="818340"/>
                  <a:pt x="305" y="831142"/>
                  <a:pt x="895" y="843867"/>
                </a:cubicBezTo>
                <a:lnTo>
                  <a:pt x="385277" y="843867"/>
                </a:lnTo>
                <a:cubicBezTo>
                  <a:pt x="384134" y="831228"/>
                  <a:pt x="383553" y="818417"/>
                  <a:pt x="383553" y="805472"/>
                </a:cubicBezTo>
                <a:cubicBezTo>
                  <a:pt x="383553" y="572453"/>
                  <a:pt x="572443" y="383562"/>
                  <a:pt x="805463" y="383562"/>
                </a:cubicBezTo>
                <a:lnTo>
                  <a:pt x="805463" y="0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7" name="SS_IMAGE">
            <a:extLst>
              <a:ext uri="{FF2B5EF4-FFF2-40B4-BE49-F238E27FC236}">
                <a16:creationId xmlns:a16="http://schemas.microsoft.com/office/drawing/2014/main" id="{530708D2-79BA-96B1-C035-F8D9643D74E0}"/>
              </a:ext>
            </a:extLst>
          </p:cNvPr>
          <p:cNvSpPr>
            <a:spLocks noGrp="1"/>
          </p:cNvSpPr>
          <p:nvPr userDrawn="1">
            <p:ph type="pic" sz="quarter" idx="103" hasCustomPrompt="1"/>
          </p:nvPr>
        </p:nvSpPr>
        <p:spPr>
          <a:xfrm>
            <a:off x="0" y="0"/>
            <a:ext cx="411480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0" name="SS_SUBTITLE">
            <a:extLst>
              <a:ext uri="{FF2B5EF4-FFF2-40B4-BE49-F238E27FC236}">
                <a16:creationId xmlns:a16="http://schemas.microsoft.com/office/drawing/2014/main" id="{A6FAEF9D-A65C-A98A-885A-EC8EF4BB262A}"/>
              </a:ext>
            </a:extLst>
          </p:cNvPr>
          <p:cNvSpPr>
            <a:spLocks noGrp="1"/>
          </p:cNvSpPr>
          <p:nvPr userDrawn="1">
            <p:ph type="body" idx="102"/>
          </p:nvPr>
        </p:nvSpPr>
        <p:spPr>
          <a:xfrm>
            <a:off x="4876800" y="3731970"/>
            <a:ext cx="6675120" cy="1904752"/>
          </a:xfrm>
          <a:prstGeom prst="rect">
            <a:avLst/>
          </a:prstGeom>
          <a:noFill/>
          <a:ln/>
        </p:spPr>
        <p:txBody>
          <a:bodyPr wrap="square" lIns="0" tIns="0" rIns="0" bIns="0" rtlCol="0"/>
          <a:lstStyle>
            <a:lvl1pPr marL="0" indent="0" algn="l">
              <a:lnSpc>
                <a:spcPct val="120000"/>
              </a:lnSpc>
              <a:buNone/>
              <a:defRPr lang="en-US" sz="1400" b="0" dirty="0">
                <a:solidFill>
                  <a:schemeClr val="tx1"/>
                </a:solidFill>
                <a:latin typeface="+mn-lt"/>
              </a:defRPr>
            </a:lvl1pPr>
          </a:lstStyle>
          <a:p>
            <a:endParaRPr lang="fr-FR" sz="1600" dirty="0"/>
          </a:p>
        </p:txBody>
      </p:sp>
      <p:sp>
        <p:nvSpPr>
          <p:cNvPr id="4" name="SS_TITLE">
            <a:extLst>
              <a:ext uri="{FF2B5EF4-FFF2-40B4-BE49-F238E27FC236}">
                <a16:creationId xmlns:a16="http://schemas.microsoft.com/office/drawing/2014/main" id="{4CEC9E5A-66AC-A8DA-9655-C637BB130C05}"/>
              </a:ext>
            </a:extLst>
          </p:cNvPr>
          <p:cNvSpPr>
            <a:spLocks noGrp="1"/>
          </p:cNvSpPr>
          <p:nvPr userDrawn="1">
            <p:ph type="body" sz="quarter" idx="105"/>
          </p:nvPr>
        </p:nvSpPr>
        <p:spPr>
          <a:xfrm>
            <a:off x="4876797" y="-6163"/>
            <a:ext cx="6675121" cy="3435164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40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>
                <a:latin typeface="+mj-lt"/>
              </a:defRPr>
            </a:lvl2pPr>
            <a:lvl3pPr marL="914400" indent="0">
              <a:buNone/>
              <a:defRPr>
                <a:latin typeface="+mj-lt"/>
              </a:defRPr>
            </a:lvl3pPr>
            <a:lvl4pPr marL="1371600" indent="0">
              <a:buNone/>
              <a:defRPr>
                <a:latin typeface="+mj-lt"/>
              </a:defRPr>
            </a:lvl4pPr>
            <a:lvl5pPr marL="1828800" indent="0">
              <a:buNone/>
              <a:defRPr>
                <a:latin typeface="+mj-lt"/>
              </a:defRPr>
            </a:lvl5pPr>
          </a:lstStyle>
          <a:p>
            <a:endParaRPr lang="fr-FR" dirty="0"/>
          </a:p>
        </p:txBody>
      </p:sp>
      <p:sp>
        <p:nvSpPr>
          <p:cNvPr id="3" name="SS_LOGO">
            <a:extLst>
              <a:ext uri="{FF2B5EF4-FFF2-40B4-BE49-F238E27FC236}">
                <a16:creationId xmlns:a16="http://schemas.microsoft.com/office/drawing/2014/main" id="{69FDF729-CEC6-168B-3149-41DD48D0A046}"/>
              </a:ext>
            </a:extLst>
          </p:cNvPr>
          <p:cNvSpPr>
            <a:spLocks noGrp="1"/>
          </p:cNvSpPr>
          <p:nvPr userDrawn="1">
            <p:ph type="pic" sz="quarter" idx="106" hasCustomPrompt="1"/>
          </p:nvPr>
        </p:nvSpPr>
        <p:spPr>
          <a:xfrm>
            <a:off x="4876796" y="301838"/>
            <a:ext cx="1280160" cy="128016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1940582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ITEMS_2_NO_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2">
            <a:extLst>
              <a:ext uri="{FF2B5EF4-FFF2-40B4-BE49-F238E27FC236}">
                <a16:creationId xmlns:a16="http://schemas.microsoft.com/office/drawing/2014/main" id="{E0DCB4AF-4435-95BE-3AA2-68D942867A10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2" name="Shape 2">
            <a:extLst>
              <a:ext uri="{FF2B5EF4-FFF2-40B4-BE49-F238E27FC236}">
                <a16:creationId xmlns:a16="http://schemas.microsoft.com/office/drawing/2014/main" id="{1BA138FE-FEA1-77CF-EE13-12D66E896650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21" name="2">
            <a:extLst>
              <a:ext uri="{FF2B5EF4-FFF2-40B4-BE49-F238E27FC236}">
                <a16:creationId xmlns:a16="http://schemas.microsoft.com/office/drawing/2014/main" id="{4959B4A1-F264-5AEB-1CC8-C75FB689C24E}"/>
              </a:ext>
            </a:extLst>
          </p:cNvPr>
          <p:cNvSpPr/>
          <p:nvPr userDrawn="1"/>
        </p:nvSpPr>
        <p:spPr>
          <a:xfrm>
            <a:off x="862781" y="2129081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wrap="square" lIns="0" tIns="0" rIns="0" bIns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Outfit SemiBold" pitchFamily="2" charset="0"/>
              </a:rPr>
              <a:t>01</a:t>
            </a:r>
          </a:p>
        </p:txBody>
      </p:sp>
      <p:sp>
        <p:nvSpPr>
          <p:cNvPr id="24" name="1">
            <a:extLst>
              <a:ext uri="{FF2B5EF4-FFF2-40B4-BE49-F238E27FC236}">
                <a16:creationId xmlns:a16="http://schemas.microsoft.com/office/drawing/2014/main" id="{D319C383-AE64-FC40-DBEC-9435F7C9435D}"/>
              </a:ext>
            </a:extLst>
          </p:cNvPr>
          <p:cNvSpPr/>
          <p:nvPr userDrawn="1"/>
        </p:nvSpPr>
        <p:spPr>
          <a:xfrm>
            <a:off x="6244352" y="2129081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lIns="0" tIns="0" rIns="0" bIns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Outfit SemiBold" pitchFamily="2" charset="0"/>
              </a:rPr>
              <a:t>02</a:t>
            </a:r>
          </a:p>
        </p:txBody>
      </p:sp>
      <p:sp>
        <p:nvSpPr>
          <p:cNvPr id="3" name="SS_LOGO">
            <a:extLst>
              <a:ext uri="{FF2B5EF4-FFF2-40B4-BE49-F238E27FC236}">
                <a16:creationId xmlns:a16="http://schemas.microsoft.com/office/drawing/2014/main" id="{02B793E0-913F-CE61-F044-7B1032A12076}"/>
              </a:ext>
            </a:extLst>
          </p:cNvPr>
          <p:cNvSpPr>
            <a:spLocks noGrp="1"/>
          </p:cNvSpPr>
          <p:nvPr>
            <p:ph type="pic" sz="quarter" idx="123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23" name="SS_PRESENTATION_TITLE">
            <a:extLst>
              <a:ext uri="{FF2B5EF4-FFF2-40B4-BE49-F238E27FC236}">
                <a16:creationId xmlns:a16="http://schemas.microsoft.com/office/drawing/2014/main" id="{7868116A-9960-FE86-E743-FB8BEB01CBD9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8168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7" name="SS_ITEM_2_CONTENT">
            <a:extLst>
              <a:ext uri="{FF2B5EF4-FFF2-40B4-BE49-F238E27FC236}">
                <a16:creationId xmlns:a16="http://schemas.microsoft.com/office/drawing/2014/main" id="{A85CFB49-634D-4B4E-EB53-7546E5C18EB5}"/>
              </a:ext>
            </a:extLst>
          </p:cNvPr>
          <p:cNvSpPr>
            <a:spLocks noGrp="1"/>
          </p:cNvSpPr>
          <p:nvPr>
            <p:ph type="body" sz="quarter" idx="122"/>
          </p:nvPr>
        </p:nvSpPr>
        <p:spPr>
          <a:xfrm>
            <a:off x="6243574" y="2572897"/>
            <a:ext cx="4754880" cy="362787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25" name="SS_ITEM_2_TITLE">
            <a:extLst>
              <a:ext uri="{FF2B5EF4-FFF2-40B4-BE49-F238E27FC236}">
                <a16:creationId xmlns:a16="http://schemas.microsoft.com/office/drawing/2014/main" id="{FE223962-5E3D-EA07-270B-25B8CC4C0FA0}"/>
              </a:ext>
            </a:extLst>
          </p:cNvPr>
          <p:cNvSpPr>
            <a:spLocks noGrp="1"/>
          </p:cNvSpPr>
          <p:nvPr>
            <p:ph type="body" sz="quarter" idx="118"/>
          </p:nvPr>
        </p:nvSpPr>
        <p:spPr>
          <a:xfrm>
            <a:off x="6681223" y="2112687"/>
            <a:ext cx="4317231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26" name="SS_ITEM_1_CONTENT">
            <a:extLst>
              <a:ext uri="{FF2B5EF4-FFF2-40B4-BE49-F238E27FC236}">
                <a16:creationId xmlns:a16="http://schemas.microsoft.com/office/drawing/2014/main" id="{5F7046F7-98A1-517A-532B-AE357F37C53D}"/>
              </a:ext>
            </a:extLst>
          </p:cNvPr>
          <p:cNvSpPr>
            <a:spLocks noGrp="1"/>
          </p:cNvSpPr>
          <p:nvPr>
            <p:ph type="body" sz="quarter" idx="121"/>
          </p:nvPr>
        </p:nvSpPr>
        <p:spPr>
          <a:xfrm>
            <a:off x="861870" y="2572897"/>
            <a:ext cx="4754880" cy="362787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20" name="SS_ITEM_1_TITLE">
            <a:extLst>
              <a:ext uri="{FF2B5EF4-FFF2-40B4-BE49-F238E27FC236}">
                <a16:creationId xmlns:a16="http://schemas.microsoft.com/office/drawing/2014/main" id="{2E9EFF99-DAFF-4A24-9752-5689C4714EEF}"/>
              </a:ext>
            </a:extLst>
          </p:cNvPr>
          <p:cNvSpPr>
            <a:spLocks noGrp="1"/>
          </p:cNvSpPr>
          <p:nvPr>
            <p:ph type="body" sz="quarter" idx="107"/>
          </p:nvPr>
        </p:nvSpPr>
        <p:spPr>
          <a:xfrm>
            <a:off x="1289487" y="2116382"/>
            <a:ext cx="4334531" cy="309783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indent="0">
              <a:buNone/>
              <a:defRPr sz="1400" b="1">
                <a:latin typeface="+mn-lt"/>
              </a:defRPr>
            </a:lvl1pPr>
            <a:lvl2pPr marL="457200" indent="0" algn="l">
              <a:buNone/>
              <a:defRPr sz="1400">
                <a:latin typeface="Outfit" pitchFamily="2" charset="0"/>
              </a:defRPr>
            </a:lvl2pPr>
          </a:lstStyle>
          <a:p>
            <a:pPr lvl="0"/>
            <a:endParaRPr lang="en-US" dirty="0"/>
          </a:p>
        </p:txBody>
      </p:sp>
      <p:sp>
        <p:nvSpPr>
          <p:cNvPr id="28" name="SS_TITLE">
            <a:extLst>
              <a:ext uri="{FF2B5EF4-FFF2-40B4-BE49-F238E27FC236}">
                <a16:creationId xmlns:a16="http://schemas.microsoft.com/office/drawing/2014/main" id="{465F1A71-90C4-E745-76FD-6C326AE3FD91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3" y="447"/>
            <a:ext cx="10474360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4" name="SS_PAGE">
            <a:extLst>
              <a:ext uri="{FF2B5EF4-FFF2-40B4-BE49-F238E27FC236}">
                <a16:creationId xmlns:a16="http://schemas.microsoft.com/office/drawing/2014/main" id="{FA5E492B-29D3-2E80-BF3C-AE48DF346083}"/>
              </a:ext>
            </a:extLst>
          </p:cNvPr>
          <p:cNvSpPr>
            <a:spLocks noGrp="1" noChangeAspect="1"/>
          </p:cNvSpPr>
          <p:nvPr>
            <p:ph type="body" sz="quarter" idx="124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933684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ITEMS_2_NO_IMG_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2">
            <a:extLst>
              <a:ext uri="{FF2B5EF4-FFF2-40B4-BE49-F238E27FC236}">
                <a16:creationId xmlns:a16="http://schemas.microsoft.com/office/drawing/2014/main" id="{E0DCB4AF-4435-95BE-3AA2-68D942867A10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2" name="Shape 2">
            <a:extLst>
              <a:ext uri="{FF2B5EF4-FFF2-40B4-BE49-F238E27FC236}">
                <a16:creationId xmlns:a16="http://schemas.microsoft.com/office/drawing/2014/main" id="{1BA138FE-FEA1-77CF-EE13-12D66E896650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21" name="ITEM 1">
            <a:extLst>
              <a:ext uri="{FF2B5EF4-FFF2-40B4-BE49-F238E27FC236}">
                <a16:creationId xmlns:a16="http://schemas.microsoft.com/office/drawing/2014/main" id="{4959B4A1-F264-5AEB-1CC8-C75FB689C24E}"/>
              </a:ext>
            </a:extLst>
          </p:cNvPr>
          <p:cNvSpPr/>
          <p:nvPr userDrawn="1"/>
        </p:nvSpPr>
        <p:spPr>
          <a:xfrm>
            <a:off x="862781" y="2129081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wrap="square" lIns="0" tIns="0" rIns="0" bIns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Outfit SemiBold" pitchFamily="2" charset="0"/>
            </a:endParaRPr>
          </a:p>
        </p:txBody>
      </p:sp>
      <p:sp>
        <p:nvSpPr>
          <p:cNvPr id="24" name="ITEM 2">
            <a:extLst>
              <a:ext uri="{FF2B5EF4-FFF2-40B4-BE49-F238E27FC236}">
                <a16:creationId xmlns:a16="http://schemas.microsoft.com/office/drawing/2014/main" id="{D319C383-AE64-FC40-DBEC-9435F7C9435D}"/>
              </a:ext>
            </a:extLst>
          </p:cNvPr>
          <p:cNvSpPr/>
          <p:nvPr userDrawn="1"/>
        </p:nvSpPr>
        <p:spPr>
          <a:xfrm>
            <a:off x="5907184" y="2129081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lIns="0" tIns="0" rIns="0" bIns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Outfit SemiBold" pitchFamily="2" charset="0"/>
            </a:endParaRPr>
          </a:p>
        </p:txBody>
      </p:sp>
      <p:sp>
        <p:nvSpPr>
          <p:cNvPr id="6" name="SS_LOGO">
            <a:extLst>
              <a:ext uri="{FF2B5EF4-FFF2-40B4-BE49-F238E27FC236}">
                <a16:creationId xmlns:a16="http://schemas.microsoft.com/office/drawing/2014/main" id="{A2D9D241-8F98-2EBB-6390-E9C8B7498EFA}"/>
              </a:ext>
            </a:extLst>
          </p:cNvPr>
          <p:cNvSpPr>
            <a:spLocks noGrp="1"/>
          </p:cNvSpPr>
          <p:nvPr>
            <p:ph type="pic" sz="quarter" idx="141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23" name="SS_PRESENTATION_TITLE">
            <a:extLst>
              <a:ext uri="{FF2B5EF4-FFF2-40B4-BE49-F238E27FC236}">
                <a16:creationId xmlns:a16="http://schemas.microsoft.com/office/drawing/2014/main" id="{7868116A-9960-FE86-E743-FB8BEB01CBD9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8168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7" name="SS_ITEM_2_CONTENT">
            <a:extLst>
              <a:ext uri="{FF2B5EF4-FFF2-40B4-BE49-F238E27FC236}">
                <a16:creationId xmlns:a16="http://schemas.microsoft.com/office/drawing/2014/main" id="{A85CFB49-634D-4B4E-EB53-7546E5C18EB5}"/>
              </a:ext>
            </a:extLst>
          </p:cNvPr>
          <p:cNvSpPr>
            <a:spLocks noGrp="1"/>
          </p:cNvSpPr>
          <p:nvPr>
            <p:ph type="body" sz="quarter" idx="122"/>
          </p:nvPr>
        </p:nvSpPr>
        <p:spPr>
          <a:xfrm>
            <a:off x="5906406" y="2572897"/>
            <a:ext cx="4525462" cy="362787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25" name="SS_ITEM_2_TITLE">
            <a:extLst>
              <a:ext uri="{FF2B5EF4-FFF2-40B4-BE49-F238E27FC236}">
                <a16:creationId xmlns:a16="http://schemas.microsoft.com/office/drawing/2014/main" id="{FE223962-5E3D-EA07-270B-25B8CC4C0FA0}"/>
              </a:ext>
            </a:extLst>
          </p:cNvPr>
          <p:cNvSpPr>
            <a:spLocks noGrp="1"/>
          </p:cNvSpPr>
          <p:nvPr>
            <p:ph type="body" sz="quarter" idx="118"/>
          </p:nvPr>
        </p:nvSpPr>
        <p:spPr>
          <a:xfrm>
            <a:off x="6344055" y="2112687"/>
            <a:ext cx="4087813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5" name="SS_ICON_2">
            <a:extLst>
              <a:ext uri="{FF2B5EF4-FFF2-40B4-BE49-F238E27FC236}">
                <a16:creationId xmlns:a16="http://schemas.microsoft.com/office/drawing/2014/main" id="{8F30FEEE-8F54-5F9C-C29C-5ED725B89E5C}"/>
              </a:ext>
            </a:extLst>
          </p:cNvPr>
          <p:cNvSpPr>
            <a:spLocks noGrp="1"/>
          </p:cNvSpPr>
          <p:nvPr>
            <p:ph type="pic" sz="quarter" idx="140"/>
          </p:nvPr>
        </p:nvSpPr>
        <p:spPr>
          <a:xfrm>
            <a:off x="5975764" y="2197661"/>
            <a:ext cx="182880" cy="18288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6" name="SS_ITEM_1_CONTENT">
            <a:extLst>
              <a:ext uri="{FF2B5EF4-FFF2-40B4-BE49-F238E27FC236}">
                <a16:creationId xmlns:a16="http://schemas.microsoft.com/office/drawing/2014/main" id="{5F7046F7-98A1-517A-532B-AE357F37C53D}"/>
              </a:ext>
            </a:extLst>
          </p:cNvPr>
          <p:cNvSpPr>
            <a:spLocks noGrp="1"/>
          </p:cNvSpPr>
          <p:nvPr>
            <p:ph type="body" sz="quarter" idx="121"/>
          </p:nvPr>
        </p:nvSpPr>
        <p:spPr>
          <a:xfrm>
            <a:off x="861871" y="2572897"/>
            <a:ext cx="4594773" cy="362787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20" name="SS_ITEM_1_TITLE">
            <a:extLst>
              <a:ext uri="{FF2B5EF4-FFF2-40B4-BE49-F238E27FC236}">
                <a16:creationId xmlns:a16="http://schemas.microsoft.com/office/drawing/2014/main" id="{2E9EFF99-DAFF-4A24-9752-5689C4714EEF}"/>
              </a:ext>
            </a:extLst>
          </p:cNvPr>
          <p:cNvSpPr>
            <a:spLocks noGrp="1"/>
          </p:cNvSpPr>
          <p:nvPr>
            <p:ph type="body" sz="quarter" idx="107"/>
          </p:nvPr>
        </p:nvSpPr>
        <p:spPr>
          <a:xfrm>
            <a:off x="1289488" y="2116382"/>
            <a:ext cx="4101502" cy="309783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indent="0">
              <a:buNone/>
              <a:defRPr sz="1400" b="1">
                <a:latin typeface="+mn-lt"/>
              </a:defRPr>
            </a:lvl1pPr>
            <a:lvl2pPr marL="457200" indent="0" algn="l">
              <a:buNone/>
              <a:defRPr sz="1400">
                <a:latin typeface="Outfit" pitchFamily="2" charset="0"/>
              </a:defRPr>
            </a:lvl2pPr>
          </a:lstStyle>
          <a:p>
            <a:pPr lvl="0"/>
            <a:endParaRPr lang="en-US" dirty="0"/>
          </a:p>
        </p:txBody>
      </p:sp>
      <p:sp>
        <p:nvSpPr>
          <p:cNvPr id="3" name="SS_ICON_1">
            <a:extLst>
              <a:ext uri="{FF2B5EF4-FFF2-40B4-BE49-F238E27FC236}">
                <a16:creationId xmlns:a16="http://schemas.microsoft.com/office/drawing/2014/main" id="{467A8524-67AA-6374-AE28-22BAF02295EF}"/>
              </a:ext>
            </a:extLst>
          </p:cNvPr>
          <p:cNvSpPr>
            <a:spLocks noGrp="1"/>
          </p:cNvSpPr>
          <p:nvPr>
            <p:ph type="pic" sz="quarter" idx="139"/>
          </p:nvPr>
        </p:nvSpPr>
        <p:spPr>
          <a:xfrm>
            <a:off x="931361" y="2197661"/>
            <a:ext cx="182880" cy="18288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8" name="SS_TITLE">
            <a:extLst>
              <a:ext uri="{FF2B5EF4-FFF2-40B4-BE49-F238E27FC236}">
                <a16:creationId xmlns:a16="http://schemas.microsoft.com/office/drawing/2014/main" id="{465F1A71-90C4-E745-76FD-6C326AE3FD91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3" y="447"/>
            <a:ext cx="10474360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4" name="SS_PAGE">
            <a:extLst>
              <a:ext uri="{FF2B5EF4-FFF2-40B4-BE49-F238E27FC236}">
                <a16:creationId xmlns:a16="http://schemas.microsoft.com/office/drawing/2014/main" id="{B2CE681C-AAE8-13C8-1003-087206B8A142}"/>
              </a:ext>
            </a:extLst>
          </p:cNvPr>
          <p:cNvSpPr>
            <a:spLocks noGrp="1" noChangeAspect="1"/>
          </p:cNvSpPr>
          <p:nvPr>
            <p:ph type="body" sz="quarter" idx="142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732389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ITEMS_3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2">
            <a:extLst>
              <a:ext uri="{FF2B5EF4-FFF2-40B4-BE49-F238E27FC236}">
                <a16:creationId xmlns:a16="http://schemas.microsoft.com/office/drawing/2014/main" id="{E0DCB4AF-4435-95BE-3AA2-68D942867A10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70C8204-D6D0-7F3B-0D96-5F924E0D06DF}"/>
              </a:ext>
            </a:extLst>
          </p:cNvPr>
          <p:cNvSpPr/>
          <p:nvPr userDrawn="1"/>
        </p:nvSpPr>
        <p:spPr>
          <a:xfrm>
            <a:off x="4297679" y="-6164"/>
            <a:ext cx="92364" cy="18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TEM_3">
            <a:extLst>
              <a:ext uri="{FF2B5EF4-FFF2-40B4-BE49-F238E27FC236}">
                <a16:creationId xmlns:a16="http://schemas.microsoft.com/office/drawing/2014/main" id="{0F00BF94-96E4-66D8-BAFC-7C2EC7BD1163}"/>
              </a:ext>
            </a:extLst>
          </p:cNvPr>
          <p:cNvSpPr/>
          <p:nvPr userDrawn="1"/>
        </p:nvSpPr>
        <p:spPr>
          <a:xfrm>
            <a:off x="4803819" y="4283355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wrap="square" lIns="0" tIns="0" rIns="0" bIns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Outfit SemiBold" pitchFamily="2" charset="0"/>
              </a:rPr>
              <a:t>03</a:t>
            </a:r>
          </a:p>
        </p:txBody>
      </p:sp>
      <p:sp>
        <p:nvSpPr>
          <p:cNvPr id="11" name="ITEM 2">
            <a:extLst>
              <a:ext uri="{FF2B5EF4-FFF2-40B4-BE49-F238E27FC236}">
                <a16:creationId xmlns:a16="http://schemas.microsoft.com/office/drawing/2014/main" id="{E519C94C-ED1E-0FB3-9B77-C6C8FAE12734}"/>
              </a:ext>
            </a:extLst>
          </p:cNvPr>
          <p:cNvSpPr/>
          <p:nvPr userDrawn="1"/>
        </p:nvSpPr>
        <p:spPr>
          <a:xfrm>
            <a:off x="8453072" y="2129081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lIns="0" tIns="0" rIns="0" bIns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Outfit SemiBold" pitchFamily="2" charset="0"/>
              </a:rPr>
              <a:t>02</a:t>
            </a:r>
          </a:p>
        </p:txBody>
      </p:sp>
      <p:sp>
        <p:nvSpPr>
          <p:cNvPr id="10" name="ITEM 1">
            <a:extLst>
              <a:ext uri="{FF2B5EF4-FFF2-40B4-BE49-F238E27FC236}">
                <a16:creationId xmlns:a16="http://schemas.microsoft.com/office/drawing/2014/main" id="{50B0D432-0E17-5AF5-A7F0-B12CF21789BE}"/>
              </a:ext>
            </a:extLst>
          </p:cNvPr>
          <p:cNvSpPr/>
          <p:nvPr userDrawn="1"/>
        </p:nvSpPr>
        <p:spPr>
          <a:xfrm>
            <a:off x="4803819" y="2129081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wrap="square" lIns="0" tIns="0" rIns="0" bIns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Outfit SemiBold" pitchFamily="2" charset="0"/>
              </a:rPr>
              <a:t>01</a:t>
            </a:r>
          </a:p>
        </p:txBody>
      </p:sp>
      <p:sp>
        <p:nvSpPr>
          <p:cNvPr id="43" name="SS_IMAGE">
            <a:extLst>
              <a:ext uri="{FF2B5EF4-FFF2-40B4-BE49-F238E27FC236}">
                <a16:creationId xmlns:a16="http://schemas.microsoft.com/office/drawing/2014/main" id="{DC31ABF5-9C19-6626-BF31-DDAAD75A17AF}"/>
              </a:ext>
            </a:extLst>
          </p:cNvPr>
          <p:cNvSpPr>
            <a:spLocks noGrp="1"/>
          </p:cNvSpPr>
          <p:nvPr>
            <p:ph type="pic" sz="quarter" idx="104"/>
          </p:nvPr>
        </p:nvSpPr>
        <p:spPr>
          <a:xfrm>
            <a:off x="365759" y="0"/>
            <a:ext cx="3931920" cy="685710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latin typeface="Outfit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2" name="SS_LOGO">
            <a:extLst>
              <a:ext uri="{FF2B5EF4-FFF2-40B4-BE49-F238E27FC236}">
                <a16:creationId xmlns:a16="http://schemas.microsoft.com/office/drawing/2014/main" id="{C64379AC-1F18-2DF0-7FB5-CFDE9DA46219}"/>
              </a:ext>
            </a:extLst>
          </p:cNvPr>
          <p:cNvSpPr>
            <a:spLocks noGrp="1"/>
          </p:cNvSpPr>
          <p:nvPr>
            <p:ph type="pic" sz="quarter" idx="114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4" name="SS_PRESENTATION_TITLE">
            <a:extLst>
              <a:ext uri="{FF2B5EF4-FFF2-40B4-BE49-F238E27FC236}">
                <a16:creationId xmlns:a16="http://schemas.microsoft.com/office/drawing/2014/main" id="{77892FD2-96F2-7D42-4991-2CFD0DCEBCBF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4801935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1" name="SS_ITEM_3_CONTENT">
            <a:extLst>
              <a:ext uri="{FF2B5EF4-FFF2-40B4-BE49-F238E27FC236}">
                <a16:creationId xmlns:a16="http://schemas.microsoft.com/office/drawing/2014/main" id="{60A37D9D-389E-CAA4-99B4-62DCDC50A4A0}"/>
              </a:ext>
            </a:extLst>
          </p:cNvPr>
          <p:cNvSpPr>
            <a:spLocks noGrp="1"/>
          </p:cNvSpPr>
          <p:nvPr>
            <p:ph type="body" sz="quarter" idx="123"/>
          </p:nvPr>
        </p:nvSpPr>
        <p:spPr>
          <a:xfrm>
            <a:off x="4802911" y="4748194"/>
            <a:ext cx="3200398" cy="1463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16" name="SS_ITEM_3_TITLE">
            <a:extLst>
              <a:ext uri="{FF2B5EF4-FFF2-40B4-BE49-F238E27FC236}">
                <a16:creationId xmlns:a16="http://schemas.microsoft.com/office/drawing/2014/main" id="{0D37084C-871B-0931-4CF1-00851FD900DF}"/>
              </a:ext>
            </a:extLst>
          </p:cNvPr>
          <p:cNvSpPr>
            <a:spLocks noGrp="1"/>
          </p:cNvSpPr>
          <p:nvPr>
            <p:ph type="body" sz="quarter" idx="119"/>
          </p:nvPr>
        </p:nvSpPr>
        <p:spPr>
          <a:xfrm>
            <a:off x="5230527" y="4270655"/>
            <a:ext cx="2772782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20" name="SS_ITEM_2_CONTENT">
            <a:extLst>
              <a:ext uri="{FF2B5EF4-FFF2-40B4-BE49-F238E27FC236}">
                <a16:creationId xmlns:a16="http://schemas.microsoft.com/office/drawing/2014/main" id="{FA9812FD-2314-A506-CE3C-CDA918257766}"/>
              </a:ext>
            </a:extLst>
          </p:cNvPr>
          <p:cNvSpPr>
            <a:spLocks noGrp="1"/>
          </p:cNvSpPr>
          <p:nvPr>
            <p:ph type="body" sz="quarter" idx="122"/>
          </p:nvPr>
        </p:nvSpPr>
        <p:spPr>
          <a:xfrm>
            <a:off x="8453072" y="2572898"/>
            <a:ext cx="3200400" cy="1463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15" name="SS_ITEM_2_TITLE">
            <a:extLst>
              <a:ext uri="{FF2B5EF4-FFF2-40B4-BE49-F238E27FC236}">
                <a16:creationId xmlns:a16="http://schemas.microsoft.com/office/drawing/2014/main" id="{28BD129C-52FC-4A11-C545-F6EADA01F729}"/>
              </a:ext>
            </a:extLst>
          </p:cNvPr>
          <p:cNvSpPr>
            <a:spLocks noGrp="1"/>
          </p:cNvSpPr>
          <p:nvPr>
            <p:ph type="body" sz="quarter" idx="118"/>
          </p:nvPr>
        </p:nvSpPr>
        <p:spPr>
          <a:xfrm>
            <a:off x="8889943" y="2112687"/>
            <a:ext cx="2763529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" name="SS_ITEM_1_TITLE">
            <a:extLst>
              <a:ext uri="{FF2B5EF4-FFF2-40B4-BE49-F238E27FC236}">
                <a16:creationId xmlns:a16="http://schemas.microsoft.com/office/drawing/2014/main" id="{C202B2D8-CEA3-1B9E-A781-194F6754B50F}"/>
              </a:ext>
            </a:extLst>
          </p:cNvPr>
          <p:cNvSpPr>
            <a:spLocks noGrp="1"/>
          </p:cNvSpPr>
          <p:nvPr>
            <p:ph type="body" sz="quarter" idx="107"/>
          </p:nvPr>
        </p:nvSpPr>
        <p:spPr>
          <a:xfrm>
            <a:off x="5230526" y="2116382"/>
            <a:ext cx="2772783" cy="309783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indent="0">
              <a:buNone/>
              <a:defRPr sz="1400" b="1">
                <a:latin typeface="+mn-lt"/>
              </a:defRPr>
            </a:lvl1pPr>
            <a:lvl2pPr marL="457200" indent="0" algn="l">
              <a:buNone/>
              <a:defRPr sz="1400">
                <a:latin typeface="Outfit" pitchFamily="2" charset="0"/>
              </a:defRPr>
            </a:lvl2pPr>
          </a:lstStyle>
          <a:p>
            <a:pPr lvl="0"/>
            <a:endParaRPr lang="en-US" dirty="0"/>
          </a:p>
        </p:txBody>
      </p:sp>
      <p:sp>
        <p:nvSpPr>
          <p:cNvPr id="19" name="SS_ITEM_1_CONTENT">
            <a:extLst>
              <a:ext uri="{FF2B5EF4-FFF2-40B4-BE49-F238E27FC236}">
                <a16:creationId xmlns:a16="http://schemas.microsoft.com/office/drawing/2014/main" id="{AE01A1C0-CE94-4E7A-ABD7-C5AC00DD31C3}"/>
              </a:ext>
            </a:extLst>
          </p:cNvPr>
          <p:cNvSpPr>
            <a:spLocks noGrp="1"/>
          </p:cNvSpPr>
          <p:nvPr>
            <p:ph type="body" sz="quarter" idx="121"/>
          </p:nvPr>
        </p:nvSpPr>
        <p:spPr>
          <a:xfrm>
            <a:off x="4802910" y="2572898"/>
            <a:ext cx="3200400" cy="1463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25" name="SS_TITLE">
            <a:extLst>
              <a:ext uri="{FF2B5EF4-FFF2-40B4-BE49-F238E27FC236}">
                <a16:creationId xmlns:a16="http://schemas.microsoft.com/office/drawing/2014/main" id="{8E4DE697-D1AC-E416-910C-892A46CC6299}"/>
              </a:ext>
            </a:extLst>
          </p:cNvPr>
          <p:cNvSpPr>
            <a:spLocks noGrp="1"/>
          </p:cNvSpPr>
          <p:nvPr>
            <p:ph type="body" sz="quarter" idx="113"/>
          </p:nvPr>
        </p:nvSpPr>
        <p:spPr>
          <a:xfrm>
            <a:off x="4787181" y="447"/>
            <a:ext cx="6866291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4" name="SS_PAGE">
            <a:extLst>
              <a:ext uri="{FF2B5EF4-FFF2-40B4-BE49-F238E27FC236}">
                <a16:creationId xmlns:a16="http://schemas.microsoft.com/office/drawing/2014/main" id="{0B98D9ED-0DAE-8347-58AB-44F57A18DA6D}"/>
              </a:ext>
            </a:extLst>
          </p:cNvPr>
          <p:cNvSpPr>
            <a:spLocks noGrp="1" noChangeAspect="1"/>
          </p:cNvSpPr>
          <p:nvPr>
            <p:ph type="body" sz="quarter" idx="124" hasCustomPrompt="1"/>
          </p:nvPr>
        </p:nvSpPr>
        <p:spPr>
          <a:xfrm>
            <a:off x="4793675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542668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ITEMS_3_A_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2">
            <a:extLst>
              <a:ext uri="{FF2B5EF4-FFF2-40B4-BE49-F238E27FC236}">
                <a16:creationId xmlns:a16="http://schemas.microsoft.com/office/drawing/2014/main" id="{E0DCB4AF-4435-95BE-3AA2-68D942867A10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70C8204-D6D0-7F3B-0D96-5F924E0D06DF}"/>
              </a:ext>
            </a:extLst>
          </p:cNvPr>
          <p:cNvSpPr/>
          <p:nvPr userDrawn="1"/>
        </p:nvSpPr>
        <p:spPr>
          <a:xfrm>
            <a:off x="4297679" y="-6164"/>
            <a:ext cx="92364" cy="18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TEM 1">
            <a:extLst>
              <a:ext uri="{FF2B5EF4-FFF2-40B4-BE49-F238E27FC236}">
                <a16:creationId xmlns:a16="http://schemas.microsoft.com/office/drawing/2014/main" id="{50B0D432-0E17-5AF5-A7F0-B12CF21789BE}"/>
              </a:ext>
            </a:extLst>
          </p:cNvPr>
          <p:cNvSpPr/>
          <p:nvPr userDrawn="1"/>
        </p:nvSpPr>
        <p:spPr>
          <a:xfrm>
            <a:off x="4803819" y="2129081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wrap="square" lIns="0" tIns="0" rIns="0" bIns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Outfit SemiBold" pitchFamily="2" charset="0"/>
            </a:endParaRPr>
          </a:p>
        </p:txBody>
      </p:sp>
      <p:sp>
        <p:nvSpPr>
          <p:cNvPr id="11" name="ITEM 2">
            <a:extLst>
              <a:ext uri="{FF2B5EF4-FFF2-40B4-BE49-F238E27FC236}">
                <a16:creationId xmlns:a16="http://schemas.microsoft.com/office/drawing/2014/main" id="{E519C94C-ED1E-0FB3-9B77-C6C8FAE12734}"/>
              </a:ext>
            </a:extLst>
          </p:cNvPr>
          <p:cNvSpPr/>
          <p:nvPr userDrawn="1"/>
        </p:nvSpPr>
        <p:spPr>
          <a:xfrm>
            <a:off x="8453072" y="2129081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lIns="0" tIns="0" rIns="0" bIns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Outfit SemiBold" pitchFamily="2" charset="0"/>
            </a:endParaRPr>
          </a:p>
        </p:txBody>
      </p:sp>
      <p:sp>
        <p:nvSpPr>
          <p:cNvPr id="13" name="ITEM_3">
            <a:extLst>
              <a:ext uri="{FF2B5EF4-FFF2-40B4-BE49-F238E27FC236}">
                <a16:creationId xmlns:a16="http://schemas.microsoft.com/office/drawing/2014/main" id="{0F00BF94-96E4-66D8-BAFC-7C2EC7BD1163}"/>
              </a:ext>
            </a:extLst>
          </p:cNvPr>
          <p:cNvSpPr/>
          <p:nvPr userDrawn="1"/>
        </p:nvSpPr>
        <p:spPr>
          <a:xfrm>
            <a:off x="4803819" y="4283355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wrap="square" lIns="0" tIns="0" rIns="0" bIns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Outfit SemiBold" pitchFamily="2" charset="0"/>
            </a:endParaRPr>
          </a:p>
        </p:txBody>
      </p:sp>
      <p:sp>
        <p:nvSpPr>
          <p:cNvPr id="43" name="SS_IMAGE">
            <a:extLst>
              <a:ext uri="{FF2B5EF4-FFF2-40B4-BE49-F238E27FC236}">
                <a16:creationId xmlns:a16="http://schemas.microsoft.com/office/drawing/2014/main" id="{DC31ABF5-9C19-6626-BF31-DDAAD75A17AF}"/>
              </a:ext>
            </a:extLst>
          </p:cNvPr>
          <p:cNvSpPr>
            <a:spLocks noGrp="1"/>
          </p:cNvSpPr>
          <p:nvPr>
            <p:ph type="pic" sz="quarter" idx="104"/>
          </p:nvPr>
        </p:nvSpPr>
        <p:spPr>
          <a:xfrm>
            <a:off x="365759" y="0"/>
            <a:ext cx="3931920" cy="685710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latin typeface="Outfit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S_LOGO">
            <a:extLst>
              <a:ext uri="{FF2B5EF4-FFF2-40B4-BE49-F238E27FC236}">
                <a16:creationId xmlns:a16="http://schemas.microsoft.com/office/drawing/2014/main" id="{A3B4E9E9-B6C5-5061-1F52-87BB941D84D1}"/>
              </a:ext>
            </a:extLst>
          </p:cNvPr>
          <p:cNvSpPr>
            <a:spLocks noGrp="1"/>
          </p:cNvSpPr>
          <p:nvPr>
            <p:ph type="pic" sz="quarter" idx="114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4" name="SS_PRESENTATION_TITLE">
            <a:extLst>
              <a:ext uri="{FF2B5EF4-FFF2-40B4-BE49-F238E27FC236}">
                <a16:creationId xmlns:a16="http://schemas.microsoft.com/office/drawing/2014/main" id="{77892FD2-96F2-7D42-4991-2CFD0DCEBCBF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4801935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1" name="SS_ITEM_3_CONTENT">
            <a:extLst>
              <a:ext uri="{FF2B5EF4-FFF2-40B4-BE49-F238E27FC236}">
                <a16:creationId xmlns:a16="http://schemas.microsoft.com/office/drawing/2014/main" id="{60A37D9D-389E-CAA4-99B4-62DCDC50A4A0}"/>
              </a:ext>
            </a:extLst>
          </p:cNvPr>
          <p:cNvSpPr>
            <a:spLocks noGrp="1"/>
          </p:cNvSpPr>
          <p:nvPr>
            <p:ph type="body" sz="quarter" idx="123"/>
          </p:nvPr>
        </p:nvSpPr>
        <p:spPr>
          <a:xfrm>
            <a:off x="4802911" y="4748194"/>
            <a:ext cx="3200398" cy="1463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16" name="SS_ITEM_3_TITLE">
            <a:extLst>
              <a:ext uri="{FF2B5EF4-FFF2-40B4-BE49-F238E27FC236}">
                <a16:creationId xmlns:a16="http://schemas.microsoft.com/office/drawing/2014/main" id="{0D37084C-871B-0931-4CF1-00851FD900DF}"/>
              </a:ext>
            </a:extLst>
          </p:cNvPr>
          <p:cNvSpPr>
            <a:spLocks noGrp="1"/>
          </p:cNvSpPr>
          <p:nvPr>
            <p:ph type="body" sz="quarter" idx="119"/>
          </p:nvPr>
        </p:nvSpPr>
        <p:spPr>
          <a:xfrm>
            <a:off x="5230527" y="4270655"/>
            <a:ext cx="2772782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5" name="SS_ICON_3">
            <a:extLst>
              <a:ext uri="{FF2B5EF4-FFF2-40B4-BE49-F238E27FC236}">
                <a16:creationId xmlns:a16="http://schemas.microsoft.com/office/drawing/2014/main" id="{D914D885-AB77-C3CC-84D2-8D6B3156A15C}"/>
              </a:ext>
            </a:extLst>
          </p:cNvPr>
          <p:cNvSpPr>
            <a:spLocks noGrp="1"/>
          </p:cNvSpPr>
          <p:nvPr>
            <p:ph type="pic" sz="quarter" idx="141"/>
          </p:nvPr>
        </p:nvSpPr>
        <p:spPr>
          <a:xfrm>
            <a:off x="4849539" y="4329075"/>
            <a:ext cx="228600" cy="228600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None/>
              <a:defRPr sz="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0" name="SS_ITEM_2_CONTENT">
            <a:extLst>
              <a:ext uri="{FF2B5EF4-FFF2-40B4-BE49-F238E27FC236}">
                <a16:creationId xmlns:a16="http://schemas.microsoft.com/office/drawing/2014/main" id="{FA9812FD-2314-A506-CE3C-CDA918257766}"/>
              </a:ext>
            </a:extLst>
          </p:cNvPr>
          <p:cNvSpPr>
            <a:spLocks noGrp="1"/>
          </p:cNvSpPr>
          <p:nvPr>
            <p:ph type="body" sz="quarter" idx="122"/>
          </p:nvPr>
        </p:nvSpPr>
        <p:spPr>
          <a:xfrm>
            <a:off x="8453072" y="2572898"/>
            <a:ext cx="3200400" cy="1463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15" name="SS_ITEM_2_TITLE">
            <a:extLst>
              <a:ext uri="{FF2B5EF4-FFF2-40B4-BE49-F238E27FC236}">
                <a16:creationId xmlns:a16="http://schemas.microsoft.com/office/drawing/2014/main" id="{28BD129C-52FC-4A11-C545-F6EADA01F729}"/>
              </a:ext>
            </a:extLst>
          </p:cNvPr>
          <p:cNvSpPr>
            <a:spLocks noGrp="1"/>
          </p:cNvSpPr>
          <p:nvPr>
            <p:ph type="body" sz="quarter" idx="118"/>
          </p:nvPr>
        </p:nvSpPr>
        <p:spPr>
          <a:xfrm>
            <a:off x="8889943" y="2112687"/>
            <a:ext cx="2763529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4" name="SS_ICON_2">
            <a:extLst>
              <a:ext uri="{FF2B5EF4-FFF2-40B4-BE49-F238E27FC236}">
                <a16:creationId xmlns:a16="http://schemas.microsoft.com/office/drawing/2014/main" id="{FF997402-A1C4-18E2-AFCF-1EE1A1E78F19}"/>
              </a:ext>
            </a:extLst>
          </p:cNvPr>
          <p:cNvSpPr>
            <a:spLocks noGrp="1"/>
          </p:cNvSpPr>
          <p:nvPr>
            <p:ph type="pic" sz="quarter" idx="140"/>
          </p:nvPr>
        </p:nvSpPr>
        <p:spPr>
          <a:xfrm>
            <a:off x="8498792" y="2174801"/>
            <a:ext cx="228600" cy="228600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None/>
              <a:defRPr sz="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9" name="SS_ITEM_1_CONTENT">
            <a:extLst>
              <a:ext uri="{FF2B5EF4-FFF2-40B4-BE49-F238E27FC236}">
                <a16:creationId xmlns:a16="http://schemas.microsoft.com/office/drawing/2014/main" id="{AE01A1C0-CE94-4E7A-ABD7-C5AC00DD31C3}"/>
              </a:ext>
            </a:extLst>
          </p:cNvPr>
          <p:cNvSpPr>
            <a:spLocks noGrp="1"/>
          </p:cNvSpPr>
          <p:nvPr>
            <p:ph type="body" sz="quarter" idx="121"/>
          </p:nvPr>
        </p:nvSpPr>
        <p:spPr>
          <a:xfrm>
            <a:off x="4802910" y="2572898"/>
            <a:ext cx="3200400" cy="1463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3" name="SS_ITEM_1_TITLE">
            <a:extLst>
              <a:ext uri="{FF2B5EF4-FFF2-40B4-BE49-F238E27FC236}">
                <a16:creationId xmlns:a16="http://schemas.microsoft.com/office/drawing/2014/main" id="{C202B2D8-CEA3-1B9E-A781-194F6754B50F}"/>
              </a:ext>
            </a:extLst>
          </p:cNvPr>
          <p:cNvSpPr>
            <a:spLocks noGrp="1"/>
          </p:cNvSpPr>
          <p:nvPr>
            <p:ph type="body" sz="quarter" idx="107"/>
          </p:nvPr>
        </p:nvSpPr>
        <p:spPr>
          <a:xfrm>
            <a:off x="5230526" y="2116382"/>
            <a:ext cx="2772783" cy="309783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indent="0">
              <a:buNone/>
              <a:defRPr sz="1400" b="1">
                <a:latin typeface="+mn-lt"/>
              </a:defRPr>
            </a:lvl1pPr>
            <a:lvl2pPr marL="457200" indent="0" algn="l">
              <a:buNone/>
              <a:defRPr sz="1400">
                <a:latin typeface="Outfit" pitchFamily="2" charset="0"/>
              </a:defRPr>
            </a:lvl2pPr>
          </a:lstStyle>
          <a:p>
            <a:pPr lvl="0"/>
            <a:endParaRPr lang="en-US" dirty="0"/>
          </a:p>
        </p:txBody>
      </p:sp>
      <p:sp>
        <p:nvSpPr>
          <p:cNvPr id="2" name="SS_ICON_1">
            <a:extLst>
              <a:ext uri="{FF2B5EF4-FFF2-40B4-BE49-F238E27FC236}">
                <a16:creationId xmlns:a16="http://schemas.microsoft.com/office/drawing/2014/main" id="{4B418D36-2240-4F99-286C-E16CB4FD01BA}"/>
              </a:ext>
            </a:extLst>
          </p:cNvPr>
          <p:cNvSpPr>
            <a:spLocks noGrp="1"/>
          </p:cNvSpPr>
          <p:nvPr>
            <p:ph type="pic" sz="quarter" idx="139"/>
          </p:nvPr>
        </p:nvSpPr>
        <p:spPr>
          <a:xfrm>
            <a:off x="4849539" y="2174801"/>
            <a:ext cx="228600" cy="228600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None/>
              <a:defRPr sz="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SS_TITLE">
            <a:extLst>
              <a:ext uri="{FF2B5EF4-FFF2-40B4-BE49-F238E27FC236}">
                <a16:creationId xmlns:a16="http://schemas.microsoft.com/office/drawing/2014/main" id="{8E4DE697-D1AC-E416-910C-892A46CC6299}"/>
              </a:ext>
            </a:extLst>
          </p:cNvPr>
          <p:cNvSpPr>
            <a:spLocks noGrp="1"/>
          </p:cNvSpPr>
          <p:nvPr>
            <p:ph type="body" sz="quarter" idx="113"/>
          </p:nvPr>
        </p:nvSpPr>
        <p:spPr>
          <a:xfrm>
            <a:off x="4787181" y="447"/>
            <a:ext cx="6866291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8" name="SS_PAGE">
            <a:extLst>
              <a:ext uri="{FF2B5EF4-FFF2-40B4-BE49-F238E27FC236}">
                <a16:creationId xmlns:a16="http://schemas.microsoft.com/office/drawing/2014/main" id="{BB5D7051-3C07-9008-7F05-B1151CFE90F2}"/>
              </a:ext>
            </a:extLst>
          </p:cNvPr>
          <p:cNvSpPr>
            <a:spLocks noGrp="1" noChangeAspect="1"/>
          </p:cNvSpPr>
          <p:nvPr>
            <p:ph type="body" sz="quarter" idx="142" hasCustomPrompt="1"/>
          </p:nvPr>
        </p:nvSpPr>
        <p:spPr>
          <a:xfrm>
            <a:off x="4793675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4940853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ITEMS_3_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2">
            <a:extLst>
              <a:ext uri="{FF2B5EF4-FFF2-40B4-BE49-F238E27FC236}">
                <a16:creationId xmlns:a16="http://schemas.microsoft.com/office/drawing/2014/main" id="{8BE74452-360F-B185-1ABD-C174B9468653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5" name="ITEM 1">
            <a:extLst>
              <a:ext uri="{FF2B5EF4-FFF2-40B4-BE49-F238E27FC236}">
                <a16:creationId xmlns:a16="http://schemas.microsoft.com/office/drawing/2014/main" id="{8E35E8DD-CEE1-9041-3DF3-1937E284055B}"/>
              </a:ext>
            </a:extLst>
          </p:cNvPr>
          <p:cNvSpPr/>
          <p:nvPr userDrawn="1"/>
        </p:nvSpPr>
        <p:spPr>
          <a:xfrm>
            <a:off x="862781" y="2129081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wrap="square" lIns="0" tIns="0" rIns="0" bIns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Outfit SemiBold" pitchFamily="2" charset="0"/>
              </a:rPr>
              <a:t>01</a:t>
            </a:r>
          </a:p>
        </p:txBody>
      </p:sp>
      <p:sp>
        <p:nvSpPr>
          <p:cNvPr id="6" name="ITEM 2">
            <a:extLst>
              <a:ext uri="{FF2B5EF4-FFF2-40B4-BE49-F238E27FC236}">
                <a16:creationId xmlns:a16="http://schemas.microsoft.com/office/drawing/2014/main" id="{CD7262B5-7B1A-F820-EB4E-82FC6634E72B}"/>
              </a:ext>
            </a:extLst>
          </p:cNvPr>
          <p:cNvSpPr/>
          <p:nvPr userDrawn="1"/>
        </p:nvSpPr>
        <p:spPr>
          <a:xfrm>
            <a:off x="4512034" y="2129081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lIns="0" tIns="0" rIns="0" bIns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Outfit SemiBold" pitchFamily="2" charset="0"/>
              </a:rPr>
              <a:t>02</a:t>
            </a:r>
          </a:p>
        </p:txBody>
      </p:sp>
      <p:sp>
        <p:nvSpPr>
          <p:cNvPr id="9" name="ITEM_3">
            <a:extLst>
              <a:ext uri="{FF2B5EF4-FFF2-40B4-BE49-F238E27FC236}">
                <a16:creationId xmlns:a16="http://schemas.microsoft.com/office/drawing/2014/main" id="{30449A07-E8DD-315D-27A3-814739322E4C}"/>
              </a:ext>
            </a:extLst>
          </p:cNvPr>
          <p:cNvSpPr/>
          <p:nvPr userDrawn="1"/>
        </p:nvSpPr>
        <p:spPr>
          <a:xfrm>
            <a:off x="8129729" y="2106318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wrap="square" lIns="0" tIns="0" rIns="0" bIns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Outfit SemiBold" pitchFamily="2" charset="0"/>
              </a:rPr>
              <a:t>03</a:t>
            </a:r>
          </a:p>
        </p:txBody>
      </p:sp>
      <p:sp>
        <p:nvSpPr>
          <p:cNvPr id="35" name="Shape 2">
            <a:extLst>
              <a:ext uri="{FF2B5EF4-FFF2-40B4-BE49-F238E27FC236}">
                <a16:creationId xmlns:a16="http://schemas.microsoft.com/office/drawing/2014/main" id="{7C5632A9-DF64-FAA2-06BC-484F01DB89D4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3" name="SS_LOGO">
            <a:extLst>
              <a:ext uri="{FF2B5EF4-FFF2-40B4-BE49-F238E27FC236}">
                <a16:creationId xmlns:a16="http://schemas.microsoft.com/office/drawing/2014/main" id="{C8174935-933A-09E1-02B8-184FAC86226A}"/>
              </a:ext>
            </a:extLst>
          </p:cNvPr>
          <p:cNvSpPr>
            <a:spLocks noGrp="1"/>
          </p:cNvSpPr>
          <p:nvPr>
            <p:ph type="pic" sz="quarter" idx="124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2" name="SS_PRESENTATION_TITLE">
            <a:extLst>
              <a:ext uri="{FF2B5EF4-FFF2-40B4-BE49-F238E27FC236}">
                <a16:creationId xmlns:a16="http://schemas.microsoft.com/office/drawing/2014/main" id="{2F766F05-1BB8-866D-D4AE-A9405ACCC734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60897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7" name="SS_ITEM_3_CONTENT">
            <a:extLst>
              <a:ext uri="{FF2B5EF4-FFF2-40B4-BE49-F238E27FC236}">
                <a16:creationId xmlns:a16="http://schemas.microsoft.com/office/drawing/2014/main" id="{E759EAC1-C122-1347-E7C2-5701F0AFB0CD}"/>
              </a:ext>
            </a:extLst>
          </p:cNvPr>
          <p:cNvSpPr>
            <a:spLocks noGrp="1"/>
          </p:cNvSpPr>
          <p:nvPr>
            <p:ph type="body" sz="quarter" idx="123"/>
          </p:nvPr>
        </p:nvSpPr>
        <p:spPr>
          <a:xfrm>
            <a:off x="8128821" y="2571157"/>
            <a:ext cx="3200398" cy="330576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18" name="SS_ITEM_3_TITLE">
            <a:extLst>
              <a:ext uri="{FF2B5EF4-FFF2-40B4-BE49-F238E27FC236}">
                <a16:creationId xmlns:a16="http://schemas.microsoft.com/office/drawing/2014/main" id="{804146D7-DB4C-6C66-7A39-D32E235F5830}"/>
              </a:ext>
            </a:extLst>
          </p:cNvPr>
          <p:cNvSpPr>
            <a:spLocks noGrp="1"/>
          </p:cNvSpPr>
          <p:nvPr>
            <p:ph type="body" sz="quarter" idx="119"/>
          </p:nvPr>
        </p:nvSpPr>
        <p:spPr>
          <a:xfrm>
            <a:off x="8556437" y="2093618"/>
            <a:ext cx="2772782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26" name="SS_ITEM_2_CONTENT">
            <a:extLst>
              <a:ext uri="{FF2B5EF4-FFF2-40B4-BE49-F238E27FC236}">
                <a16:creationId xmlns:a16="http://schemas.microsoft.com/office/drawing/2014/main" id="{E9E746A4-E131-85C8-8B63-6E07553236A3}"/>
              </a:ext>
            </a:extLst>
          </p:cNvPr>
          <p:cNvSpPr>
            <a:spLocks noGrp="1"/>
          </p:cNvSpPr>
          <p:nvPr>
            <p:ph type="body" sz="quarter" idx="122"/>
          </p:nvPr>
        </p:nvSpPr>
        <p:spPr>
          <a:xfrm>
            <a:off x="4512034" y="2572898"/>
            <a:ext cx="3200400" cy="330576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17" name="SS_ITEM_2_TITLE">
            <a:extLst>
              <a:ext uri="{FF2B5EF4-FFF2-40B4-BE49-F238E27FC236}">
                <a16:creationId xmlns:a16="http://schemas.microsoft.com/office/drawing/2014/main" id="{F30C4CFD-8340-DEE4-44F2-71FE5918E84E}"/>
              </a:ext>
            </a:extLst>
          </p:cNvPr>
          <p:cNvSpPr>
            <a:spLocks noGrp="1"/>
          </p:cNvSpPr>
          <p:nvPr>
            <p:ph type="body" sz="quarter" idx="118"/>
          </p:nvPr>
        </p:nvSpPr>
        <p:spPr>
          <a:xfrm>
            <a:off x="4948905" y="2112687"/>
            <a:ext cx="2763529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24" name="SS_ITEM_1_CONTENT">
            <a:extLst>
              <a:ext uri="{FF2B5EF4-FFF2-40B4-BE49-F238E27FC236}">
                <a16:creationId xmlns:a16="http://schemas.microsoft.com/office/drawing/2014/main" id="{28A1D24A-438B-F461-A0A8-53734AFFB42F}"/>
              </a:ext>
            </a:extLst>
          </p:cNvPr>
          <p:cNvSpPr>
            <a:spLocks noGrp="1"/>
          </p:cNvSpPr>
          <p:nvPr>
            <p:ph type="body" sz="quarter" idx="121"/>
          </p:nvPr>
        </p:nvSpPr>
        <p:spPr>
          <a:xfrm>
            <a:off x="861872" y="2572898"/>
            <a:ext cx="3200400" cy="330576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4" name="SS_ITEM_1_TITLE">
            <a:extLst>
              <a:ext uri="{FF2B5EF4-FFF2-40B4-BE49-F238E27FC236}">
                <a16:creationId xmlns:a16="http://schemas.microsoft.com/office/drawing/2014/main" id="{F4028BB5-6AAA-68FD-E82B-1956F0631288}"/>
              </a:ext>
            </a:extLst>
          </p:cNvPr>
          <p:cNvSpPr>
            <a:spLocks noGrp="1"/>
          </p:cNvSpPr>
          <p:nvPr>
            <p:ph type="body" sz="quarter" idx="107"/>
          </p:nvPr>
        </p:nvSpPr>
        <p:spPr>
          <a:xfrm>
            <a:off x="1289488" y="2116382"/>
            <a:ext cx="2772783" cy="309783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indent="0">
              <a:buNone/>
              <a:defRPr sz="1400" b="1">
                <a:latin typeface="+mn-lt"/>
              </a:defRPr>
            </a:lvl1pPr>
            <a:lvl2pPr marL="457200" indent="0" algn="l">
              <a:buNone/>
              <a:defRPr sz="1400">
                <a:latin typeface="Outfit" pitchFamily="2" charset="0"/>
              </a:defRPr>
            </a:lvl2pPr>
          </a:lstStyle>
          <a:p>
            <a:pPr lvl="0"/>
            <a:endParaRPr lang="en-US" dirty="0"/>
          </a:p>
        </p:txBody>
      </p:sp>
      <p:sp>
        <p:nvSpPr>
          <p:cNvPr id="37" name="SS_TITLE">
            <a:extLst>
              <a:ext uri="{FF2B5EF4-FFF2-40B4-BE49-F238E27FC236}">
                <a16:creationId xmlns:a16="http://schemas.microsoft.com/office/drawing/2014/main" id="{A393ECFF-1607-CE6E-7931-6082EA2C2021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3" y="447"/>
            <a:ext cx="10474360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7" name="SS_PAGE">
            <a:extLst>
              <a:ext uri="{FF2B5EF4-FFF2-40B4-BE49-F238E27FC236}">
                <a16:creationId xmlns:a16="http://schemas.microsoft.com/office/drawing/2014/main" id="{08B2AF4F-FDB0-B210-6EDA-ADFA7D7E56C6}"/>
              </a:ext>
            </a:extLst>
          </p:cNvPr>
          <p:cNvSpPr>
            <a:spLocks noGrp="1" noChangeAspect="1"/>
          </p:cNvSpPr>
          <p:nvPr>
            <p:ph type="body" sz="quarter" idx="12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5111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ITEMS_3_B_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2">
            <a:extLst>
              <a:ext uri="{FF2B5EF4-FFF2-40B4-BE49-F238E27FC236}">
                <a16:creationId xmlns:a16="http://schemas.microsoft.com/office/drawing/2014/main" id="{8BE74452-360F-B185-1ABD-C174B9468653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5" name="ITEM 1">
            <a:extLst>
              <a:ext uri="{FF2B5EF4-FFF2-40B4-BE49-F238E27FC236}">
                <a16:creationId xmlns:a16="http://schemas.microsoft.com/office/drawing/2014/main" id="{8E35E8DD-CEE1-9041-3DF3-1937E284055B}"/>
              </a:ext>
            </a:extLst>
          </p:cNvPr>
          <p:cNvSpPr/>
          <p:nvPr userDrawn="1"/>
        </p:nvSpPr>
        <p:spPr>
          <a:xfrm>
            <a:off x="862781" y="2129081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wrap="square" lIns="0" tIns="0" rIns="0" bIns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Outfit SemiBold" pitchFamily="2" charset="0"/>
            </a:endParaRPr>
          </a:p>
        </p:txBody>
      </p:sp>
      <p:sp>
        <p:nvSpPr>
          <p:cNvPr id="6" name="ITEM 2">
            <a:extLst>
              <a:ext uri="{FF2B5EF4-FFF2-40B4-BE49-F238E27FC236}">
                <a16:creationId xmlns:a16="http://schemas.microsoft.com/office/drawing/2014/main" id="{CD7262B5-7B1A-F820-EB4E-82FC6634E72B}"/>
              </a:ext>
            </a:extLst>
          </p:cNvPr>
          <p:cNvSpPr/>
          <p:nvPr userDrawn="1"/>
        </p:nvSpPr>
        <p:spPr>
          <a:xfrm>
            <a:off x="4512034" y="2129081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lIns="0" tIns="0" rIns="0" bIns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Outfit SemiBold" pitchFamily="2" charset="0"/>
            </a:endParaRPr>
          </a:p>
        </p:txBody>
      </p:sp>
      <p:sp>
        <p:nvSpPr>
          <p:cNvPr id="9" name="ITEM_3">
            <a:extLst>
              <a:ext uri="{FF2B5EF4-FFF2-40B4-BE49-F238E27FC236}">
                <a16:creationId xmlns:a16="http://schemas.microsoft.com/office/drawing/2014/main" id="{30449A07-E8DD-315D-27A3-814739322E4C}"/>
              </a:ext>
            </a:extLst>
          </p:cNvPr>
          <p:cNvSpPr/>
          <p:nvPr userDrawn="1"/>
        </p:nvSpPr>
        <p:spPr>
          <a:xfrm>
            <a:off x="8129729" y="2106318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wrap="square" lIns="0" tIns="0" rIns="0" bIns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Outfit SemiBold" pitchFamily="2" charset="0"/>
            </a:endParaRPr>
          </a:p>
        </p:txBody>
      </p:sp>
      <p:sp>
        <p:nvSpPr>
          <p:cNvPr id="35" name="Shape 2">
            <a:extLst>
              <a:ext uri="{FF2B5EF4-FFF2-40B4-BE49-F238E27FC236}">
                <a16:creationId xmlns:a16="http://schemas.microsoft.com/office/drawing/2014/main" id="{7C5632A9-DF64-FAA2-06BC-484F01DB89D4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3" name="SS_LOGO">
            <a:extLst>
              <a:ext uri="{FF2B5EF4-FFF2-40B4-BE49-F238E27FC236}">
                <a16:creationId xmlns:a16="http://schemas.microsoft.com/office/drawing/2014/main" id="{01085B91-2BCD-9E5C-043B-A866B1A29A0F}"/>
              </a:ext>
            </a:extLst>
          </p:cNvPr>
          <p:cNvSpPr>
            <a:spLocks noGrp="1"/>
          </p:cNvSpPr>
          <p:nvPr>
            <p:ph type="pic" sz="quarter" idx="124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2" name="SS_PRESENTATION_TITLE">
            <a:extLst>
              <a:ext uri="{FF2B5EF4-FFF2-40B4-BE49-F238E27FC236}">
                <a16:creationId xmlns:a16="http://schemas.microsoft.com/office/drawing/2014/main" id="{2F766F05-1BB8-866D-D4AE-A9405ACCC734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60897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7" name="SS_ITEM_3_CONTENT">
            <a:extLst>
              <a:ext uri="{FF2B5EF4-FFF2-40B4-BE49-F238E27FC236}">
                <a16:creationId xmlns:a16="http://schemas.microsoft.com/office/drawing/2014/main" id="{E759EAC1-C122-1347-E7C2-5701F0AFB0CD}"/>
              </a:ext>
            </a:extLst>
          </p:cNvPr>
          <p:cNvSpPr>
            <a:spLocks noGrp="1"/>
          </p:cNvSpPr>
          <p:nvPr>
            <p:ph type="body" sz="quarter" idx="123"/>
          </p:nvPr>
        </p:nvSpPr>
        <p:spPr>
          <a:xfrm>
            <a:off x="8128821" y="2571157"/>
            <a:ext cx="3200398" cy="330576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18" name="SS_ITEM_3_TITLE">
            <a:extLst>
              <a:ext uri="{FF2B5EF4-FFF2-40B4-BE49-F238E27FC236}">
                <a16:creationId xmlns:a16="http://schemas.microsoft.com/office/drawing/2014/main" id="{804146D7-DB4C-6C66-7A39-D32E235F5830}"/>
              </a:ext>
            </a:extLst>
          </p:cNvPr>
          <p:cNvSpPr>
            <a:spLocks noGrp="1"/>
          </p:cNvSpPr>
          <p:nvPr>
            <p:ph type="body" sz="quarter" idx="119"/>
          </p:nvPr>
        </p:nvSpPr>
        <p:spPr>
          <a:xfrm>
            <a:off x="8556437" y="2093618"/>
            <a:ext cx="2772782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0" name="SS_ICON_1">
            <a:extLst>
              <a:ext uri="{FF2B5EF4-FFF2-40B4-BE49-F238E27FC236}">
                <a16:creationId xmlns:a16="http://schemas.microsoft.com/office/drawing/2014/main" id="{C64D0B6A-D613-CF36-1F0B-0656A35AECD1}"/>
              </a:ext>
            </a:extLst>
          </p:cNvPr>
          <p:cNvSpPr>
            <a:spLocks noGrp="1"/>
          </p:cNvSpPr>
          <p:nvPr>
            <p:ph type="pic" sz="quarter" idx="141"/>
          </p:nvPr>
        </p:nvSpPr>
        <p:spPr>
          <a:xfrm>
            <a:off x="8198309" y="2174898"/>
            <a:ext cx="182880" cy="182880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6" name="SS_ITEM_2_CONTENT">
            <a:extLst>
              <a:ext uri="{FF2B5EF4-FFF2-40B4-BE49-F238E27FC236}">
                <a16:creationId xmlns:a16="http://schemas.microsoft.com/office/drawing/2014/main" id="{E9E746A4-E131-85C8-8B63-6E07553236A3}"/>
              </a:ext>
            </a:extLst>
          </p:cNvPr>
          <p:cNvSpPr>
            <a:spLocks noGrp="1"/>
          </p:cNvSpPr>
          <p:nvPr>
            <p:ph type="body" sz="quarter" idx="122"/>
          </p:nvPr>
        </p:nvSpPr>
        <p:spPr>
          <a:xfrm>
            <a:off x="4512034" y="2572898"/>
            <a:ext cx="3200400" cy="330576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17" name="SS_ITEM_2_TITLE">
            <a:extLst>
              <a:ext uri="{FF2B5EF4-FFF2-40B4-BE49-F238E27FC236}">
                <a16:creationId xmlns:a16="http://schemas.microsoft.com/office/drawing/2014/main" id="{F30C4CFD-8340-DEE4-44F2-71FE5918E84E}"/>
              </a:ext>
            </a:extLst>
          </p:cNvPr>
          <p:cNvSpPr>
            <a:spLocks noGrp="1"/>
          </p:cNvSpPr>
          <p:nvPr>
            <p:ph type="body" sz="quarter" idx="118"/>
          </p:nvPr>
        </p:nvSpPr>
        <p:spPr>
          <a:xfrm>
            <a:off x="4948905" y="2112687"/>
            <a:ext cx="2763529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8" name="SS_ICON_2">
            <a:extLst>
              <a:ext uri="{FF2B5EF4-FFF2-40B4-BE49-F238E27FC236}">
                <a16:creationId xmlns:a16="http://schemas.microsoft.com/office/drawing/2014/main" id="{7572110A-08DB-9DDA-CBBE-7195B4C2D59F}"/>
              </a:ext>
            </a:extLst>
          </p:cNvPr>
          <p:cNvSpPr>
            <a:spLocks noGrp="1"/>
          </p:cNvSpPr>
          <p:nvPr>
            <p:ph type="pic" sz="quarter" idx="140"/>
          </p:nvPr>
        </p:nvSpPr>
        <p:spPr>
          <a:xfrm>
            <a:off x="4580614" y="2174898"/>
            <a:ext cx="182880" cy="182880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4" name="SS_ITEM_1_CONTENT">
            <a:extLst>
              <a:ext uri="{FF2B5EF4-FFF2-40B4-BE49-F238E27FC236}">
                <a16:creationId xmlns:a16="http://schemas.microsoft.com/office/drawing/2014/main" id="{28A1D24A-438B-F461-A0A8-53734AFFB42F}"/>
              </a:ext>
            </a:extLst>
          </p:cNvPr>
          <p:cNvSpPr>
            <a:spLocks noGrp="1"/>
          </p:cNvSpPr>
          <p:nvPr>
            <p:ph type="body" sz="quarter" idx="121"/>
          </p:nvPr>
        </p:nvSpPr>
        <p:spPr>
          <a:xfrm>
            <a:off x="861872" y="2572898"/>
            <a:ext cx="3200400" cy="330576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4" name="SS_ITEM_1_TITLE">
            <a:extLst>
              <a:ext uri="{FF2B5EF4-FFF2-40B4-BE49-F238E27FC236}">
                <a16:creationId xmlns:a16="http://schemas.microsoft.com/office/drawing/2014/main" id="{F4028BB5-6AAA-68FD-E82B-1956F0631288}"/>
              </a:ext>
            </a:extLst>
          </p:cNvPr>
          <p:cNvSpPr>
            <a:spLocks noGrp="1"/>
          </p:cNvSpPr>
          <p:nvPr>
            <p:ph type="body" sz="quarter" idx="107"/>
          </p:nvPr>
        </p:nvSpPr>
        <p:spPr>
          <a:xfrm>
            <a:off x="1289488" y="2116382"/>
            <a:ext cx="2772783" cy="309783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indent="0">
              <a:buNone/>
              <a:defRPr sz="1400" b="1">
                <a:latin typeface="+mn-lt"/>
              </a:defRPr>
            </a:lvl1pPr>
            <a:lvl2pPr marL="457200" indent="0" algn="l">
              <a:buNone/>
              <a:defRPr sz="1400">
                <a:latin typeface="Outfit" pitchFamily="2" charset="0"/>
              </a:defRPr>
            </a:lvl2pPr>
          </a:lstStyle>
          <a:p>
            <a:pPr lvl="0"/>
            <a:endParaRPr lang="en-US" dirty="0"/>
          </a:p>
        </p:txBody>
      </p:sp>
      <p:sp>
        <p:nvSpPr>
          <p:cNvPr id="7" name="SS_ICON_1">
            <a:extLst>
              <a:ext uri="{FF2B5EF4-FFF2-40B4-BE49-F238E27FC236}">
                <a16:creationId xmlns:a16="http://schemas.microsoft.com/office/drawing/2014/main" id="{2867B6DB-32BB-9C22-E233-A3B9B1E97369}"/>
              </a:ext>
            </a:extLst>
          </p:cNvPr>
          <p:cNvSpPr>
            <a:spLocks noGrp="1"/>
          </p:cNvSpPr>
          <p:nvPr>
            <p:ph type="pic" sz="quarter" idx="139"/>
          </p:nvPr>
        </p:nvSpPr>
        <p:spPr>
          <a:xfrm>
            <a:off x="931361" y="2174898"/>
            <a:ext cx="182880" cy="182880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7" name="SS_TITLE">
            <a:extLst>
              <a:ext uri="{FF2B5EF4-FFF2-40B4-BE49-F238E27FC236}">
                <a16:creationId xmlns:a16="http://schemas.microsoft.com/office/drawing/2014/main" id="{A393ECFF-1607-CE6E-7931-6082EA2C2021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3" y="447"/>
            <a:ext cx="10474360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11" name="SS_PAGE">
            <a:extLst>
              <a:ext uri="{FF2B5EF4-FFF2-40B4-BE49-F238E27FC236}">
                <a16:creationId xmlns:a16="http://schemas.microsoft.com/office/drawing/2014/main" id="{1C0CD7DC-7B26-D624-F460-562A7184BEDD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805459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ITEMS_4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2">
            <a:extLst>
              <a:ext uri="{FF2B5EF4-FFF2-40B4-BE49-F238E27FC236}">
                <a16:creationId xmlns:a16="http://schemas.microsoft.com/office/drawing/2014/main" id="{E0DCB4AF-4435-95BE-3AA2-68D942867A10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4" name="ITEM 1">
            <a:extLst>
              <a:ext uri="{FF2B5EF4-FFF2-40B4-BE49-F238E27FC236}">
                <a16:creationId xmlns:a16="http://schemas.microsoft.com/office/drawing/2014/main" id="{504F4CF1-8276-51BF-798E-116FBA4972E2}"/>
              </a:ext>
            </a:extLst>
          </p:cNvPr>
          <p:cNvSpPr/>
          <p:nvPr userDrawn="1"/>
        </p:nvSpPr>
        <p:spPr>
          <a:xfrm>
            <a:off x="4803819" y="2119845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wrap="square" lIns="0" tIns="0" rIns="0" bIns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Outfit SemiBold" pitchFamily="2" charset="0"/>
              </a:rPr>
              <a:t>01</a:t>
            </a:r>
          </a:p>
        </p:txBody>
      </p:sp>
      <p:sp>
        <p:nvSpPr>
          <p:cNvPr id="6" name="ITEM 2">
            <a:extLst>
              <a:ext uri="{FF2B5EF4-FFF2-40B4-BE49-F238E27FC236}">
                <a16:creationId xmlns:a16="http://schemas.microsoft.com/office/drawing/2014/main" id="{6D9E4F1A-34B7-3013-7D63-E29F3EFC2A0D}"/>
              </a:ext>
            </a:extLst>
          </p:cNvPr>
          <p:cNvSpPr/>
          <p:nvPr userDrawn="1"/>
        </p:nvSpPr>
        <p:spPr>
          <a:xfrm>
            <a:off x="8453072" y="2119845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lIns="0" tIns="0" rIns="0" bIns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Outfit SemiBold" pitchFamily="2" charset="0"/>
              </a:rPr>
              <a:t>02</a:t>
            </a:r>
          </a:p>
        </p:txBody>
      </p:sp>
      <p:sp>
        <p:nvSpPr>
          <p:cNvPr id="8" name="ITEM_4">
            <a:extLst>
              <a:ext uri="{FF2B5EF4-FFF2-40B4-BE49-F238E27FC236}">
                <a16:creationId xmlns:a16="http://schemas.microsoft.com/office/drawing/2014/main" id="{08B9509F-8047-126D-2D71-8E0ABE80A572}"/>
              </a:ext>
            </a:extLst>
          </p:cNvPr>
          <p:cNvSpPr/>
          <p:nvPr userDrawn="1"/>
        </p:nvSpPr>
        <p:spPr>
          <a:xfrm>
            <a:off x="8453072" y="4274119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lIns="0" tIns="0" rIns="0" bIns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Outfit SemiBold" pitchFamily="2" charset="0"/>
              </a:rPr>
              <a:t>04</a:t>
            </a:r>
          </a:p>
        </p:txBody>
      </p:sp>
      <p:sp>
        <p:nvSpPr>
          <p:cNvPr id="17" name="ITEM_3">
            <a:extLst>
              <a:ext uri="{FF2B5EF4-FFF2-40B4-BE49-F238E27FC236}">
                <a16:creationId xmlns:a16="http://schemas.microsoft.com/office/drawing/2014/main" id="{4B97A53B-BBFE-58C3-BF60-78C331CC3178}"/>
              </a:ext>
            </a:extLst>
          </p:cNvPr>
          <p:cNvSpPr/>
          <p:nvPr userDrawn="1"/>
        </p:nvSpPr>
        <p:spPr>
          <a:xfrm>
            <a:off x="4803819" y="4274119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wrap="square" lIns="0" tIns="0" rIns="0" bIns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Outfit SemiBold" pitchFamily="2" charset="0"/>
              </a:rPr>
              <a:t>03</a:t>
            </a:r>
          </a:p>
        </p:txBody>
      </p:sp>
      <p:sp>
        <p:nvSpPr>
          <p:cNvPr id="11" name="SS_LOGO">
            <a:extLst>
              <a:ext uri="{FF2B5EF4-FFF2-40B4-BE49-F238E27FC236}">
                <a16:creationId xmlns:a16="http://schemas.microsoft.com/office/drawing/2014/main" id="{289F1964-8824-57DD-44A1-928E01E326C8}"/>
              </a:ext>
            </a:extLst>
          </p:cNvPr>
          <p:cNvSpPr>
            <a:spLocks noGrp="1"/>
          </p:cNvSpPr>
          <p:nvPr>
            <p:ph type="pic" sz="quarter" idx="114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23" name="SS_PRESENTATION_TITLE">
            <a:extLst>
              <a:ext uri="{FF2B5EF4-FFF2-40B4-BE49-F238E27FC236}">
                <a16:creationId xmlns:a16="http://schemas.microsoft.com/office/drawing/2014/main" id="{7868116A-9960-FE86-E743-FB8BEB01CBD9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4801935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43" name="SS_IMAGE">
            <a:extLst>
              <a:ext uri="{FF2B5EF4-FFF2-40B4-BE49-F238E27FC236}">
                <a16:creationId xmlns:a16="http://schemas.microsoft.com/office/drawing/2014/main" id="{DC31ABF5-9C19-6626-BF31-DDAAD75A17AF}"/>
              </a:ext>
            </a:extLst>
          </p:cNvPr>
          <p:cNvSpPr>
            <a:spLocks noGrp="1"/>
          </p:cNvSpPr>
          <p:nvPr>
            <p:ph type="pic" sz="quarter" idx="104"/>
          </p:nvPr>
        </p:nvSpPr>
        <p:spPr>
          <a:xfrm>
            <a:off x="365759" y="0"/>
            <a:ext cx="3931920" cy="685710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latin typeface="Outfit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33" name="SS_ITEM_4_CONTENT">
            <a:extLst>
              <a:ext uri="{FF2B5EF4-FFF2-40B4-BE49-F238E27FC236}">
                <a16:creationId xmlns:a16="http://schemas.microsoft.com/office/drawing/2014/main" id="{A7BA8BF8-19D2-2BF3-ADCC-F4C15F69619B}"/>
              </a:ext>
            </a:extLst>
          </p:cNvPr>
          <p:cNvSpPr>
            <a:spLocks noGrp="1"/>
          </p:cNvSpPr>
          <p:nvPr>
            <p:ph type="body" sz="quarter" idx="124"/>
          </p:nvPr>
        </p:nvSpPr>
        <p:spPr>
          <a:xfrm>
            <a:off x="8453072" y="4748194"/>
            <a:ext cx="3200400" cy="1463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28" name="SS_ITEM_4_TITLE">
            <a:extLst>
              <a:ext uri="{FF2B5EF4-FFF2-40B4-BE49-F238E27FC236}">
                <a16:creationId xmlns:a16="http://schemas.microsoft.com/office/drawing/2014/main" id="{220AB216-2F5B-9E48-CF2A-3F615E5D25FA}"/>
              </a:ext>
            </a:extLst>
          </p:cNvPr>
          <p:cNvSpPr>
            <a:spLocks noGrp="1"/>
          </p:cNvSpPr>
          <p:nvPr>
            <p:ph type="body" sz="quarter" idx="120"/>
          </p:nvPr>
        </p:nvSpPr>
        <p:spPr>
          <a:xfrm>
            <a:off x="8889943" y="4278254"/>
            <a:ext cx="2763530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2" name="SS_ITEM_3_CONTENT">
            <a:extLst>
              <a:ext uri="{FF2B5EF4-FFF2-40B4-BE49-F238E27FC236}">
                <a16:creationId xmlns:a16="http://schemas.microsoft.com/office/drawing/2014/main" id="{CE97CA12-3085-7648-B930-1D279D44053A}"/>
              </a:ext>
            </a:extLst>
          </p:cNvPr>
          <p:cNvSpPr>
            <a:spLocks noGrp="1"/>
          </p:cNvSpPr>
          <p:nvPr>
            <p:ph type="body" sz="quarter" idx="123"/>
          </p:nvPr>
        </p:nvSpPr>
        <p:spPr>
          <a:xfrm>
            <a:off x="4802911" y="4748194"/>
            <a:ext cx="3200398" cy="1463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27" name="SS_ITEM_3_TITLE">
            <a:extLst>
              <a:ext uri="{FF2B5EF4-FFF2-40B4-BE49-F238E27FC236}">
                <a16:creationId xmlns:a16="http://schemas.microsoft.com/office/drawing/2014/main" id="{20D4FDFE-9F1E-4FE1-5FFE-36C8F3049DD1}"/>
              </a:ext>
            </a:extLst>
          </p:cNvPr>
          <p:cNvSpPr>
            <a:spLocks noGrp="1"/>
          </p:cNvSpPr>
          <p:nvPr>
            <p:ph type="body" sz="quarter" idx="119"/>
          </p:nvPr>
        </p:nvSpPr>
        <p:spPr>
          <a:xfrm>
            <a:off x="5230527" y="4270655"/>
            <a:ext cx="2772782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1" name="SS_ITEM_2_CONTENT">
            <a:extLst>
              <a:ext uri="{FF2B5EF4-FFF2-40B4-BE49-F238E27FC236}">
                <a16:creationId xmlns:a16="http://schemas.microsoft.com/office/drawing/2014/main" id="{0DFF4B8B-545F-673C-2BE0-C33D298428DB}"/>
              </a:ext>
            </a:extLst>
          </p:cNvPr>
          <p:cNvSpPr>
            <a:spLocks noGrp="1"/>
          </p:cNvSpPr>
          <p:nvPr>
            <p:ph type="body" sz="quarter" idx="122"/>
          </p:nvPr>
        </p:nvSpPr>
        <p:spPr>
          <a:xfrm>
            <a:off x="8453072" y="2572898"/>
            <a:ext cx="3200400" cy="1463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26" name="SS_ITEM_2_TITLE">
            <a:extLst>
              <a:ext uri="{FF2B5EF4-FFF2-40B4-BE49-F238E27FC236}">
                <a16:creationId xmlns:a16="http://schemas.microsoft.com/office/drawing/2014/main" id="{20881197-2CD4-7720-DD23-840C60AF96CA}"/>
              </a:ext>
            </a:extLst>
          </p:cNvPr>
          <p:cNvSpPr>
            <a:spLocks noGrp="1"/>
          </p:cNvSpPr>
          <p:nvPr>
            <p:ph type="body" sz="quarter" idx="118"/>
          </p:nvPr>
        </p:nvSpPr>
        <p:spPr>
          <a:xfrm>
            <a:off x="8889943" y="2112687"/>
            <a:ext cx="2763529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5" name="SS_ITEM_1_TITLE">
            <a:extLst>
              <a:ext uri="{FF2B5EF4-FFF2-40B4-BE49-F238E27FC236}">
                <a16:creationId xmlns:a16="http://schemas.microsoft.com/office/drawing/2014/main" id="{15F2C6A9-60C4-E23B-D312-559961CFBFD7}"/>
              </a:ext>
            </a:extLst>
          </p:cNvPr>
          <p:cNvSpPr>
            <a:spLocks noGrp="1"/>
          </p:cNvSpPr>
          <p:nvPr>
            <p:ph type="body" sz="quarter" idx="107"/>
          </p:nvPr>
        </p:nvSpPr>
        <p:spPr>
          <a:xfrm>
            <a:off x="5230526" y="2116382"/>
            <a:ext cx="2772783" cy="309783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indent="0">
              <a:buNone/>
              <a:defRPr sz="1400" b="1">
                <a:latin typeface="+mn-lt"/>
              </a:defRPr>
            </a:lvl1pPr>
            <a:lvl2pPr marL="457200" indent="0" algn="l">
              <a:buNone/>
              <a:defRPr sz="1400">
                <a:latin typeface="Outfit" pitchFamily="2" charset="0"/>
              </a:defRPr>
            </a:lvl2pPr>
          </a:lstStyle>
          <a:p>
            <a:pPr lvl="0"/>
            <a:endParaRPr lang="en-US" dirty="0"/>
          </a:p>
        </p:txBody>
      </p:sp>
      <p:sp>
        <p:nvSpPr>
          <p:cNvPr id="30" name="SS_ITEM_1_CONTENT">
            <a:extLst>
              <a:ext uri="{FF2B5EF4-FFF2-40B4-BE49-F238E27FC236}">
                <a16:creationId xmlns:a16="http://schemas.microsoft.com/office/drawing/2014/main" id="{21AD86CA-D555-2B09-CD58-441959FC7791}"/>
              </a:ext>
            </a:extLst>
          </p:cNvPr>
          <p:cNvSpPr>
            <a:spLocks noGrp="1"/>
          </p:cNvSpPr>
          <p:nvPr>
            <p:ph type="body" sz="quarter" idx="121"/>
          </p:nvPr>
        </p:nvSpPr>
        <p:spPr>
          <a:xfrm>
            <a:off x="4802910" y="2572898"/>
            <a:ext cx="3200400" cy="1463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9" name="SS_TITLE">
            <a:extLst>
              <a:ext uri="{FF2B5EF4-FFF2-40B4-BE49-F238E27FC236}">
                <a16:creationId xmlns:a16="http://schemas.microsoft.com/office/drawing/2014/main" id="{355650ED-B496-6798-D062-EC4770B4F977}"/>
              </a:ext>
            </a:extLst>
          </p:cNvPr>
          <p:cNvSpPr>
            <a:spLocks noGrp="1"/>
          </p:cNvSpPr>
          <p:nvPr>
            <p:ph type="body" sz="quarter" idx="113"/>
          </p:nvPr>
        </p:nvSpPr>
        <p:spPr>
          <a:xfrm>
            <a:off x="4787181" y="447"/>
            <a:ext cx="6866291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2" name="SS_PAGE">
            <a:extLst>
              <a:ext uri="{FF2B5EF4-FFF2-40B4-BE49-F238E27FC236}">
                <a16:creationId xmlns:a16="http://schemas.microsoft.com/office/drawing/2014/main" id="{073C5D89-D90D-2802-70FE-C025A1A73879}"/>
              </a:ext>
            </a:extLst>
          </p:cNvPr>
          <p:cNvSpPr>
            <a:spLocks noGrp="1" noChangeAspect="1"/>
          </p:cNvSpPr>
          <p:nvPr>
            <p:ph type="body" sz="quarter" idx="125" hasCustomPrompt="1"/>
          </p:nvPr>
        </p:nvSpPr>
        <p:spPr>
          <a:xfrm>
            <a:off x="4793675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5820871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ITEMS_4_A_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2">
            <a:extLst>
              <a:ext uri="{FF2B5EF4-FFF2-40B4-BE49-F238E27FC236}">
                <a16:creationId xmlns:a16="http://schemas.microsoft.com/office/drawing/2014/main" id="{E0DCB4AF-4435-95BE-3AA2-68D942867A10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4" name="ITEM 1">
            <a:extLst>
              <a:ext uri="{FF2B5EF4-FFF2-40B4-BE49-F238E27FC236}">
                <a16:creationId xmlns:a16="http://schemas.microsoft.com/office/drawing/2014/main" id="{504F4CF1-8276-51BF-798E-116FBA4972E2}"/>
              </a:ext>
            </a:extLst>
          </p:cNvPr>
          <p:cNvSpPr/>
          <p:nvPr userDrawn="1"/>
        </p:nvSpPr>
        <p:spPr>
          <a:xfrm>
            <a:off x="4803819" y="2119845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wrap="square" lIns="0" tIns="0" rIns="0" bIns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Outfit SemiBold" pitchFamily="2" charset="0"/>
            </a:endParaRPr>
          </a:p>
        </p:txBody>
      </p:sp>
      <p:sp>
        <p:nvSpPr>
          <p:cNvPr id="6" name="ITEM 2">
            <a:extLst>
              <a:ext uri="{FF2B5EF4-FFF2-40B4-BE49-F238E27FC236}">
                <a16:creationId xmlns:a16="http://schemas.microsoft.com/office/drawing/2014/main" id="{6D9E4F1A-34B7-3013-7D63-E29F3EFC2A0D}"/>
              </a:ext>
            </a:extLst>
          </p:cNvPr>
          <p:cNvSpPr/>
          <p:nvPr userDrawn="1"/>
        </p:nvSpPr>
        <p:spPr>
          <a:xfrm>
            <a:off x="8453072" y="2119845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lIns="0" tIns="0" rIns="0" bIns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Outfit SemiBold" pitchFamily="2" charset="0"/>
            </a:endParaRPr>
          </a:p>
        </p:txBody>
      </p:sp>
      <p:sp>
        <p:nvSpPr>
          <p:cNvPr id="8" name="ITEM_4">
            <a:extLst>
              <a:ext uri="{FF2B5EF4-FFF2-40B4-BE49-F238E27FC236}">
                <a16:creationId xmlns:a16="http://schemas.microsoft.com/office/drawing/2014/main" id="{08B9509F-8047-126D-2D71-8E0ABE80A572}"/>
              </a:ext>
            </a:extLst>
          </p:cNvPr>
          <p:cNvSpPr/>
          <p:nvPr userDrawn="1"/>
        </p:nvSpPr>
        <p:spPr>
          <a:xfrm>
            <a:off x="8453072" y="4274119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lIns="0" tIns="0" rIns="0" bIns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Outfit SemiBold" pitchFamily="2" charset="0"/>
            </a:endParaRPr>
          </a:p>
        </p:txBody>
      </p:sp>
      <p:sp>
        <p:nvSpPr>
          <p:cNvPr id="17" name="ITEM_3">
            <a:extLst>
              <a:ext uri="{FF2B5EF4-FFF2-40B4-BE49-F238E27FC236}">
                <a16:creationId xmlns:a16="http://schemas.microsoft.com/office/drawing/2014/main" id="{4B97A53B-BBFE-58C3-BF60-78C331CC3178}"/>
              </a:ext>
            </a:extLst>
          </p:cNvPr>
          <p:cNvSpPr/>
          <p:nvPr userDrawn="1"/>
        </p:nvSpPr>
        <p:spPr>
          <a:xfrm>
            <a:off x="4803819" y="4274119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wrap="square" lIns="0" tIns="0" rIns="0" bIns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Outfit SemiBold" pitchFamily="2" charset="0"/>
            </a:endParaRPr>
          </a:p>
        </p:txBody>
      </p:sp>
      <p:sp>
        <p:nvSpPr>
          <p:cNvPr id="14" name="SS_LOGO">
            <a:extLst>
              <a:ext uri="{FF2B5EF4-FFF2-40B4-BE49-F238E27FC236}">
                <a16:creationId xmlns:a16="http://schemas.microsoft.com/office/drawing/2014/main" id="{9A99926B-85A7-7060-1A49-63FFE699E6E5}"/>
              </a:ext>
            </a:extLst>
          </p:cNvPr>
          <p:cNvSpPr>
            <a:spLocks noGrp="1"/>
          </p:cNvSpPr>
          <p:nvPr>
            <p:ph type="pic" sz="quarter" idx="114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23" name="SS_PRESENTATION_TITLE">
            <a:extLst>
              <a:ext uri="{FF2B5EF4-FFF2-40B4-BE49-F238E27FC236}">
                <a16:creationId xmlns:a16="http://schemas.microsoft.com/office/drawing/2014/main" id="{7868116A-9960-FE86-E743-FB8BEB01CBD9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4801935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43" name="SS_IMAGE">
            <a:extLst>
              <a:ext uri="{FF2B5EF4-FFF2-40B4-BE49-F238E27FC236}">
                <a16:creationId xmlns:a16="http://schemas.microsoft.com/office/drawing/2014/main" id="{DC31ABF5-9C19-6626-BF31-DDAAD75A17AF}"/>
              </a:ext>
            </a:extLst>
          </p:cNvPr>
          <p:cNvSpPr>
            <a:spLocks noGrp="1"/>
          </p:cNvSpPr>
          <p:nvPr>
            <p:ph type="pic" sz="quarter" idx="104"/>
          </p:nvPr>
        </p:nvSpPr>
        <p:spPr>
          <a:xfrm>
            <a:off x="365759" y="0"/>
            <a:ext cx="3931920" cy="685710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latin typeface="Outfit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33" name="SS_ITEM_4_CONTENT">
            <a:extLst>
              <a:ext uri="{FF2B5EF4-FFF2-40B4-BE49-F238E27FC236}">
                <a16:creationId xmlns:a16="http://schemas.microsoft.com/office/drawing/2014/main" id="{A7BA8BF8-19D2-2BF3-ADCC-F4C15F69619B}"/>
              </a:ext>
            </a:extLst>
          </p:cNvPr>
          <p:cNvSpPr>
            <a:spLocks noGrp="1"/>
          </p:cNvSpPr>
          <p:nvPr>
            <p:ph type="body" sz="quarter" idx="124"/>
          </p:nvPr>
        </p:nvSpPr>
        <p:spPr>
          <a:xfrm>
            <a:off x="8453072" y="4748194"/>
            <a:ext cx="3200400" cy="1463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28" name="SS_ITEM_4_TITLE">
            <a:extLst>
              <a:ext uri="{FF2B5EF4-FFF2-40B4-BE49-F238E27FC236}">
                <a16:creationId xmlns:a16="http://schemas.microsoft.com/office/drawing/2014/main" id="{220AB216-2F5B-9E48-CF2A-3F615E5D25FA}"/>
              </a:ext>
            </a:extLst>
          </p:cNvPr>
          <p:cNvSpPr>
            <a:spLocks noGrp="1"/>
          </p:cNvSpPr>
          <p:nvPr>
            <p:ph type="body" sz="quarter" idx="120"/>
          </p:nvPr>
        </p:nvSpPr>
        <p:spPr>
          <a:xfrm>
            <a:off x="8889943" y="4278254"/>
            <a:ext cx="2763530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3" name="SS_ICON_4">
            <a:extLst>
              <a:ext uri="{FF2B5EF4-FFF2-40B4-BE49-F238E27FC236}">
                <a16:creationId xmlns:a16="http://schemas.microsoft.com/office/drawing/2014/main" id="{CDF74D08-F56C-4CBC-570C-7853CFA31ED0}"/>
              </a:ext>
            </a:extLst>
          </p:cNvPr>
          <p:cNvSpPr>
            <a:spLocks noGrp="1"/>
          </p:cNvSpPr>
          <p:nvPr>
            <p:ph type="pic" sz="quarter" idx="142"/>
          </p:nvPr>
        </p:nvSpPr>
        <p:spPr>
          <a:xfrm>
            <a:off x="8521652" y="4342699"/>
            <a:ext cx="182880" cy="182880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2" name="SS_ITEM_3_CONTENT">
            <a:extLst>
              <a:ext uri="{FF2B5EF4-FFF2-40B4-BE49-F238E27FC236}">
                <a16:creationId xmlns:a16="http://schemas.microsoft.com/office/drawing/2014/main" id="{CE97CA12-3085-7648-B930-1D279D44053A}"/>
              </a:ext>
            </a:extLst>
          </p:cNvPr>
          <p:cNvSpPr>
            <a:spLocks noGrp="1"/>
          </p:cNvSpPr>
          <p:nvPr>
            <p:ph type="body" sz="quarter" idx="123"/>
          </p:nvPr>
        </p:nvSpPr>
        <p:spPr>
          <a:xfrm>
            <a:off x="4802911" y="4748194"/>
            <a:ext cx="3200398" cy="1463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27" name="SS_ITEM_3_TITLE">
            <a:extLst>
              <a:ext uri="{FF2B5EF4-FFF2-40B4-BE49-F238E27FC236}">
                <a16:creationId xmlns:a16="http://schemas.microsoft.com/office/drawing/2014/main" id="{20D4FDFE-9F1E-4FE1-5FFE-36C8F3049DD1}"/>
              </a:ext>
            </a:extLst>
          </p:cNvPr>
          <p:cNvSpPr>
            <a:spLocks noGrp="1"/>
          </p:cNvSpPr>
          <p:nvPr>
            <p:ph type="body" sz="quarter" idx="119"/>
          </p:nvPr>
        </p:nvSpPr>
        <p:spPr>
          <a:xfrm>
            <a:off x="5230527" y="4270655"/>
            <a:ext cx="2772782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2" name="SS_ICON_3">
            <a:extLst>
              <a:ext uri="{FF2B5EF4-FFF2-40B4-BE49-F238E27FC236}">
                <a16:creationId xmlns:a16="http://schemas.microsoft.com/office/drawing/2014/main" id="{719B825C-E10C-441E-5273-940EDB64F4B7}"/>
              </a:ext>
            </a:extLst>
          </p:cNvPr>
          <p:cNvSpPr>
            <a:spLocks noGrp="1"/>
          </p:cNvSpPr>
          <p:nvPr>
            <p:ph type="pic" sz="quarter" idx="141"/>
          </p:nvPr>
        </p:nvSpPr>
        <p:spPr>
          <a:xfrm>
            <a:off x="4872399" y="4342699"/>
            <a:ext cx="182880" cy="182880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1" name="SS_ITEM_2_CONTENT">
            <a:extLst>
              <a:ext uri="{FF2B5EF4-FFF2-40B4-BE49-F238E27FC236}">
                <a16:creationId xmlns:a16="http://schemas.microsoft.com/office/drawing/2014/main" id="{0DFF4B8B-545F-673C-2BE0-C33D298428DB}"/>
              </a:ext>
            </a:extLst>
          </p:cNvPr>
          <p:cNvSpPr>
            <a:spLocks noGrp="1"/>
          </p:cNvSpPr>
          <p:nvPr>
            <p:ph type="body" sz="quarter" idx="122"/>
          </p:nvPr>
        </p:nvSpPr>
        <p:spPr>
          <a:xfrm>
            <a:off x="8453072" y="2572898"/>
            <a:ext cx="3200400" cy="1463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26" name="SS_ITEM_2_TITLE">
            <a:extLst>
              <a:ext uri="{FF2B5EF4-FFF2-40B4-BE49-F238E27FC236}">
                <a16:creationId xmlns:a16="http://schemas.microsoft.com/office/drawing/2014/main" id="{20881197-2CD4-7720-DD23-840C60AF96CA}"/>
              </a:ext>
            </a:extLst>
          </p:cNvPr>
          <p:cNvSpPr>
            <a:spLocks noGrp="1"/>
          </p:cNvSpPr>
          <p:nvPr>
            <p:ph type="body" sz="quarter" idx="118"/>
          </p:nvPr>
        </p:nvSpPr>
        <p:spPr>
          <a:xfrm>
            <a:off x="8889943" y="2112687"/>
            <a:ext cx="2763529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1" name="SS_ICON_2">
            <a:extLst>
              <a:ext uri="{FF2B5EF4-FFF2-40B4-BE49-F238E27FC236}">
                <a16:creationId xmlns:a16="http://schemas.microsoft.com/office/drawing/2014/main" id="{32BBD357-D20C-B446-AD14-8C7302CB8538}"/>
              </a:ext>
            </a:extLst>
          </p:cNvPr>
          <p:cNvSpPr>
            <a:spLocks noGrp="1"/>
          </p:cNvSpPr>
          <p:nvPr>
            <p:ph type="pic" sz="quarter" idx="140"/>
          </p:nvPr>
        </p:nvSpPr>
        <p:spPr>
          <a:xfrm>
            <a:off x="8521652" y="2188425"/>
            <a:ext cx="182880" cy="182880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0" name="SS_ITEM_1_CONTENT">
            <a:extLst>
              <a:ext uri="{FF2B5EF4-FFF2-40B4-BE49-F238E27FC236}">
                <a16:creationId xmlns:a16="http://schemas.microsoft.com/office/drawing/2014/main" id="{21AD86CA-D555-2B09-CD58-441959FC7791}"/>
              </a:ext>
            </a:extLst>
          </p:cNvPr>
          <p:cNvSpPr>
            <a:spLocks noGrp="1"/>
          </p:cNvSpPr>
          <p:nvPr>
            <p:ph type="body" sz="quarter" idx="121"/>
          </p:nvPr>
        </p:nvSpPr>
        <p:spPr>
          <a:xfrm>
            <a:off x="4802910" y="2572898"/>
            <a:ext cx="3200400" cy="1463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5" name="SS_ITEM_1_TITLE">
            <a:extLst>
              <a:ext uri="{FF2B5EF4-FFF2-40B4-BE49-F238E27FC236}">
                <a16:creationId xmlns:a16="http://schemas.microsoft.com/office/drawing/2014/main" id="{15F2C6A9-60C4-E23B-D312-559961CFBFD7}"/>
              </a:ext>
            </a:extLst>
          </p:cNvPr>
          <p:cNvSpPr>
            <a:spLocks noGrp="1"/>
          </p:cNvSpPr>
          <p:nvPr>
            <p:ph type="body" sz="quarter" idx="107"/>
          </p:nvPr>
        </p:nvSpPr>
        <p:spPr>
          <a:xfrm>
            <a:off x="5230526" y="2116382"/>
            <a:ext cx="2772783" cy="309783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indent="0">
              <a:buNone/>
              <a:defRPr sz="1400" b="1">
                <a:latin typeface="+mn-lt"/>
              </a:defRPr>
            </a:lvl1pPr>
            <a:lvl2pPr marL="457200" indent="0" algn="l">
              <a:buNone/>
              <a:defRPr sz="1400">
                <a:latin typeface="Outfit" pitchFamily="2" charset="0"/>
              </a:defRPr>
            </a:lvl2pPr>
          </a:lstStyle>
          <a:p>
            <a:pPr lvl="0"/>
            <a:endParaRPr lang="en-US" dirty="0"/>
          </a:p>
        </p:txBody>
      </p:sp>
      <p:sp>
        <p:nvSpPr>
          <p:cNvPr id="2" name="SS_ICON_1">
            <a:extLst>
              <a:ext uri="{FF2B5EF4-FFF2-40B4-BE49-F238E27FC236}">
                <a16:creationId xmlns:a16="http://schemas.microsoft.com/office/drawing/2014/main" id="{2B1D9A2D-00F4-A4AF-C2F0-8B8FA22C4321}"/>
              </a:ext>
            </a:extLst>
          </p:cNvPr>
          <p:cNvSpPr>
            <a:spLocks noGrp="1"/>
          </p:cNvSpPr>
          <p:nvPr>
            <p:ph type="pic" sz="quarter" idx="139"/>
          </p:nvPr>
        </p:nvSpPr>
        <p:spPr>
          <a:xfrm>
            <a:off x="4872399" y="2188425"/>
            <a:ext cx="182880" cy="182880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S_TITLE">
            <a:extLst>
              <a:ext uri="{FF2B5EF4-FFF2-40B4-BE49-F238E27FC236}">
                <a16:creationId xmlns:a16="http://schemas.microsoft.com/office/drawing/2014/main" id="{355650ED-B496-6798-D062-EC4770B4F977}"/>
              </a:ext>
            </a:extLst>
          </p:cNvPr>
          <p:cNvSpPr>
            <a:spLocks noGrp="1"/>
          </p:cNvSpPr>
          <p:nvPr>
            <p:ph type="body" sz="quarter" idx="113"/>
          </p:nvPr>
        </p:nvSpPr>
        <p:spPr>
          <a:xfrm>
            <a:off x="4787181" y="447"/>
            <a:ext cx="6866291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3" name="SS_PAGE">
            <a:extLst>
              <a:ext uri="{FF2B5EF4-FFF2-40B4-BE49-F238E27FC236}">
                <a16:creationId xmlns:a16="http://schemas.microsoft.com/office/drawing/2014/main" id="{FA077E42-374C-2460-C62D-DC1363B4A2E7}"/>
              </a:ext>
            </a:extLst>
          </p:cNvPr>
          <p:cNvSpPr>
            <a:spLocks noGrp="1" noChangeAspect="1"/>
          </p:cNvSpPr>
          <p:nvPr>
            <p:ph type="body" sz="quarter" idx="143" hasCustomPrompt="1"/>
          </p:nvPr>
        </p:nvSpPr>
        <p:spPr>
          <a:xfrm>
            <a:off x="4793675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7116283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ITEMS_4_NO_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2">
            <a:extLst>
              <a:ext uri="{FF2B5EF4-FFF2-40B4-BE49-F238E27FC236}">
                <a16:creationId xmlns:a16="http://schemas.microsoft.com/office/drawing/2014/main" id="{8BE74452-360F-B185-1ABD-C174B9468653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5" name="ITEM 1">
            <a:extLst>
              <a:ext uri="{FF2B5EF4-FFF2-40B4-BE49-F238E27FC236}">
                <a16:creationId xmlns:a16="http://schemas.microsoft.com/office/drawing/2014/main" id="{8E35E8DD-CEE1-9041-3DF3-1937E284055B}"/>
              </a:ext>
            </a:extLst>
          </p:cNvPr>
          <p:cNvSpPr/>
          <p:nvPr userDrawn="1"/>
        </p:nvSpPr>
        <p:spPr>
          <a:xfrm>
            <a:off x="862781" y="2116889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wrap="square" lIns="0" tIns="0" rIns="0" bIns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Outfit SemiBold" pitchFamily="2" charset="0"/>
              </a:rPr>
              <a:t>01</a:t>
            </a:r>
          </a:p>
        </p:txBody>
      </p:sp>
      <p:sp>
        <p:nvSpPr>
          <p:cNvPr id="6" name="ITEM 2">
            <a:extLst>
              <a:ext uri="{FF2B5EF4-FFF2-40B4-BE49-F238E27FC236}">
                <a16:creationId xmlns:a16="http://schemas.microsoft.com/office/drawing/2014/main" id="{CD7262B5-7B1A-F820-EB4E-82FC6634E72B}"/>
              </a:ext>
            </a:extLst>
          </p:cNvPr>
          <p:cNvSpPr/>
          <p:nvPr userDrawn="1"/>
        </p:nvSpPr>
        <p:spPr>
          <a:xfrm>
            <a:off x="5907184" y="2116889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lIns="0" tIns="0" rIns="0" bIns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Outfit SemiBold" pitchFamily="2" charset="0"/>
              </a:rPr>
              <a:t>02</a:t>
            </a:r>
          </a:p>
        </p:txBody>
      </p:sp>
      <p:sp>
        <p:nvSpPr>
          <p:cNvPr id="8" name="ITEM_4">
            <a:extLst>
              <a:ext uri="{FF2B5EF4-FFF2-40B4-BE49-F238E27FC236}">
                <a16:creationId xmlns:a16="http://schemas.microsoft.com/office/drawing/2014/main" id="{B2E82F2B-4BFA-FC46-5A33-7538B5F3B3C6}"/>
              </a:ext>
            </a:extLst>
          </p:cNvPr>
          <p:cNvSpPr/>
          <p:nvPr userDrawn="1"/>
        </p:nvSpPr>
        <p:spPr>
          <a:xfrm>
            <a:off x="5907184" y="4271163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lIns="0" tIns="0" rIns="0" bIns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Outfit SemiBold" pitchFamily="2" charset="0"/>
              </a:rPr>
              <a:t>04</a:t>
            </a:r>
          </a:p>
        </p:txBody>
      </p:sp>
      <p:sp>
        <p:nvSpPr>
          <p:cNvPr id="9" name="ITEM_3">
            <a:extLst>
              <a:ext uri="{FF2B5EF4-FFF2-40B4-BE49-F238E27FC236}">
                <a16:creationId xmlns:a16="http://schemas.microsoft.com/office/drawing/2014/main" id="{30449A07-E8DD-315D-27A3-814739322E4C}"/>
              </a:ext>
            </a:extLst>
          </p:cNvPr>
          <p:cNvSpPr/>
          <p:nvPr userDrawn="1"/>
        </p:nvSpPr>
        <p:spPr>
          <a:xfrm>
            <a:off x="862781" y="4271163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wrap="square" lIns="0" tIns="0" rIns="0" bIns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Outfit SemiBold" pitchFamily="2" charset="0"/>
              </a:rPr>
              <a:t>03</a:t>
            </a:r>
          </a:p>
        </p:txBody>
      </p:sp>
      <p:sp>
        <p:nvSpPr>
          <p:cNvPr id="35" name="Shape 2">
            <a:extLst>
              <a:ext uri="{FF2B5EF4-FFF2-40B4-BE49-F238E27FC236}">
                <a16:creationId xmlns:a16="http://schemas.microsoft.com/office/drawing/2014/main" id="{7C5632A9-DF64-FAA2-06BC-484F01DB89D4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3" name="SS_LOGO">
            <a:extLst>
              <a:ext uri="{FF2B5EF4-FFF2-40B4-BE49-F238E27FC236}">
                <a16:creationId xmlns:a16="http://schemas.microsoft.com/office/drawing/2014/main" id="{C903D24E-E98D-007F-51AF-919A05C91E23}"/>
              </a:ext>
            </a:extLst>
          </p:cNvPr>
          <p:cNvSpPr>
            <a:spLocks noGrp="1"/>
          </p:cNvSpPr>
          <p:nvPr>
            <p:ph type="pic" sz="quarter" idx="125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2" name="SS_PRESENTATION_TITLE">
            <a:extLst>
              <a:ext uri="{FF2B5EF4-FFF2-40B4-BE49-F238E27FC236}">
                <a16:creationId xmlns:a16="http://schemas.microsoft.com/office/drawing/2014/main" id="{2F766F05-1BB8-866D-D4AE-A9405ACCC734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60897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30" name="SS_ITEM_4_CONTENT">
            <a:extLst>
              <a:ext uri="{FF2B5EF4-FFF2-40B4-BE49-F238E27FC236}">
                <a16:creationId xmlns:a16="http://schemas.microsoft.com/office/drawing/2014/main" id="{C567F0EB-52EF-4A84-C988-D857E3EBE56E}"/>
              </a:ext>
            </a:extLst>
          </p:cNvPr>
          <p:cNvSpPr>
            <a:spLocks noGrp="1"/>
          </p:cNvSpPr>
          <p:nvPr>
            <p:ph type="body" sz="quarter" idx="124"/>
          </p:nvPr>
        </p:nvSpPr>
        <p:spPr>
          <a:xfrm>
            <a:off x="5906406" y="4748194"/>
            <a:ext cx="4525462" cy="1463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23" name="SS_ITEM_4_TITLE">
            <a:extLst>
              <a:ext uri="{FF2B5EF4-FFF2-40B4-BE49-F238E27FC236}">
                <a16:creationId xmlns:a16="http://schemas.microsoft.com/office/drawing/2014/main" id="{53466967-F0A7-33D0-3362-4E68381AD6B7}"/>
              </a:ext>
            </a:extLst>
          </p:cNvPr>
          <p:cNvSpPr>
            <a:spLocks noGrp="1"/>
          </p:cNvSpPr>
          <p:nvPr>
            <p:ph type="body" sz="quarter" idx="120"/>
          </p:nvPr>
        </p:nvSpPr>
        <p:spPr>
          <a:xfrm>
            <a:off x="6344055" y="4278254"/>
            <a:ext cx="4087814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27" name="SS_ITEM_3_CONTENT">
            <a:extLst>
              <a:ext uri="{FF2B5EF4-FFF2-40B4-BE49-F238E27FC236}">
                <a16:creationId xmlns:a16="http://schemas.microsoft.com/office/drawing/2014/main" id="{E759EAC1-C122-1347-E7C2-5701F0AFB0CD}"/>
              </a:ext>
            </a:extLst>
          </p:cNvPr>
          <p:cNvSpPr>
            <a:spLocks noGrp="1"/>
          </p:cNvSpPr>
          <p:nvPr>
            <p:ph type="body" sz="quarter" idx="123"/>
          </p:nvPr>
        </p:nvSpPr>
        <p:spPr>
          <a:xfrm>
            <a:off x="861873" y="4748194"/>
            <a:ext cx="4594770" cy="1463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18" name="SS_ITEM_3_TITLE">
            <a:extLst>
              <a:ext uri="{FF2B5EF4-FFF2-40B4-BE49-F238E27FC236}">
                <a16:creationId xmlns:a16="http://schemas.microsoft.com/office/drawing/2014/main" id="{804146D7-DB4C-6C66-7A39-D32E235F5830}"/>
              </a:ext>
            </a:extLst>
          </p:cNvPr>
          <p:cNvSpPr>
            <a:spLocks noGrp="1"/>
          </p:cNvSpPr>
          <p:nvPr>
            <p:ph type="body" sz="quarter" idx="119"/>
          </p:nvPr>
        </p:nvSpPr>
        <p:spPr>
          <a:xfrm>
            <a:off x="1289489" y="4270655"/>
            <a:ext cx="4101500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26" name="SS_ITEM_2_CONTENT">
            <a:extLst>
              <a:ext uri="{FF2B5EF4-FFF2-40B4-BE49-F238E27FC236}">
                <a16:creationId xmlns:a16="http://schemas.microsoft.com/office/drawing/2014/main" id="{E9E746A4-E131-85C8-8B63-6E07553236A3}"/>
              </a:ext>
            </a:extLst>
          </p:cNvPr>
          <p:cNvSpPr>
            <a:spLocks noGrp="1"/>
          </p:cNvSpPr>
          <p:nvPr>
            <p:ph type="body" sz="quarter" idx="122"/>
          </p:nvPr>
        </p:nvSpPr>
        <p:spPr>
          <a:xfrm>
            <a:off x="5906406" y="2572898"/>
            <a:ext cx="4525462" cy="1463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17" name="SS_ITEM_2_TITLE">
            <a:extLst>
              <a:ext uri="{FF2B5EF4-FFF2-40B4-BE49-F238E27FC236}">
                <a16:creationId xmlns:a16="http://schemas.microsoft.com/office/drawing/2014/main" id="{F30C4CFD-8340-DEE4-44F2-71FE5918E84E}"/>
              </a:ext>
            </a:extLst>
          </p:cNvPr>
          <p:cNvSpPr>
            <a:spLocks noGrp="1"/>
          </p:cNvSpPr>
          <p:nvPr>
            <p:ph type="body" sz="quarter" idx="118"/>
          </p:nvPr>
        </p:nvSpPr>
        <p:spPr>
          <a:xfrm>
            <a:off x="6344055" y="2112687"/>
            <a:ext cx="4087813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24" name="SS_ITEM_1_CONTENT">
            <a:extLst>
              <a:ext uri="{FF2B5EF4-FFF2-40B4-BE49-F238E27FC236}">
                <a16:creationId xmlns:a16="http://schemas.microsoft.com/office/drawing/2014/main" id="{28A1D24A-438B-F461-A0A8-53734AFFB42F}"/>
              </a:ext>
            </a:extLst>
          </p:cNvPr>
          <p:cNvSpPr>
            <a:spLocks noGrp="1"/>
          </p:cNvSpPr>
          <p:nvPr>
            <p:ph type="body" sz="quarter" idx="121"/>
          </p:nvPr>
        </p:nvSpPr>
        <p:spPr>
          <a:xfrm>
            <a:off x="861871" y="2572898"/>
            <a:ext cx="4594773" cy="1463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4" name="SS_ITEM_1_TITLE">
            <a:extLst>
              <a:ext uri="{FF2B5EF4-FFF2-40B4-BE49-F238E27FC236}">
                <a16:creationId xmlns:a16="http://schemas.microsoft.com/office/drawing/2014/main" id="{F4028BB5-6AAA-68FD-E82B-1956F0631288}"/>
              </a:ext>
            </a:extLst>
          </p:cNvPr>
          <p:cNvSpPr>
            <a:spLocks noGrp="1"/>
          </p:cNvSpPr>
          <p:nvPr>
            <p:ph type="body" sz="quarter" idx="107"/>
          </p:nvPr>
        </p:nvSpPr>
        <p:spPr>
          <a:xfrm>
            <a:off x="1289488" y="2116382"/>
            <a:ext cx="4101502" cy="309783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indent="0">
              <a:buNone/>
              <a:defRPr sz="1400" b="1">
                <a:latin typeface="+mn-lt"/>
              </a:defRPr>
            </a:lvl1pPr>
            <a:lvl2pPr marL="457200" indent="0" algn="l">
              <a:buNone/>
              <a:defRPr sz="1400">
                <a:latin typeface="Outfit" pitchFamily="2" charset="0"/>
              </a:defRPr>
            </a:lvl2pPr>
          </a:lstStyle>
          <a:p>
            <a:pPr lvl="0"/>
            <a:endParaRPr lang="en-US" dirty="0"/>
          </a:p>
        </p:txBody>
      </p:sp>
      <p:sp>
        <p:nvSpPr>
          <p:cNvPr id="14" name="SS_TITLE">
            <a:extLst>
              <a:ext uri="{FF2B5EF4-FFF2-40B4-BE49-F238E27FC236}">
                <a16:creationId xmlns:a16="http://schemas.microsoft.com/office/drawing/2014/main" id="{B598E5A7-AEB8-B06E-1876-1CEACAD5E658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3" y="447"/>
            <a:ext cx="10474360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7" name="SS_PAGE">
            <a:extLst>
              <a:ext uri="{FF2B5EF4-FFF2-40B4-BE49-F238E27FC236}">
                <a16:creationId xmlns:a16="http://schemas.microsoft.com/office/drawing/2014/main" id="{BC8850A7-74D5-1B1A-EE8F-29630E43B2C8}"/>
              </a:ext>
            </a:extLst>
          </p:cNvPr>
          <p:cNvSpPr>
            <a:spLocks noGrp="1" noChangeAspect="1"/>
          </p:cNvSpPr>
          <p:nvPr>
            <p:ph type="body" sz="quarter" idx="126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8905504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S_ITEMS_4_NO_IMG_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2">
            <a:extLst>
              <a:ext uri="{FF2B5EF4-FFF2-40B4-BE49-F238E27FC236}">
                <a16:creationId xmlns:a16="http://schemas.microsoft.com/office/drawing/2014/main" id="{8BE74452-360F-B185-1ABD-C174B9468653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5" name="66">
            <a:extLst>
              <a:ext uri="{FF2B5EF4-FFF2-40B4-BE49-F238E27FC236}">
                <a16:creationId xmlns:a16="http://schemas.microsoft.com/office/drawing/2014/main" id="{8E35E8DD-CEE1-9041-3DF3-1937E284055B}"/>
              </a:ext>
            </a:extLst>
          </p:cNvPr>
          <p:cNvSpPr/>
          <p:nvPr userDrawn="1"/>
        </p:nvSpPr>
        <p:spPr>
          <a:xfrm>
            <a:off x="862781" y="2116889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wrap="square" lIns="0" tIns="0" rIns="0" bIns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Outfit SemiBold" pitchFamily="2" charset="0"/>
            </a:endParaRPr>
          </a:p>
        </p:txBody>
      </p:sp>
      <p:sp>
        <p:nvSpPr>
          <p:cNvPr id="6" name="55">
            <a:extLst>
              <a:ext uri="{FF2B5EF4-FFF2-40B4-BE49-F238E27FC236}">
                <a16:creationId xmlns:a16="http://schemas.microsoft.com/office/drawing/2014/main" id="{CD7262B5-7B1A-F820-EB4E-82FC6634E72B}"/>
              </a:ext>
            </a:extLst>
          </p:cNvPr>
          <p:cNvSpPr/>
          <p:nvPr userDrawn="1"/>
        </p:nvSpPr>
        <p:spPr>
          <a:xfrm>
            <a:off x="5907184" y="2116889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lIns="0" tIns="0" rIns="0" bIns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Outfit SemiBold" pitchFamily="2" charset="0"/>
            </a:endParaRPr>
          </a:p>
        </p:txBody>
      </p:sp>
      <p:sp>
        <p:nvSpPr>
          <p:cNvPr id="8" name="44">
            <a:extLst>
              <a:ext uri="{FF2B5EF4-FFF2-40B4-BE49-F238E27FC236}">
                <a16:creationId xmlns:a16="http://schemas.microsoft.com/office/drawing/2014/main" id="{B2E82F2B-4BFA-FC46-5A33-7538B5F3B3C6}"/>
              </a:ext>
            </a:extLst>
          </p:cNvPr>
          <p:cNvSpPr/>
          <p:nvPr userDrawn="1"/>
        </p:nvSpPr>
        <p:spPr>
          <a:xfrm>
            <a:off x="5907184" y="4271163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lIns="0" tIns="0" rIns="0" bIns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Outfit SemiBold" pitchFamily="2" charset="0"/>
            </a:endParaRPr>
          </a:p>
        </p:txBody>
      </p:sp>
      <p:sp>
        <p:nvSpPr>
          <p:cNvPr id="9" name="33">
            <a:extLst>
              <a:ext uri="{FF2B5EF4-FFF2-40B4-BE49-F238E27FC236}">
                <a16:creationId xmlns:a16="http://schemas.microsoft.com/office/drawing/2014/main" id="{30449A07-E8DD-315D-27A3-814739322E4C}"/>
              </a:ext>
            </a:extLst>
          </p:cNvPr>
          <p:cNvSpPr/>
          <p:nvPr userDrawn="1"/>
        </p:nvSpPr>
        <p:spPr>
          <a:xfrm>
            <a:off x="862781" y="4271163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wrap="square" lIns="0" tIns="0" rIns="0" bIns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Outfit SemiBold" pitchFamily="2" charset="0"/>
            </a:endParaRPr>
          </a:p>
        </p:txBody>
      </p:sp>
      <p:sp>
        <p:nvSpPr>
          <p:cNvPr id="35" name="Shape 2">
            <a:extLst>
              <a:ext uri="{FF2B5EF4-FFF2-40B4-BE49-F238E27FC236}">
                <a16:creationId xmlns:a16="http://schemas.microsoft.com/office/drawing/2014/main" id="{7C5632A9-DF64-FAA2-06BC-484F01DB89D4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3" name="SS_LOGO">
            <a:extLst>
              <a:ext uri="{FF2B5EF4-FFF2-40B4-BE49-F238E27FC236}">
                <a16:creationId xmlns:a16="http://schemas.microsoft.com/office/drawing/2014/main" id="{2ECA8C36-B4D0-4FC3-5F7F-6BEBC817AA10}"/>
              </a:ext>
            </a:extLst>
          </p:cNvPr>
          <p:cNvSpPr>
            <a:spLocks noGrp="1"/>
          </p:cNvSpPr>
          <p:nvPr>
            <p:ph type="pic" sz="quarter" idx="143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2" name="SS_PRESENTATION_TITLE">
            <a:extLst>
              <a:ext uri="{FF2B5EF4-FFF2-40B4-BE49-F238E27FC236}">
                <a16:creationId xmlns:a16="http://schemas.microsoft.com/office/drawing/2014/main" id="{2F766F05-1BB8-866D-D4AE-A9405ACCC734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60897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30" name="SS_ITEM_4_CONTENT">
            <a:extLst>
              <a:ext uri="{FF2B5EF4-FFF2-40B4-BE49-F238E27FC236}">
                <a16:creationId xmlns:a16="http://schemas.microsoft.com/office/drawing/2014/main" id="{C567F0EB-52EF-4A84-C988-D857E3EBE56E}"/>
              </a:ext>
            </a:extLst>
          </p:cNvPr>
          <p:cNvSpPr>
            <a:spLocks noGrp="1"/>
          </p:cNvSpPr>
          <p:nvPr>
            <p:ph type="body" sz="quarter" idx="124"/>
          </p:nvPr>
        </p:nvSpPr>
        <p:spPr>
          <a:xfrm>
            <a:off x="5906406" y="4748194"/>
            <a:ext cx="4525462" cy="1463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23" name="SS_ITEM_4_TITLE">
            <a:extLst>
              <a:ext uri="{FF2B5EF4-FFF2-40B4-BE49-F238E27FC236}">
                <a16:creationId xmlns:a16="http://schemas.microsoft.com/office/drawing/2014/main" id="{53466967-F0A7-33D0-3362-4E68381AD6B7}"/>
              </a:ext>
            </a:extLst>
          </p:cNvPr>
          <p:cNvSpPr>
            <a:spLocks noGrp="1"/>
          </p:cNvSpPr>
          <p:nvPr>
            <p:ph type="body" sz="quarter" idx="120"/>
          </p:nvPr>
        </p:nvSpPr>
        <p:spPr>
          <a:xfrm>
            <a:off x="6344055" y="4278254"/>
            <a:ext cx="4087814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1" name="SS_ICON_4">
            <a:extLst>
              <a:ext uri="{FF2B5EF4-FFF2-40B4-BE49-F238E27FC236}">
                <a16:creationId xmlns:a16="http://schemas.microsoft.com/office/drawing/2014/main" id="{A312C644-D92A-0B3F-2C68-3BDC0E1B809F}"/>
              </a:ext>
            </a:extLst>
          </p:cNvPr>
          <p:cNvSpPr>
            <a:spLocks noGrp="1"/>
          </p:cNvSpPr>
          <p:nvPr>
            <p:ph type="pic" sz="quarter" idx="142"/>
          </p:nvPr>
        </p:nvSpPr>
        <p:spPr>
          <a:xfrm>
            <a:off x="5975764" y="4339743"/>
            <a:ext cx="182880" cy="182880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7" name="SS_ITEM_3_CONTENT">
            <a:extLst>
              <a:ext uri="{FF2B5EF4-FFF2-40B4-BE49-F238E27FC236}">
                <a16:creationId xmlns:a16="http://schemas.microsoft.com/office/drawing/2014/main" id="{E759EAC1-C122-1347-E7C2-5701F0AFB0CD}"/>
              </a:ext>
            </a:extLst>
          </p:cNvPr>
          <p:cNvSpPr>
            <a:spLocks noGrp="1"/>
          </p:cNvSpPr>
          <p:nvPr>
            <p:ph type="body" sz="quarter" idx="123"/>
          </p:nvPr>
        </p:nvSpPr>
        <p:spPr>
          <a:xfrm>
            <a:off x="861873" y="4748194"/>
            <a:ext cx="4594770" cy="1463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18" name="SS_ITEM_3_TITLE">
            <a:extLst>
              <a:ext uri="{FF2B5EF4-FFF2-40B4-BE49-F238E27FC236}">
                <a16:creationId xmlns:a16="http://schemas.microsoft.com/office/drawing/2014/main" id="{804146D7-DB4C-6C66-7A39-D32E235F5830}"/>
              </a:ext>
            </a:extLst>
          </p:cNvPr>
          <p:cNvSpPr>
            <a:spLocks noGrp="1"/>
          </p:cNvSpPr>
          <p:nvPr>
            <p:ph type="body" sz="quarter" idx="119"/>
          </p:nvPr>
        </p:nvSpPr>
        <p:spPr>
          <a:xfrm>
            <a:off x="1289489" y="4270655"/>
            <a:ext cx="4101500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0" name="SS_ICON_3">
            <a:extLst>
              <a:ext uri="{FF2B5EF4-FFF2-40B4-BE49-F238E27FC236}">
                <a16:creationId xmlns:a16="http://schemas.microsoft.com/office/drawing/2014/main" id="{2989C572-C23C-86D8-B52A-468AC7561236}"/>
              </a:ext>
            </a:extLst>
          </p:cNvPr>
          <p:cNvSpPr>
            <a:spLocks noGrp="1"/>
          </p:cNvSpPr>
          <p:nvPr>
            <p:ph type="pic" sz="quarter" idx="141"/>
          </p:nvPr>
        </p:nvSpPr>
        <p:spPr>
          <a:xfrm>
            <a:off x="931361" y="4339743"/>
            <a:ext cx="182880" cy="182880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6" name="SS_ITEM_2_CONTENT">
            <a:extLst>
              <a:ext uri="{FF2B5EF4-FFF2-40B4-BE49-F238E27FC236}">
                <a16:creationId xmlns:a16="http://schemas.microsoft.com/office/drawing/2014/main" id="{E9E746A4-E131-85C8-8B63-6E07553236A3}"/>
              </a:ext>
            </a:extLst>
          </p:cNvPr>
          <p:cNvSpPr>
            <a:spLocks noGrp="1"/>
          </p:cNvSpPr>
          <p:nvPr>
            <p:ph type="body" sz="quarter" idx="122"/>
          </p:nvPr>
        </p:nvSpPr>
        <p:spPr>
          <a:xfrm>
            <a:off x="5906406" y="2572898"/>
            <a:ext cx="4525462" cy="1463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17" name="SS_ITEM_2_TITLE">
            <a:extLst>
              <a:ext uri="{FF2B5EF4-FFF2-40B4-BE49-F238E27FC236}">
                <a16:creationId xmlns:a16="http://schemas.microsoft.com/office/drawing/2014/main" id="{F30C4CFD-8340-DEE4-44F2-71FE5918E84E}"/>
              </a:ext>
            </a:extLst>
          </p:cNvPr>
          <p:cNvSpPr>
            <a:spLocks noGrp="1"/>
          </p:cNvSpPr>
          <p:nvPr>
            <p:ph type="body" sz="quarter" idx="118"/>
          </p:nvPr>
        </p:nvSpPr>
        <p:spPr>
          <a:xfrm>
            <a:off x="6344055" y="2112687"/>
            <a:ext cx="4087813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7" name="SS_ICON_2">
            <a:extLst>
              <a:ext uri="{FF2B5EF4-FFF2-40B4-BE49-F238E27FC236}">
                <a16:creationId xmlns:a16="http://schemas.microsoft.com/office/drawing/2014/main" id="{C1835C4E-41B1-83CB-05AF-85702DF76594}"/>
              </a:ext>
            </a:extLst>
          </p:cNvPr>
          <p:cNvSpPr>
            <a:spLocks noGrp="1"/>
          </p:cNvSpPr>
          <p:nvPr>
            <p:ph type="pic" sz="quarter" idx="140"/>
          </p:nvPr>
        </p:nvSpPr>
        <p:spPr>
          <a:xfrm>
            <a:off x="5975764" y="2185469"/>
            <a:ext cx="182880" cy="182880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4" name="SS_ITEM_1_CONTENT">
            <a:extLst>
              <a:ext uri="{FF2B5EF4-FFF2-40B4-BE49-F238E27FC236}">
                <a16:creationId xmlns:a16="http://schemas.microsoft.com/office/drawing/2014/main" id="{28A1D24A-438B-F461-A0A8-53734AFFB42F}"/>
              </a:ext>
            </a:extLst>
          </p:cNvPr>
          <p:cNvSpPr>
            <a:spLocks noGrp="1"/>
          </p:cNvSpPr>
          <p:nvPr>
            <p:ph type="body" sz="quarter" idx="121"/>
          </p:nvPr>
        </p:nvSpPr>
        <p:spPr>
          <a:xfrm>
            <a:off x="861871" y="2572898"/>
            <a:ext cx="4594773" cy="1463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4" name="SS_ITEM_1_TITLE">
            <a:extLst>
              <a:ext uri="{FF2B5EF4-FFF2-40B4-BE49-F238E27FC236}">
                <a16:creationId xmlns:a16="http://schemas.microsoft.com/office/drawing/2014/main" id="{F4028BB5-6AAA-68FD-E82B-1956F0631288}"/>
              </a:ext>
            </a:extLst>
          </p:cNvPr>
          <p:cNvSpPr>
            <a:spLocks noGrp="1"/>
          </p:cNvSpPr>
          <p:nvPr>
            <p:ph type="body" sz="quarter" idx="107"/>
          </p:nvPr>
        </p:nvSpPr>
        <p:spPr>
          <a:xfrm>
            <a:off x="1289488" y="2116382"/>
            <a:ext cx="4101502" cy="309783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indent="0">
              <a:buNone/>
              <a:defRPr sz="1400" b="1">
                <a:latin typeface="+mn-lt"/>
              </a:defRPr>
            </a:lvl1pPr>
            <a:lvl2pPr marL="457200" indent="0" algn="l">
              <a:buNone/>
              <a:defRPr sz="1400">
                <a:latin typeface="Outfit" pitchFamily="2" charset="0"/>
              </a:defRPr>
            </a:lvl2pPr>
          </a:lstStyle>
          <a:p>
            <a:pPr lvl="0"/>
            <a:endParaRPr lang="en-US" dirty="0"/>
          </a:p>
        </p:txBody>
      </p:sp>
      <p:sp>
        <p:nvSpPr>
          <p:cNvPr id="3" name="SS_ICON_1">
            <a:extLst>
              <a:ext uri="{FF2B5EF4-FFF2-40B4-BE49-F238E27FC236}">
                <a16:creationId xmlns:a16="http://schemas.microsoft.com/office/drawing/2014/main" id="{AD2B0F19-EE74-F25B-2871-B58B0672787E}"/>
              </a:ext>
            </a:extLst>
          </p:cNvPr>
          <p:cNvSpPr>
            <a:spLocks noGrp="1"/>
          </p:cNvSpPr>
          <p:nvPr>
            <p:ph type="pic" sz="quarter" idx="139"/>
          </p:nvPr>
        </p:nvSpPr>
        <p:spPr>
          <a:xfrm>
            <a:off x="931361" y="2185469"/>
            <a:ext cx="182880" cy="182880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S_TITLE">
            <a:extLst>
              <a:ext uri="{FF2B5EF4-FFF2-40B4-BE49-F238E27FC236}">
                <a16:creationId xmlns:a16="http://schemas.microsoft.com/office/drawing/2014/main" id="{B598E5A7-AEB8-B06E-1876-1CEACAD5E658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3" y="447"/>
            <a:ext cx="10474360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15" name="SS_PAGE">
            <a:extLst>
              <a:ext uri="{FF2B5EF4-FFF2-40B4-BE49-F238E27FC236}">
                <a16:creationId xmlns:a16="http://schemas.microsoft.com/office/drawing/2014/main" id="{0020CE79-63E5-138F-7E44-1FC3D15AE8B1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164347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COVER_NO_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0DD6CD-9836-5CA5-62AA-160F306FB885}"/>
              </a:ext>
            </a:extLst>
          </p:cNvPr>
          <p:cNvSpPr/>
          <p:nvPr userDrawn="1"/>
        </p:nvSpPr>
        <p:spPr>
          <a:xfrm>
            <a:off x="11239442" y="0"/>
            <a:ext cx="91440" cy="18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orme libre : forme 24">
            <a:extLst>
              <a:ext uri="{FF2B5EF4-FFF2-40B4-BE49-F238E27FC236}">
                <a16:creationId xmlns:a16="http://schemas.microsoft.com/office/drawing/2014/main" id="{58ADE474-3630-C328-A7B0-26DD91659B45}"/>
              </a:ext>
            </a:extLst>
          </p:cNvPr>
          <p:cNvSpPr/>
          <p:nvPr userDrawn="1"/>
        </p:nvSpPr>
        <p:spPr>
          <a:xfrm>
            <a:off x="10286947" y="4936077"/>
            <a:ext cx="1904990" cy="1930587"/>
          </a:xfrm>
          <a:custGeom>
            <a:avLst/>
            <a:gdLst>
              <a:gd name="connsiteX0" fmla="*/ 383558 w 2857500"/>
              <a:gd name="connsiteY0" fmla="*/ 2857500 h 2895895"/>
              <a:gd name="connsiteX1" fmla="*/ 2857500 w 2857500"/>
              <a:gd name="connsiteY1" fmla="*/ 383558 h 2895895"/>
              <a:gd name="connsiteX2" fmla="*/ 2857500 w 2857500"/>
              <a:gd name="connsiteY2" fmla="*/ 0 h 2895895"/>
              <a:gd name="connsiteX3" fmla="*/ 0 w 2857500"/>
              <a:gd name="connsiteY3" fmla="*/ 2857500 h 2895895"/>
              <a:gd name="connsiteX4" fmla="*/ 251 w 2857500"/>
              <a:gd name="connsiteY4" fmla="*/ 2895895 h 2895895"/>
              <a:gd name="connsiteX5" fmla="*/ 383846 w 2857500"/>
              <a:gd name="connsiteY5" fmla="*/ 2895895 h 2895895"/>
              <a:gd name="connsiteX6" fmla="*/ 383558 w 2857500"/>
              <a:gd name="connsiteY6" fmla="*/ 2857500 h 2895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57500" h="2895895">
                <a:moveTo>
                  <a:pt x="383558" y="2857500"/>
                </a:moveTo>
                <a:cubicBezTo>
                  <a:pt x="383558" y="1491177"/>
                  <a:pt x="1491186" y="383558"/>
                  <a:pt x="2857500" y="383558"/>
                </a:cubicBezTo>
                <a:lnTo>
                  <a:pt x="2857500" y="0"/>
                </a:lnTo>
                <a:cubicBezTo>
                  <a:pt x="1279341" y="0"/>
                  <a:pt x="0" y="1279341"/>
                  <a:pt x="0" y="2857500"/>
                </a:cubicBezTo>
                <a:cubicBezTo>
                  <a:pt x="0" y="2870321"/>
                  <a:pt x="84" y="2883122"/>
                  <a:pt x="251" y="2895895"/>
                </a:cubicBezTo>
                <a:lnTo>
                  <a:pt x="383846" y="2895895"/>
                </a:lnTo>
                <a:cubicBezTo>
                  <a:pt x="383651" y="2883122"/>
                  <a:pt x="383558" y="2870321"/>
                  <a:pt x="383558" y="2857500"/>
                </a:cubicBez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26" name="Forme libre : forme 25">
            <a:extLst>
              <a:ext uri="{FF2B5EF4-FFF2-40B4-BE49-F238E27FC236}">
                <a16:creationId xmlns:a16="http://schemas.microsoft.com/office/drawing/2014/main" id="{6E2FD8C6-D712-4F34-0AF3-61A16B4FDD78}"/>
              </a:ext>
            </a:extLst>
          </p:cNvPr>
          <p:cNvSpPr/>
          <p:nvPr userDrawn="1"/>
        </p:nvSpPr>
        <p:spPr>
          <a:xfrm>
            <a:off x="10708860" y="5357987"/>
            <a:ext cx="1483076" cy="1508676"/>
          </a:xfrm>
          <a:custGeom>
            <a:avLst/>
            <a:gdLst>
              <a:gd name="connsiteX0" fmla="*/ 2224627 w 2224626"/>
              <a:gd name="connsiteY0" fmla="*/ 0 h 2263026"/>
              <a:gd name="connsiteX1" fmla="*/ 0 w 2224626"/>
              <a:gd name="connsiteY1" fmla="*/ 2224631 h 2263026"/>
              <a:gd name="connsiteX2" fmla="*/ 325 w 2224626"/>
              <a:gd name="connsiteY2" fmla="*/ 2263027 h 2263026"/>
              <a:gd name="connsiteX3" fmla="*/ 383939 w 2224626"/>
              <a:gd name="connsiteY3" fmla="*/ 2263027 h 2263026"/>
              <a:gd name="connsiteX4" fmla="*/ 383549 w 2224626"/>
              <a:gd name="connsiteY4" fmla="*/ 2224631 h 2263026"/>
              <a:gd name="connsiteX5" fmla="*/ 2224627 w 2224626"/>
              <a:gd name="connsiteY5" fmla="*/ 383554 h 2263026"/>
              <a:gd name="connsiteX6" fmla="*/ 2224627 w 2224626"/>
              <a:gd name="connsiteY6" fmla="*/ 0 h 2263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24626" h="2263026">
                <a:moveTo>
                  <a:pt x="2224627" y="0"/>
                </a:moveTo>
                <a:cubicBezTo>
                  <a:pt x="995997" y="0"/>
                  <a:pt x="0" y="996002"/>
                  <a:pt x="0" y="2224631"/>
                </a:cubicBezTo>
                <a:cubicBezTo>
                  <a:pt x="0" y="2237452"/>
                  <a:pt x="111" y="2250254"/>
                  <a:pt x="325" y="2263027"/>
                </a:cubicBezTo>
                <a:lnTo>
                  <a:pt x="383939" y="2263027"/>
                </a:lnTo>
                <a:cubicBezTo>
                  <a:pt x="383682" y="2250263"/>
                  <a:pt x="383549" y="2237462"/>
                  <a:pt x="383549" y="2224631"/>
                </a:cubicBezTo>
                <a:cubicBezTo>
                  <a:pt x="383549" y="1207838"/>
                  <a:pt x="1207833" y="383554"/>
                  <a:pt x="2224627" y="383554"/>
                </a:cubicBezTo>
                <a:lnTo>
                  <a:pt x="2224627" y="0"/>
                </a:ln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27" name="Forme libre : forme 26">
            <a:extLst>
              <a:ext uri="{FF2B5EF4-FFF2-40B4-BE49-F238E27FC236}">
                <a16:creationId xmlns:a16="http://schemas.microsoft.com/office/drawing/2014/main" id="{7622E80C-C63E-1C16-7586-9507A1E722F5}"/>
              </a:ext>
            </a:extLst>
          </p:cNvPr>
          <p:cNvSpPr/>
          <p:nvPr userDrawn="1"/>
        </p:nvSpPr>
        <p:spPr>
          <a:xfrm>
            <a:off x="11181904" y="5831034"/>
            <a:ext cx="1010032" cy="1035629"/>
          </a:xfrm>
          <a:custGeom>
            <a:avLst/>
            <a:gdLst>
              <a:gd name="connsiteX0" fmla="*/ 1515056 w 1515056"/>
              <a:gd name="connsiteY0" fmla="*/ 0 h 1553451"/>
              <a:gd name="connsiteX1" fmla="*/ 0 w 1515056"/>
              <a:gd name="connsiteY1" fmla="*/ 1515056 h 1553451"/>
              <a:gd name="connsiteX2" fmla="*/ 476 w 1515056"/>
              <a:gd name="connsiteY2" fmla="*/ 1553451 h 1553451"/>
              <a:gd name="connsiteX3" fmla="*/ 384200 w 1515056"/>
              <a:gd name="connsiteY3" fmla="*/ 1553451 h 1553451"/>
              <a:gd name="connsiteX4" fmla="*/ 383562 w 1515056"/>
              <a:gd name="connsiteY4" fmla="*/ 1515056 h 1553451"/>
              <a:gd name="connsiteX5" fmla="*/ 1515056 w 1515056"/>
              <a:gd name="connsiteY5" fmla="*/ 383562 h 1553451"/>
              <a:gd name="connsiteX6" fmla="*/ 1515056 w 1515056"/>
              <a:gd name="connsiteY6" fmla="*/ 0 h 1553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15056" h="1553451">
                <a:moveTo>
                  <a:pt x="1515056" y="0"/>
                </a:moveTo>
                <a:cubicBezTo>
                  <a:pt x="678313" y="0"/>
                  <a:pt x="0" y="678313"/>
                  <a:pt x="0" y="1515056"/>
                </a:cubicBezTo>
                <a:cubicBezTo>
                  <a:pt x="0" y="1527896"/>
                  <a:pt x="162" y="1540697"/>
                  <a:pt x="476" y="1553451"/>
                </a:cubicBezTo>
                <a:lnTo>
                  <a:pt x="384200" y="1553451"/>
                </a:lnTo>
                <a:cubicBezTo>
                  <a:pt x="383772" y="1540707"/>
                  <a:pt x="383562" y="1527905"/>
                  <a:pt x="383562" y="1515056"/>
                </a:cubicBezTo>
                <a:cubicBezTo>
                  <a:pt x="383562" y="890149"/>
                  <a:pt x="890149" y="383562"/>
                  <a:pt x="1515056" y="383562"/>
                </a:cubicBezTo>
                <a:lnTo>
                  <a:pt x="1515056" y="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28" name="Forme libre : forme 27">
            <a:extLst>
              <a:ext uri="{FF2B5EF4-FFF2-40B4-BE49-F238E27FC236}">
                <a16:creationId xmlns:a16="http://schemas.microsoft.com/office/drawing/2014/main" id="{ECC41FDC-425D-B0E4-EB22-6A36BD2E7DD2}"/>
              </a:ext>
            </a:extLst>
          </p:cNvPr>
          <p:cNvSpPr/>
          <p:nvPr userDrawn="1"/>
        </p:nvSpPr>
        <p:spPr>
          <a:xfrm>
            <a:off x="11654964" y="6304088"/>
            <a:ext cx="536972" cy="562575"/>
          </a:xfrm>
          <a:custGeom>
            <a:avLst/>
            <a:gdLst>
              <a:gd name="connsiteX0" fmla="*/ 805463 w 805462"/>
              <a:gd name="connsiteY0" fmla="*/ 0 h 843867"/>
              <a:gd name="connsiteX1" fmla="*/ 0 w 805462"/>
              <a:gd name="connsiteY1" fmla="*/ 805472 h 843867"/>
              <a:gd name="connsiteX2" fmla="*/ 895 w 805462"/>
              <a:gd name="connsiteY2" fmla="*/ 843867 h 843867"/>
              <a:gd name="connsiteX3" fmla="*/ 385277 w 805462"/>
              <a:gd name="connsiteY3" fmla="*/ 843867 h 843867"/>
              <a:gd name="connsiteX4" fmla="*/ 383553 w 805462"/>
              <a:gd name="connsiteY4" fmla="*/ 805472 h 843867"/>
              <a:gd name="connsiteX5" fmla="*/ 805463 w 805462"/>
              <a:gd name="connsiteY5" fmla="*/ 383562 h 843867"/>
              <a:gd name="connsiteX6" fmla="*/ 805463 w 805462"/>
              <a:gd name="connsiteY6" fmla="*/ 0 h 843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05462" h="843867">
                <a:moveTo>
                  <a:pt x="805463" y="0"/>
                </a:moveTo>
                <a:cubicBezTo>
                  <a:pt x="360617" y="0"/>
                  <a:pt x="0" y="360626"/>
                  <a:pt x="0" y="805472"/>
                </a:cubicBezTo>
                <a:cubicBezTo>
                  <a:pt x="0" y="818340"/>
                  <a:pt x="305" y="831142"/>
                  <a:pt x="895" y="843867"/>
                </a:cubicBezTo>
                <a:lnTo>
                  <a:pt x="385277" y="843867"/>
                </a:lnTo>
                <a:cubicBezTo>
                  <a:pt x="384134" y="831228"/>
                  <a:pt x="383553" y="818417"/>
                  <a:pt x="383553" y="805472"/>
                </a:cubicBezTo>
                <a:cubicBezTo>
                  <a:pt x="383553" y="572453"/>
                  <a:pt x="572443" y="383562"/>
                  <a:pt x="805463" y="383562"/>
                </a:cubicBezTo>
                <a:lnTo>
                  <a:pt x="805463" y="0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10" name="SS_SUBTITLE">
            <a:extLst>
              <a:ext uri="{FF2B5EF4-FFF2-40B4-BE49-F238E27FC236}">
                <a16:creationId xmlns:a16="http://schemas.microsoft.com/office/drawing/2014/main" id="{A6FAEF9D-A65C-A98A-885A-EC8EF4BB262A}"/>
              </a:ext>
            </a:extLst>
          </p:cNvPr>
          <p:cNvSpPr>
            <a:spLocks noGrp="1"/>
          </p:cNvSpPr>
          <p:nvPr userDrawn="1">
            <p:ph type="body" idx="102"/>
          </p:nvPr>
        </p:nvSpPr>
        <p:spPr>
          <a:xfrm>
            <a:off x="2758440" y="3675326"/>
            <a:ext cx="6675120" cy="1904752"/>
          </a:xfrm>
          <a:prstGeom prst="rect">
            <a:avLst/>
          </a:prstGeom>
          <a:noFill/>
          <a:ln/>
        </p:spPr>
        <p:txBody>
          <a:bodyPr wrap="square" lIns="0" tIns="0" rIns="0" bIns="0" rtlCol="0"/>
          <a:lstStyle>
            <a:lvl1pPr marL="0" indent="0" algn="l">
              <a:lnSpc>
                <a:spcPct val="120000"/>
              </a:lnSpc>
              <a:buNone/>
              <a:defRPr lang="en-US" sz="1400" b="0" dirty="0">
                <a:solidFill>
                  <a:schemeClr val="tx1"/>
                </a:solidFill>
                <a:latin typeface="+mn-lt"/>
              </a:defRPr>
            </a:lvl1pPr>
          </a:lstStyle>
          <a:p>
            <a:endParaRPr lang="fr-FR" sz="1600" dirty="0"/>
          </a:p>
        </p:txBody>
      </p:sp>
      <p:sp>
        <p:nvSpPr>
          <p:cNvPr id="4" name="SS_TITLE">
            <a:extLst>
              <a:ext uri="{FF2B5EF4-FFF2-40B4-BE49-F238E27FC236}">
                <a16:creationId xmlns:a16="http://schemas.microsoft.com/office/drawing/2014/main" id="{4CEC9E5A-66AC-A8DA-9655-C637BB130C05}"/>
              </a:ext>
            </a:extLst>
          </p:cNvPr>
          <p:cNvSpPr>
            <a:spLocks noGrp="1"/>
          </p:cNvSpPr>
          <p:nvPr userDrawn="1">
            <p:ph type="body" sz="quarter" idx="105"/>
          </p:nvPr>
        </p:nvSpPr>
        <p:spPr>
          <a:xfrm>
            <a:off x="2758439" y="111218"/>
            <a:ext cx="6675121" cy="3435164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40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>
                <a:latin typeface="+mj-lt"/>
              </a:defRPr>
            </a:lvl2pPr>
            <a:lvl3pPr marL="914400" indent="0">
              <a:buNone/>
              <a:defRPr>
                <a:latin typeface="+mj-lt"/>
              </a:defRPr>
            </a:lvl3pPr>
            <a:lvl4pPr marL="1371600" indent="0">
              <a:buNone/>
              <a:defRPr>
                <a:latin typeface="+mj-lt"/>
              </a:defRPr>
            </a:lvl4pPr>
            <a:lvl5pPr marL="1828800" indent="0">
              <a:buNone/>
              <a:defRPr>
                <a:latin typeface="+mj-lt"/>
              </a:defRPr>
            </a:lvl5pPr>
          </a:lstStyle>
          <a:p>
            <a:endParaRPr lang="fr-FR" dirty="0"/>
          </a:p>
        </p:txBody>
      </p:sp>
      <p:sp>
        <p:nvSpPr>
          <p:cNvPr id="3" name="SS_LOGO">
            <a:extLst>
              <a:ext uri="{FF2B5EF4-FFF2-40B4-BE49-F238E27FC236}">
                <a16:creationId xmlns:a16="http://schemas.microsoft.com/office/drawing/2014/main" id="{69FDF729-CEC6-168B-3149-41DD48D0A046}"/>
              </a:ext>
            </a:extLst>
          </p:cNvPr>
          <p:cNvSpPr>
            <a:spLocks noGrp="1"/>
          </p:cNvSpPr>
          <p:nvPr userDrawn="1">
            <p:ph type="pic" sz="quarter" idx="106" hasCustomPrompt="1"/>
          </p:nvPr>
        </p:nvSpPr>
        <p:spPr>
          <a:xfrm>
            <a:off x="685122" y="568876"/>
            <a:ext cx="1280160" cy="128016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20447378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ITEMS_5_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2">
            <a:extLst>
              <a:ext uri="{FF2B5EF4-FFF2-40B4-BE49-F238E27FC236}">
                <a16:creationId xmlns:a16="http://schemas.microsoft.com/office/drawing/2014/main" id="{8BE74452-360F-B185-1ABD-C174B9468653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5" name="ITEM 1">
            <a:extLst>
              <a:ext uri="{FF2B5EF4-FFF2-40B4-BE49-F238E27FC236}">
                <a16:creationId xmlns:a16="http://schemas.microsoft.com/office/drawing/2014/main" id="{8E35E8DD-CEE1-9041-3DF3-1937E284055B}"/>
              </a:ext>
            </a:extLst>
          </p:cNvPr>
          <p:cNvSpPr/>
          <p:nvPr userDrawn="1"/>
        </p:nvSpPr>
        <p:spPr>
          <a:xfrm>
            <a:off x="862781" y="2129081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wrap="square" lIns="0" tIns="0" rIns="0" bIns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Outfit SemiBold" pitchFamily="2" charset="0"/>
            </a:endParaRPr>
          </a:p>
        </p:txBody>
      </p:sp>
      <p:sp>
        <p:nvSpPr>
          <p:cNvPr id="6" name="ITEM 2">
            <a:extLst>
              <a:ext uri="{FF2B5EF4-FFF2-40B4-BE49-F238E27FC236}">
                <a16:creationId xmlns:a16="http://schemas.microsoft.com/office/drawing/2014/main" id="{CD7262B5-7B1A-F820-EB4E-82FC6634E72B}"/>
              </a:ext>
            </a:extLst>
          </p:cNvPr>
          <p:cNvSpPr/>
          <p:nvPr userDrawn="1"/>
        </p:nvSpPr>
        <p:spPr>
          <a:xfrm>
            <a:off x="4512034" y="2129081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lIns="0" tIns="0" rIns="0" bIns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Outfit SemiBold" pitchFamily="2" charset="0"/>
            </a:endParaRPr>
          </a:p>
        </p:txBody>
      </p:sp>
      <p:sp>
        <p:nvSpPr>
          <p:cNvPr id="9" name="ITEM_3">
            <a:extLst>
              <a:ext uri="{FF2B5EF4-FFF2-40B4-BE49-F238E27FC236}">
                <a16:creationId xmlns:a16="http://schemas.microsoft.com/office/drawing/2014/main" id="{30449A07-E8DD-315D-27A3-814739322E4C}"/>
              </a:ext>
            </a:extLst>
          </p:cNvPr>
          <p:cNvSpPr/>
          <p:nvPr userDrawn="1"/>
        </p:nvSpPr>
        <p:spPr>
          <a:xfrm>
            <a:off x="8129729" y="2106318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wrap="square" lIns="0" tIns="0" rIns="0" bIns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Outfit SemiBold" pitchFamily="2" charset="0"/>
            </a:endParaRPr>
          </a:p>
        </p:txBody>
      </p:sp>
      <p:sp>
        <p:nvSpPr>
          <p:cNvPr id="12" name="SS_PRESENTATION_TITLE">
            <a:extLst>
              <a:ext uri="{FF2B5EF4-FFF2-40B4-BE49-F238E27FC236}">
                <a16:creationId xmlns:a16="http://schemas.microsoft.com/office/drawing/2014/main" id="{2F766F05-1BB8-866D-D4AE-A9405ACCC734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60897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35" name="Shape 2">
            <a:extLst>
              <a:ext uri="{FF2B5EF4-FFF2-40B4-BE49-F238E27FC236}">
                <a16:creationId xmlns:a16="http://schemas.microsoft.com/office/drawing/2014/main" id="{7C5632A9-DF64-FAA2-06BC-484F01DB89D4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3" name="SS_LOGO">
            <a:extLst>
              <a:ext uri="{FF2B5EF4-FFF2-40B4-BE49-F238E27FC236}">
                <a16:creationId xmlns:a16="http://schemas.microsoft.com/office/drawing/2014/main" id="{01085B91-2BCD-9E5C-043B-A866B1A29A0F}"/>
              </a:ext>
            </a:extLst>
          </p:cNvPr>
          <p:cNvSpPr>
            <a:spLocks noGrp="1"/>
          </p:cNvSpPr>
          <p:nvPr>
            <p:ph type="pic" sz="quarter" idx="124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5" name="ITEM 1">
            <a:extLst>
              <a:ext uri="{FF2B5EF4-FFF2-40B4-BE49-F238E27FC236}">
                <a16:creationId xmlns:a16="http://schemas.microsoft.com/office/drawing/2014/main" id="{9849C49E-BBA1-0D5B-9D41-33DD1CF2C3AB}"/>
              </a:ext>
            </a:extLst>
          </p:cNvPr>
          <p:cNvSpPr/>
          <p:nvPr userDrawn="1"/>
        </p:nvSpPr>
        <p:spPr>
          <a:xfrm>
            <a:off x="862781" y="4283878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wrap="square" lIns="0" tIns="0" rIns="0" bIns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Outfit SemiBold" pitchFamily="2" charset="0"/>
            </a:endParaRPr>
          </a:p>
        </p:txBody>
      </p:sp>
      <p:sp>
        <p:nvSpPr>
          <p:cNvPr id="16" name="ITEM 2">
            <a:extLst>
              <a:ext uri="{FF2B5EF4-FFF2-40B4-BE49-F238E27FC236}">
                <a16:creationId xmlns:a16="http://schemas.microsoft.com/office/drawing/2014/main" id="{074C2D80-9A4D-F45A-D8C1-AF6FE106BA44}"/>
              </a:ext>
            </a:extLst>
          </p:cNvPr>
          <p:cNvSpPr/>
          <p:nvPr userDrawn="1"/>
        </p:nvSpPr>
        <p:spPr>
          <a:xfrm>
            <a:off x="4512034" y="4283878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lIns="0" tIns="0" rIns="0" bIns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Outfit SemiBold" pitchFamily="2" charset="0"/>
            </a:endParaRPr>
          </a:p>
        </p:txBody>
      </p:sp>
      <p:sp>
        <p:nvSpPr>
          <p:cNvPr id="23" name="SS_ITEM_5_CONTENT">
            <a:extLst>
              <a:ext uri="{FF2B5EF4-FFF2-40B4-BE49-F238E27FC236}">
                <a16:creationId xmlns:a16="http://schemas.microsoft.com/office/drawing/2014/main" id="{2474F88B-2891-3193-054F-563F8F374FAB}"/>
              </a:ext>
            </a:extLst>
          </p:cNvPr>
          <p:cNvSpPr>
            <a:spLocks noGrp="1"/>
          </p:cNvSpPr>
          <p:nvPr>
            <p:ph type="body" sz="quarter" idx="146"/>
          </p:nvPr>
        </p:nvSpPr>
        <p:spPr>
          <a:xfrm>
            <a:off x="4512034" y="4727695"/>
            <a:ext cx="3200400" cy="1371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20" name="SS_ITEM_5_TITLE">
            <a:extLst>
              <a:ext uri="{FF2B5EF4-FFF2-40B4-BE49-F238E27FC236}">
                <a16:creationId xmlns:a16="http://schemas.microsoft.com/office/drawing/2014/main" id="{39430862-D021-2BE3-E47B-A5D078D70E22}"/>
              </a:ext>
            </a:extLst>
          </p:cNvPr>
          <p:cNvSpPr>
            <a:spLocks noGrp="1"/>
          </p:cNvSpPr>
          <p:nvPr>
            <p:ph type="body" sz="quarter" idx="143"/>
          </p:nvPr>
        </p:nvSpPr>
        <p:spPr>
          <a:xfrm>
            <a:off x="4948905" y="4267484"/>
            <a:ext cx="2763529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29" name="SS_ICON_5">
            <a:extLst>
              <a:ext uri="{FF2B5EF4-FFF2-40B4-BE49-F238E27FC236}">
                <a16:creationId xmlns:a16="http://schemas.microsoft.com/office/drawing/2014/main" id="{617E8F46-7991-BD19-AFE7-BD2814E178A5}"/>
              </a:ext>
            </a:extLst>
          </p:cNvPr>
          <p:cNvSpPr>
            <a:spLocks noGrp="1"/>
          </p:cNvSpPr>
          <p:nvPr>
            <p:ph type="pic" sz="quarter" idx="149"/>
          </p:nvPr>
        </p:nvSpPr>
        <p:spPr>
          <a:xfrm>
            <a:off x="4580614" y="4329695"/>
            <a:ext cx="182880" cy="182880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S_ITEM_4_CONTENT">
            <a:extLst>
              <a:ext uri="{FF2B5EF4-FFF2-40B4-BE49-F238E27FC236}">
                <a16:creationId xmlns:a16="http://schemas.microsoft.com/office/drawing/2014/main" id="{3194643F-5C07-CF8C-A3F1-ABCEACA43E22}"/>
              </a:ext>
            </a:extLst>
          </p:cNvPr>
          <p:cNvSpPr>
            <a:spLocks noGrp="1"/>
          </p:cNvSpPr>
          <p:nvPr>
            <p:ph type="body" sz="quarter" idx="145"/>
          </p:nvPr>
        </p:nvSpPr>
        <p:spPr>
          <a:xfrm>
            <a:off x="861872" y="4727695"/>
            <a:ext cx="3200400" cy="1371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14" name="SS_ITEM_4_TITLE">
            <a:extLst>
              <a:ext uri="{FF2B5EF4-FFF2-40B4-BE49-F238E27FC236}">
                <a16:creationId xmlns:a16="http://schemas.microsoft.com/office/drawing/2014/main" id="{1B17E390-CAD7-16A6-DA83-D68C8DD60FB3}"/>
              </a:ext>
            </a:extLst>
          </p:cNvPr>
          <p:cNvSpPr>
            <a:spLocks noGrp="1"/>
          </p:cNvSpPr>
          <p:nvPr>
            <p:ph type="body" sz="quarter" idx="142"/>
          </p:nvPr>
        </p:nvSpPr>
        <p:spPr>
          <a:xfrm>
            <a:off x="1289488" y="4271179"/>
            <a:ext cx="2772783" cy="309783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indent="0">
              <a:buNone/>
              <a:defRPr sz="1400" b="1">
                <a:latin typeface="+mn-lt"/>
              </a:defRPr>
            </a:lvl1pPr>
            <a:lvl2pPr marL="457200" indent="0" algn="l">
              <a:buNone/>
              <a:defRPr sz="1400">
                <a:latin typeface="Outfit" pitchFamily="2" charset="0"/>
              </a:defRPr>
            </a:lvl2pPr>
          </a:lstStyle>
          <a:p>
            <a:pPr lvl="0"/>
            <a:endParaRPr lang="en-US" dirty="0"/>
          </a:p>
        </p:txBody>
      </p:sp>
      <p:sp>
        <p:nvSpPr>
          <p:cNvPr id="28" name="SS_ICON_4">
            <a:extLst>
              <a:ext uri="{FF2B5EF4-FFF2-40B4-BE49-F238E27FC236}">
                <a16:creationId xmlns:a16="http://schemas.microsoft.com/office/drawing/2014/main" id="{62CCC20F-5C99-1162-A4B2-6143737C183C}"/>
              </a:ext>
            </a:extLst>
          </p:cNvPr>
          <p:cNvSpPr>
            <a:spLocks noGrp="1"/>
          </p:cNvSpPr>
          <p:nvPr>
            <p:ph type="pic" sz="quarter" idx="148"/>
          </p:nvPr>
        </p:nvSpPr>
        <p:spPr>
          <a:xfrm>
            <a:off x="931361" y="4329695"/>
            <a:ext cx="182880" cy="182880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7" name="SS_ITEM_3_CONTENT">
            <a:extLst>
              <a:ext uri="{FF2B5EF4-FFF2-40B4-BE49-F238E27FC236}">
                <a16:creationId xmlns:a16="http://schemas.microsoft.com/office/drawing/2014/main" id="{E759EAC1-C122-1347-E7C2-5701F0AFB0CD}"/>
              </a:ext>
            </a:extLst>
          </p:cNvPr>
          <p:cNvSpPr>
            <a:spLocks noGrp="1"/>
          </p:cNvSpPr>
          <p:nvPr>
            <p:ph type="body" sz="quarter" idx="123"/>
          </p:nvPr>
        </p:nvSpPr>
        <p:spPr>
          <a:xfrm>
            <a:off x="8128821" y="2571157"/>
            <a:ext cx="3200398" cy="1371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18" name="SS_ITEM_3_TITLE">
            <a:extLst>
              <a:ext uri="{FF2B5EF4-FFF2-40B4-BE49-F238E27FC236}">
                <a16:creationId xmlns:a16="http://schemas.microsoft.com/office/drawing/2014/main" id="{804146D7-DB4C-6C66-7A39-D32E235F5830}"/>
              </a:ext>
            </a:extLst>
          </p:cNvPr>
          <p:cNvSpPr>
            <a:spLocks noGrp="1"/>
          </p:cNvSpPr>
          <p:nvPr>
            <p:ph type="body" sz="quarter" idx="119"/>
          </p:nvPr>
        </p:nvSpPr>
        <p:spPr>
          <a:xfrm>
            <a:off x="8556437" y="2093618"/>
            <a:ext cx="2772782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0" name="SS_ICON_3">
            <a:extLst>
              <a:ext uri="{FF2B5EF4-FFF2-40B4-BE49-F238E27FC236}">
                <a16:creationId xmlns:a16="http://schemas.microsoft.com/office/drawing/2014/main" id="{C64D0B6A-D613-CF36-1F0B-0656A35AECD1}"/>
              </a:ext>
            </a:extLst>
          </p:cNvPr>
          <p:cNvSpPr>
            <a:spLocks noGrp="1"/>
          </p:cNvSpPr>
          <p:nvPr>
            <p:ph type="pic" sz="quarter" idx="141"/>
          </p:nvPr>
        </p:nvSpPr>
        <p:spPr>
          <a:xfrm>
            <a:off x="8198309" y="2174898"/>
            <a:ext cx="182880" cy="182880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6" name="SS_ITEM_2_CONTENT">
            <a:extLst>
              <a:ext uri="{FF2B5EF4-FFF2-40B4-BE49-F238E27FC236}">
                <a16:creationId xmlns:a16="http://schemas.microsoft.com/office/drawing/2014/main" id="{E9E746A4-E131-85C8-8B63-6E07553236A3}"/>
              </a:ext>
            </a:extLst>
          </p:cNvPr>
          <p:cNvSpPr>
            <a:spLocks noGrp="1"/>
          </p:cNvSpPr>
          <p:nvPr>
            <p:ph type="body" sz="quarter" idx="122"/>
          </p:nvPr>
        </p:nvSpPr>
        <p:spPr>
          <a:xfrm>
            <a:off x="4512034" y="2572898"/>
            <a:ext cx="3200400" cy="1371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17" name="SS_ITEM_2_TITLE">
            <a:extLst>
              <a:ext uri="{FF2B5EF4-FFF2-40B4-BE49-F238E27FC236}">
                <a16:creationId xmlns:a16="http://schemas.microsoft.com/office/drawing/2014/main" id="{F30C4CFD-8340-DEE4-44F2-71FE5918E84E}"/>
              </a:ext>
            </a:extLst>
          </p:cNvPr>
          <p:cNvSpPr>
            <a:spLocks noGrp="1"/>
          </p:cNvSpPr>
          <p:nvPr>
            <p:ph type="body" sz="quarter" idx="118"/>
          </p:nvPr>
        </p:nvSpPr>
        <p:spPr>
          <a:xfrm>
            <a:off x="4948905" y="2112687"/>
            <a:ext cx="2763529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8" name="SS_ICON_1">
            <a:extLst>
              <a:ext uri="{FF2B5EF4-FFF2-40B4-BE49-F238E27FC236}">
                <a16:creationId xmlns:a16="http://schemas.microsoft.com/office/drawing/2014/main" id="{7572110A-08DB-9DDA-CBBE-7195B4C2D59F}"/>
              </a:ext>
            </a:extLst>
          </p:cNvPr>
          <p:cNvSpPr>
            <a:spLocks noGrp="1"/>
          </p:cNvSpPr>
          <p:nvPr>
            <p:ph type="pic" sz="quarter" idx="140"/>
          </p:nvPr>
        </p:nvSpPr>
        <p:spPr>
          <a:xfrm>
            <a:off x="4580614" y="2174898"/>
            <a:ext cx="182880" cy="182880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4" name="SS_ITEM_1_CONTENT">
            <a:extLst>
              <a:ext uri="{FF2B5EF4-FFF2-40B4-BE49-F238E27FC236}">
                <a16:creationId xmlns:a16="http://schemas.microsoft.com/office/drawing/2014/main" id="{28A1D24A-438B-F461-A0A8-53734AFFB42F}"/>
              </a:ext>
            </a:extLst>
          </p:cNvPr>
          <p:cNvSpPr>
            <a:spLocks noGrp="1"/>
          </p:cNvSpPr>
          <p:nvPr>
            <p:ph type="body" sz="quarter" idx="121"/>
          </p:nvPr>
        </p:nvSpPr>
        <p:spPr>
          <a:xfrm>
            <a:off x="861872" y="2572898"/>
            <a:ext cx="3200400" cy="1371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4" name="SS_ITEM_1_TITLE">
            <a:extLst>
              <a:ext uri="{FF2B5EF4-FFF2-40B4-BE49-F238E27FC236}">
                <a16:creationId xmlns:a16="http://schemas.microsoft.com/office/drawing/2014/main" id="{F4028BB5-6AAA-68FD-E82B-1956F0631288}"/>
              </a:ext>
            </a:extLst>
          </p:cNvPr>
          <p:cNvSpPr>
            <a:spLocks noGrp="1"/>
          </p:cNvSpPr>
          <p:nvPr>
            <p:ph type="body" sz="quarter" idx="107"/>
          </p:nvPr>
        </p:nvSpPr>
        <p:spPr>
          <a:xfrm>
            <a:off x="1289488" y="2116382"/>
            <a:ext cx="2772783" cy="309783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indent="0">
              <a:buNone/>
              <a:defRPr sz="1400" b="1">
                <a:latin typeface="+mn-lt"/>
              </a:defRPr>
            </a:lvl1pPr>
            <a:lvl2pPr marL="457200" indent="0" algn="l">
              <a:buNone/>
              <a:defRPr sz="1400">
                <a:latin typeface="Outfit" pitchFamily="2" charset="0"/>
              </a:defRPr>
            </a:lvl2pPr>
          </a:lstStyle>
          <a:p>
            <a:pPr lvl="0"/>
            <a:endParaRPr lang="en-US" dirty="0"/>
          </a:p>
        </p:txBody>
      </p:sp>
      <p:sp>
        <p:nvSpPr>
          <p:cNvPr id="7" name="SS_ICON_1">
            <a:extLst>
              <a:ext uri="{FF2B5EF4-FFF2-40B4-BE49-F238E27FC236}">
                <a16:creationId xmlns:a16="http://schemas.microsoft.com/office/drawing/2014/main" id="{2867B6DB-32BB-9C22-E233-A3B9B1E97369}"/>
              </a:ext>
            </a:extLst>
          </p:cNvPr>
          <p:cNvSpPr>
            <a:spLocks noGrp="1"/>
          </p:cNvSpPr>
          <p:nvPr>
            <p:ph type="pic" sz="quarter" idx="139"/>
          </p:nvPr>
        </p:nvSpPr>
        <p:spPr>
          <a:xfrm>
            <a:off x="931361" y="2174898"/>
            <a:ext cx="182880" cy="182880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7" name="SS_TITLE">
            <a:extLst>
              <a:ext uri="{FF2B5EF4-FFF2-40B4-BE49-F238E27FC236}">
                <a16:creationId xmlns:a16="http://schemas.microsoft.com/office/drawing/2014/main" id="{A393ECFF-1607-CE6E-7931-6082EA2C2021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3" y="447"/>
            <a:ext cx="10474360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32" name="SS_PAGE">
            <a:extLst>
              <a:ext uri="{FF2B5EF4-FFF2-40B4-BE49-F238E27FC236}">
                <a16:creationId xmlns:a16="http://schemas.microsoft.com/office/drawing/2014/main" id="{B587BDE5-CBBA-D6F4-8B6C-50D86C8F23A8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4302151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ITEMS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2">
            <a:extLst>
              <a:ext uri="{FF2B5EF4-FFF2-40B4-BE49-F238E27FC236}">
                <a16:creationId xmlns:a16="http://schemas.microsoft.com/office/drawing/2014/main" id="{8BE74452-360F-B185-1ABD-C174B9468653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5" name="ITEM 1">
            <a:extLst>
              <a:ext uri="{FF2B5EF4-FFF2-40B4-BE49-F238E27FC236}">
                <a16:creationId xmlns:a16="http://schemas.microsoft.com/office/drawing/2014/main" id="{8E35E8DD-CEE1-9041-3DF3-1937E284055B}"/>
              </a:ext>
            </a:extLst>
          </p:cNvPr>
          <p:cNvSpPr/>
          <p:nvPr userDrawn="1"/>
        </p:nvSpPr>
        <p:spPr>
          <a:xfrm>
            <a:off x="862781" y="2129081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wrap="square" lIns="0" tIns="0" rIns="0" bIns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Outfit SemiBold" pitchFamily="2" charset="0"/>
              </a:rPr>
              <a:t>01</a:t>
            </a:r>
          </a:p>
        </p:txBody>
      </p:sp>
      <p:sp>
        <p:nvSpPr>
          <p:cNvPr id="6" name="ITEM 2">
            <a:extLst>
              <a:ext uri="{FF2B5EF4-FFF2-40B4-BE49-F238E27FC236}">
                <a16:creationId xmlns:a16="http://schemas.microsoft.com/office/drawing/2014/main" id="{CD7262B5-7B1A-F820-EB4E-82FC6634E72B}"/>
              </a:ext>
            </a:extLst>
          </p:cNvPr>
          <p:cNvSpPr/>
          <p:nvPr userDrawn="1"/>
        </p:nvSpPr>
        <p:spPr>
          <a:xfrm>
            <a:off x="4512034" y="2129081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lIns="0" tIns="0" rIns="0" bIns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Outfit SemiBold" pitchFamily="2" charset="0"/>
              </a:rPr>
              <a:t>02</a:t>
            </a:r>
          </a:p>
        </p:txBody>
      </p:sp>
      <p:sp>
        <p:nvSpPr>
          <p:cNvPr id="9" name="ITEM_3">
            <a:extLst>
              <a:ext uri="{FF2B5EF4-FFF2-40B4-BE49-F238E27FC236}">
                <a16:creationId xmlns:a16="http://schemas.microsoft.com/office/drawing/2014/main" id="{30449A07-E8DD-315D-27A3-814739322E4C}"/>
              </a:ext>
            </a:extLst>
          </p:cNvPr>
          <p:cNvSpPr/>
          <p:nvPr userDrawn="1"/>
        </p:nvSpPr>
        <p:spPr>
          <a:xfrm>
            <a:off x="8129729" y="2106318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wrap="square" lIns="0" tIns="0" rIns="0" bIns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Outfit SemiBold" pitchFamily="2" charset="0"/>
              </a:rPr>
              <a:t>03</a:t>
            </a:r>
          </a:p>
        </p:txBody>
      </p:sp>
      <p:sp>
        <p:nvSpPr>
          <p:cNvPr id="35" name="Shape 2">
            <a:extLst>
              <a:ext uri="{FF2B5EF4-FFF2-40B4-BE49-F238E27FC236}">
                <a16:creationId xmlns:a16="http://schemas.microsoft.com/office/drawing/2014/main" id="{7C5632A9-DF64-FAA2-06BC-484F01DB89D4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5" name="ITEM 1">
            <a:extLst>
              <a:ext uri="{FF2B5EF4-FFF2-40B4-BE49-F238E27FC236}">
                <a16:creationId xmlns:a16="http://schemas.microsoft.com/office/drawing/2014/main" id="{9849C49E-BBA1-0D5B-9D41-33DD1CF2C3AB}"/>
              </a:ext>
            </a:extLst>
          </p:cNvPr>
          <p:cNvSpPr/>
          <p:nvPr userDrawn="1"/>
        </p:nvSpPr>
        <p:spPr>
          <a:xfrm>
            <a:off x="862781" y="4283878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wrap="square" lIns="0" tIns="0" rIns="0" bIns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Outfit SemiBold" pitchFamily="2" charset="0"/>
              </a:rPr>
              <a:t>04</a:t>
            </a:r>
          </a:p>
        </p:txBody>
      </p:sp>
      <p:sp>
        <p:nvSpPr>
          <p:cNvPr id="16" name="ITEM 2">
            <a:extLst>
              <a:ext uri="{FF2B5EF4-FFF2-40B4-BE49-F238E27FC236}">
                <a16:creationId xmlns:a16="http://schemas.microsoft.com/office/drawing/2014/main" id="{074C2D80-9A4D-F45A-D8C1-AF6FE106BA44}"/>
              </a:ext>
            </a:extLst>
          </p:cNvPr>
          <p:cNvSpPr/>
          <p:nvPr userDrawn="1"/>
        </p:nvSpPr>
        <p:spPr>
          <a:xfrm>
            <a:off x="4512034" y="4283878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lIns="0" tIns="0" rIns="0" bIns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Outfit SemiBold" pitchFamily="2" charset="0"/>
              </a:rPr>
              <a:t>05</a:t>
            </a:r>
          </a:p>
        </p:txBody>
      </p:sp>
      <p:sp>
        <p:nvSpPr>
          <p:cNvPr id="3" name="SS_LOGO">
            <a:extLst>
              <a:ext uri="{FF2B5EF4-FFF2-40B4-BE49-F238E27FC236}">
                <a16:creationId xmlns:a16="http://schemas.microsoft.com/office/drawing/2014/main" id="{01085B91-2BCD-9E5C-043B-A866B1A29A0F}"/>
              </a:ext>
            </a:extLst>
          </p:cNvPr>
          <p:cNvSpPr>
            <a:spLocks noGrp="1"/>
          </p:cNvSpPr>
          <p:nvPr>
            <p:ph type="pic" sz="quarter" idx="124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2" name="SS_PRESENTATION_TITLE">
            <a:extLst>
              <a:ext uri="{FF2B5EF4-FFF2-40B4-BE49-F238E27FC236}">
                <a16:creationId xmlns:a16="http://schemas.microsoft.com/office/drawing/2014/main" id="{2F766F05-1BB8-866D-D4AE-A9405ACCC734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60897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0" name="SS_ITEM_5_TITLE">
            <a:extLst>
              <a:ext uri="{FF2B5EF4-FFF2-40B4-BE49-F238E27FC236}">
                <a16:creationId xmlns:a16="http://schemas.microsoft.com/office/drawing/2014/main" id="{39430862-D021-2BE3-E47B-A5D078D70E22}"/>
              </a:ext>
            </a:extLst>
          </p:cNvPr>
          <p:cNvSpPr>
            <a:spLocks noGrp="1"/>
          </p:cNvSpPr>
          <p:nvPr>
            <p:ph type="body" sz="quarter" idx="143"/>
          </p:nvPr>
        </p:nvSpPr>
        <p:spPr>
          <a:xfrm>
            <a:off x="4948905" y="4267484"/>
            <a:ext cx="2763529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23" name="SS_ITEM_5_CONTENT">
            <a:extLst>
              <a:ext uri="{FF2B5EF4-FFF2-40B4-BE49-F238E27FC236}">
                <a16:creationId xmlns:a16="http://schemas.microsoft.com/office/drawing/2014/main" id="{2474F88B-2891-3193-054F-563F8F374FAB}"/>
              </a:ext>
            </a:extLst>
          </p:cNvPr>
          <p:cNvSpPr>
            <a:spLocks noGrp="1"/>
          </p:cNvSpPr>
          <p:nvPr>
            <p:ph type="body" sz="quarter" idx="146"/>
          </p:nvPr>
        </p:nvSpPr>
        <p:spPr>
          <a:xfrm>
            <a:off x="4512034" y="4727695"/>
            <a:ext cx="3200400" cy="1371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14" name="SS_ITEM_4_TITLE">
            <a:extLst>
              <a:ext uri="{FF2B5EF4-FFF2-40B4-BE49-F238E27FC236}">
                <a16:creationId xmlns:a16="http://schemas.microsoft.com/office/drawing/2014/main" id="{1B17E390-CAD7-16A6-DA83-D68C8DD60FB3}"/>
              </a:ext>
            </a:extLst>
          </p:cNvPr>
          <p:cNvSpPr>
            <a:spLocks noGrp="1"/>
          </p:cNvSpPr>
          <p:nvPr>
            <p:ph type="body" sz="quarter" idx="142"/>
          </p:nvPr>
        </p:nvSpPr>
        <p:spPr>
          <a:xfrm>
            <a:off x="1289488" y="4271179"/>
            <a:ext cx="2772783" cy="309783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indent="0">
              <a:buNone/>
              <a:defRPr sz="1400" b="1">
                <a:latin typeface="+mn-lt"/>
              </a:defRPr>
            </a:lvl1pPr>
            <a:lvl2pPr marL="457200" indent="0" algn="l">
              <a:buNone/>
              <a:defRPr sz="1400">
                <a:latin typeface="Outfit" pitchFamily="2" charset="0"/>
              </a:defRPr>
            </a:lvl2pPr>
          </a:lstStyle>
          <a:p>
            <a:pPr lvl="0"/>
            <a:endParaRPr lang="en-US" dirty="0"/>
          </a:p>
        </p:txBody>
      </p:sp>
      <p:sp>
        <p:nvSpPr>
          <p:cNvPr id="22" name="SS_ITEM_4_CONTENT">
            <a:extLst>
              <a:ext uri="{FF2B5EF4-FFF2-40B4-BE49-F238E27FC236}">
                <a16:creationId xmlns:a16="http://schemas.microsoft.com/office/drawing/2014/main" id="{3194643F-5C07-CF8C-A3F1-ABCEACA43E22}"/>
              </a:ext>
            </a:extLst>
          </p:cNvPr>
          <p:cNvSpPr>
            <a:spLocks noGrp="1"/>
          </p:cNvSpPr>
          <p:nvPr>
            <p:ph type="body" sz="quarter" idx="145"/>
          </p:nvPr>
        </p:nvSpPr>
        <p:spPr>
          <a:xfrm>
            <a:off x="861872" y="4727695"/>
            <a:ext cx="3200400" cy="1371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18" name="SS_ITEM_3_TITLE">
            <a:extLst>
              <a:ext uri="{FF2B5EF4-FFF2-40B4-BE49-F238E27FC236}">
                <a16:creationId xmlns:a16="http://schemas.microsoft.com/office/drawing/2014/main" id="{804146D7-DB4C-6C66-7A39-D32E235F5830}"/>
              </a:ext>
            </a:extLst>
          </p:cNvPr>
          <p:cNvSpPr>
            <a:spLocks noGrp="1"/>
          </p:cNvSpPr>
          <p:nvPr>
            <p:ph type="body" sz="quarter" idx="119"/>
          </p:nvPr>
        </p:nvSpPr>
        <p:spPr>
          <a:xfrm>
            <a:off x="8556437" y="2093618"/>
            <a:ext cx="2772782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27" name="SS_ITEM_3_CONTENT">
            <a:extLst>
              <a:ext uri="{FF2B5EF4-FFF2-40B4-BE49-F238E27FC236}">
                <a16:creationId xmlns:a16="http://schemas.microsoft.com/office/drawing/2014/main" id="{E759EAC1-C122-1347-E7C2-5701F0AFB0CD}"/>
              </a:ext>
            </a:extLst>
          </p:cNvPr>
          <p:cNvSpPr>
            <a:spLocks noGrp="1"/>
          </p:cNvSpPr>
          <p:nvPr>
            <p:ph type="body" sz="quarter" idx="123"/>
          </p:nvPr>
        </p:nvSpPr>
        <p:spPr>
          <a:xfrm>
            <a:off x="8128821" y="2571157"/>
            <a:ext cx="3200398" cy="1371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17" name="SS_ITEM_2_TITLE">
            <a:extLst>
              <a:ext uri="{FF2B5EF4-FFF2-40B4-BE49-F238E27FC236}">
                <a16:creationId xmlns:a16="http://schemas.microsoft.com/office/drawing/2014/main" id="{F30C4CFD-8340-DEE4-44F2-71FE5918E84E}"/>
              </a:ext>
            </a:extLst>
          </p:cNvPr>
          <p:cNvSpPr>
            <a:spLocks noGrp="1"/>
          </p:cNvSpPr>
          <p:nvPr>
            <p:ph type="body" sz="quarter" idx="118"/>
          </p:nvPr>
        </p:nvSpPr>
        <p:spPr>
          <a:xfrm>
            <a:off x="4948905" y="2112687"/>
            <a:ext cx="2763529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26" name="SS_ITEM_2_CONTENT">
            <a:extLst>
              <a:ext uri="{FF2B5EF4-FFF2-40B4-BE49-F238E27FC236}">
                <a16:creationId xmlns:a16="http://schemas.microsoft.com/office/drawing/2014/main" id="{E9E746A4-E131-85C8-8B63-6E07553236A3}"/>
              </a:ext>
            </a:extLst>
          </p:cNvPr>
          <p:cNvSpPr>
            <a:spLocks noGrp="1"/>
          </p:cNvSpPr>
          <p:nvPr>
            <p:ph type="body" sz="quarter" idx="122"/>
          </p:nvPr>
        </p:nvSpPr>
        <p:spPr>
          <a:xfrm>
            <a:off x="4512034" y="2572898"/>
            <a:ext cx="3200400" cy="1371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4" name="SS_ITEM_1_TITLE">
            <a:extLst>
              <a:ext uri="{FF2B5EF4-FFF2-40B4-BE49-F238E27FC236}">
                <a16:creationId xmlns:a16="http://schemas.microsoft.com/office/drawing/2014/main" id="{F4028BB5-6AAA-68FD-E82B-1956F0631288}"/>
              </a:ext>
            </a:extLst>
          </p:cNvPr>
          <p:cNvSpPr>
            <a:spLocks noGrp="1"/>
          </p:cNvSpPr>
          <p:nvPr>
            <p:ph type="body" sz="quarter" idx="107"/>
          </p:nvPr>
        </p:nvSpPr>
        <p:spPr>
          <a:xfrm>
            <a:off x="1289488" y="2116382"/>
            <a:ext cx="2772783" cy="309783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indent="0">
              <a:buNone/>
              <a:defRPr sz="1400" b="1">
                <a:latin typeface="+mn-lt"/>
              </a:defRPr>
            </a:lvl1pPr>
            <a:lvl2pPr marL="457200" indent="0" algn="l">
              <a:buNone/>
              <a:defRPr sz="1400">
                <a:latin typeface="Outfit" pitchFamily="2" charset="0"/>
              </a:defRPr>
            </a:lvl2pPr>
          </a:lstStyle>
          <a:p>
            <a:pPr lvl="0"/>
            <a:endParaRPr lang="en-US" dirty="0"/>
          </a:p>
        </p:txBody>
      </p:sp>
      <p:sp>
        <p:nvSpPr>
          <p:cNvPr id="24" name="SS_ITEM_1_CONTENT">
            <a:extLst>
              <a:ext uri="{FF2B5EF4-FFF2-40B4-BE49-F238E27FC236}">
                <a16:creationId xmlns:a16="http://schemas.microsoft.com/office/drawing/2014/main" id="{28A1D24A-438B-F461-A0A8-53734AFFB42F}"/>
              </a:ext>
            </a:extLst>
          </p:cNvPr>
          <p:cNvSpPr>
            <a:spLocks noGrp="1"/>
          </p:cNvSpPr>
          <p:nvPr>
            <p:ph type="body" sz="quarter" idx="121"/>
          </p:nvPr>
        </p:nvSpPr>
        <p:spPr>
          <a:xfrm>
            <a:off x="861872" y="2572898"/>
            <a:ext cx="3200400" cy="1371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37" name="SS_TITLE">
            <a:extLst>
              <a:ext uri="{FF2B5EF4-FFF2-40B4-BE49-F238E27FC236}">
                <a16:creationId xmlns:a16="http://schemas.microsoft.com/office/drawing/2014/main" id="{A393ECFF-1607-CE6E-7931-6082EA2C2021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3" y="447"/>
            <a:ext cx="10474360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11" name="SS_PAGE">
            <a:extLst>
              <a:ext uri="{FF2B5EF4-FFF2-40B4-BE49-F238E27FC236}">
                <a16:creationId xmlns:a16="http://schemas.microsoft.com/office/drawing/2014/main" id="{4EED4715-D2A1-1AC5-9355-1FF1C42F8674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9046201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STEPS_3_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raphic 4">
            <a:extLst>
              <a:ext uri="{FF2B5EF4-FFF2-40B4-BE49-F238E27FC236}">
                <a16:creationId xmlns:a16="http://schemas.microsoft.com/office/drawing/2014/main" id="{B730BC45-A8F2-B691-FA42-48121CE570E9}"/>
              </a:ext>
            </a:extLst>
          </p:cNvPr>
          <p:cNvSpPr/>
          <p:nvPr userDrawn="1"/>
        </p:nvSpPr>
        <p:spPr>
          <a:xfrm>
            <a:off x="855573" y="2691582"/>
            <a:ext cx="3017520" cy="463296"/>
          </a:xfrm>
          <a:custGeom>
            <a:avLst/>
            <a:gdLst>
              <a:gd name="connsiteX0" fmla="*/ 231648 w 2468880"/>
              <a:gd name="connsiteY0" fmla="*/ 0 h 463296"/>
              <a:gd name="connsiteX1" fmla="*/ 231648 w 2468880"/>
              <a:gd name="connsiteY1" fmla="*/ 115824 h 463296"/>
              <a:gd name="connsiteX2" fmla="*/ 2237232 w 2468880"/>
              <a:gd name="connsiteY2" fmla="*/ 115824 h 463296"/>
              <a:gd name="connsiteX3" fmla="*/ 2237232 w 2468880"/>
              <a:gd name="connsiteY3" fmla="*/ 0 h 463296"/>
              <a:gd name="connsiteX4" fmla="*/ 2468880 w 2468880"/>
              <a:gd name="connsiteY4" fmla="*/ 231648 h 463296"/>
              <a:gd name="connsiteX5" fmla="*/ 2237232 w 2468880"/>
              <a:gd name="connsiteY5" fmla="*/ 463296 h 463296"/>
              <a:gd name="connsiteX6" fmla="*/ 2237232 w 2468880"/>
              <a:gd name="connsiteY6" fmla="*/ 347472 h 463296"/>
              <a:gd name="connsiteX7" fmla="*/ 231648 w 2468880"/>
              <a:gd name="connsiteY7" fmla="*/ 347472 h 463296"/>
              <a:gd name="connsiteX8" fmla="*/ 231648 w 2468880"/>
              <a:gd name="connsiteY8" fmla="*/ 463296 h 463296"/>
              <a:gd name="connsiteX9" fmla="*/ 0 w 2468880"/>
              <a:gd name="connsiteY9" fmla="*/ 231648 h 463296"/>
              <a:gd name="connsiteX10" fmla="*/ 231648 w 2468880"/>
              <a:gd name="connsiteY10" fmla="*/ 0 h 46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0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Graphic 4">
            <a:extLst>
              <a:ext uri="{FF2B5EF4-FFF2-40B4-BE49-F238E27FC236}">
                <a16:creationId xmlns:a16="http://schemas.microsoft.com/office/drawing/2014/main" id="{237E1E64-143A-2BBF-9F7C-DEECF438C019}"/>
              </a:ext>
            </a:extLst>
          </p:cNvPr>
          <p:cNvSpPr/>
          <p:nvPr userDrawn="1"/>
        </p:nvSpPr>
        <p:spPr>
          <a:xfrm>
            <a:off x="4587240" y="2691582"/>
            <a:ext cx="3017520" cy="463296"/>
          </a:xfrm>
          <a:custGeom>
            <a:avLst/>
            <a:gdLst>
              <a:gd name="connsiteX0" fmla="*/ 231648 w 2468880"/>
              <a:gd name="connsiteY0" fmla="*/ 0 h 463296"/>
              <a:gd name="connsiteX1" fmla="*/ 231648 w 2468880"/>
              <a:gd name="connsiteY1" fmla="*/ 115824 h 463296"/>
              <a:gd name="connsiteX2" fmla="*/ 2237232 w 2468880"/>
              <a:gd name="connsiteY2" fmla="*/ 115824 h 463296"/>
              <a:gd name="connsiteX3" fmla="*/ 2237232 w 2468880"/>
              <a:gd name="connsiteY3" fmla="*/ 0 h 463296"/>
              <a:gd name="connsiteX4" fmla="*/ 2468880 w 2468880"/>
              <a:gd name="connsiteY4" fmla="*/ 231648 h 463296"/>
              <a:gd name="connsiteX5" fmla="*/ 2237232 w 2468880"/>
              <a:gd name="connsiteY5" fmla="*/ 463296 h 463296"/>
              <a:gd name="connsiteX6" fmla="*/ 2237232 w 2468880"/>
              <a:gd name="connsiteY6" fmla="*/ 347472 h 463296"/>
              <a:gd name="connsiteX7" fmla="*/ 231648 w 2468880"/>
              <a:gd name="connsiteY7" fmla="*/ 347472 h 463296"/>
              <a:gd name="connsiteX8" fmla="*/ 231648 w 2468880"/>
              <a:gd name="connsiteY8" fmla="*/ 463296 h 463296"/>
              <a:gd name="connsiteX9" fmla="*/ 0 w 2468880"/>
              <a:gd name="connsiteY9" fmla="*/ 231648 h 463296"/>
              <a:gd name="connsiteX10" fmla="*/ 231648 w 2468880"/>
              <a:gd name="connsiteY10" fmla="*/ 0 h 46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0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4">
            <a:extLst>
              <a:ext uri="{FF2B5EF4-FFF2-40B4-BE49-F238E27FC236}">
                <a16:creationId xmlns:a16="http://schemas.microsoft.com/office/drawing/2014/main" id="{362F7D6D-F699-BB39-B5E9-2EE94264CBA1}"/>
              </a:ext>
            </a:extLst>
          </p:cNvPr>
          <p:cNvSpPr/>
          <p:nvPr userDrawn="1"/>
        </p:nvSpPr>
        <p:spPr>
          <a:xfrm>
            <a:off x="8312413" y="2691582"/>
            <a:ext cx="3017520" cy="463296"/>
          </a:xfrm>
          <a:custGeom>
            <a:avLst/>
            <a:gdLst>
              <a:gd name="connsiteX0" fmla="*/ 231648 w 2468880"/>
              <a:gd name="connsiteY0" fmla="*/ 0 h 463296"/>
              <a:gd name="connsiteX1" fmla="*/ 231648 w 2468880"/>
              <a:gd name="connsiteY1" fmla="*/ 115824 h 463296"/>
              <a:gd name="connsiteX2" fmla="*/ 2237232 w 2468880"/>
              <a:gd name="connsiteY2" fmla="*/ 115824 h 463296"/>
              <a:gd name="connsiteX3" fmla="*/ 2237232 w 2468880"/>
              <a:gd name="connsiteY3" fmla="*/ 0 h 463296"/>
              <a:gd name="connsiteX4" fmla="*/ 2468880 w 2468880"/>
              <a:gd name="connsiteY4" fmla="*/ 231648 h 463296"/>
              <a:gd name="connsiteX5" fmla="*/ 2237232 w 2468880"/>
              <a:gd name="connsiteY5" fmla="*/ 463296 h 463296"/>
              <a:gd name="connsiteX6" fmla="*/ 2237232 w 2468880"/>
              <a:gd name="connsiteY6" fmla="*/ 347472 h 463296"/>
              <a:gd name="connsiteX7" fmla="*/ 231648 w 2468880"/>
              <a:gd name="connsiteY7" fmla="*/ 347472 h 463296"/>
              <a:gd name="connsiteX8" fmla="*/ 231648 w 2468880"/>
              <a:gd name="connsiteY8" fmla="*/ 463296 h 463296"/>
              <a:gd name="connsiteX9" fmla="*/ 0 w 2468880"/>
              <a:gd name="connsiteY9" fmla="*/ 231648 h 463296"/>
              <a:gd name="connsiteX10" fmla="*/ 231648 w 2468880"/>
              <a:gd name="connsiteY10" fmla="*/ 0 h 46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0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B25186A8-8E20-E09E-CDBF-5FE78E8EEE93}"/>
              </a:ext>
            </a:extLst>
          </p:cNvPr>
          <p:cNvSpPr>
            <a:spLocks noChangeAspect="1"/>
          </p:cNvSpPr>
          <p:nvPr userDrawn="1"/>
        </p:nvSpPr>
        <p:spPr>
          <a:xfrm>
            <a:off x="1861350" y="2420310"/>
            <a:ext cx="1005967" cy="1005840"/>
          </a:xfrm>
          <a:custGeom>
            <a:avLst/>
            <a:gdLst>
              <a:gd name="connsiteX0" fmla="*/ 1142994 w 1142994"/>
              <a:gd name="connsiteY0" fmla="*/ 571426 h 1142851"/>
              <a:gd name="connsiteX1" fmla="*/ 571497 w 1142994"/>
              <a:gd name="connsiteY1" fmla="*/ 1142851 h 1142851"/>
              <a:gd name="connsiteX2" fmla="*/ 0 w 1142994"/>
              <a:gd name="connsiteY2" fmla="*/ 571426 h 1142851"/>
              <a:gd name="connsiteX3" fmla="*/ 571497 w 1142994"/>
              <a:gd name="connsiteY3" fmla="*/ 0 h 1142851"/>
              <a:gd name="connsiteX4" fmla="*/ 1142994 w 1142994"/>
              <a:gd name="connsiteY4" fmla="*/ 571426 h 114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994" h="1142851">
                <a:moveTo>
                  <a:pt x="1142994" y="571426"/>
                </a:moveTo>
                <a:cubicBezTo>
                  <a:pt x="1142994" y="887015"/>
                  <a:pt x="887126" y="1142851"/>
                  <a:pt x="571497" y="1142851"/>
                </a:cubicBezTo>
                <a:cubicBezTo>
                  <a:pt x="255868" y="1142851"/>
                  <a:pt x="0" y="887015"/>
                  <a:pt x="0" y="571426"/>
                </a:cubicBezTo>
                <a:cubicBezTo>
                  <a:pt x="0" y="255836"/>
                  <a:pt x="255868" y="0"/>
                  <a:pt x="571497" y="0"/>
                </a:cubicBezTo>
                <a:cubicBezTo>
                  <a:pt x="887126" y="0"/>
                  <a:pt x="1142994" y="255836"/>
                  <a:pt x="1142994" y="571426"/>
                </a:cubicBezTo>
                <a:close/>
              </a:path>
            </a:pathLst>
          </a:custGeom>
          <a:solidFill>
            <a:schemeClr val="accent1"/>
          </a:solidFill>
          <a:ln w="57150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pPr algn="ctr"/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3808CB7-B907-5AFF-CA3B-2BFB74091B44}"/>
              </a:ext>
            </a:extLst>
          </p:cNvPr>
          <p:cNvSpPr>
            <a:spLocks noChangeAspect="1"/>
          </p:cNvSpPr>
          <p:nvPr userDrawn="1"/>
        </p:nvSpPr>
        <p:spPr>
          <a:xfrm>
            <a:off x="5593080" y="2420310"/>
            <a:ext cx="1005840" cy="1005840"/>
          </a:xfrm>
          <a:custGeom>
            <a:avLst/>
            <a:gdLst>
              <a:gd name="connsiteX0" fmla="*/ 1142994 w 1142994"/>
              <a:gd name="connsiteY0" fmla="*/ 571426 h 1142851"/>
              <a:gd name="connsiteX1" fmla="*/ 571497 w 1142994"/>
              <a:gd name="connsiteY1" fmla="*/ 1142851 h 1142851"/>
              <a:gd name="connsiteX2" fmla="*/ 0 w 1142994"/>
              <a:gd name="connsiteY2" fmla="*/ 571426 h 1142851"/>
              <a:gd name="connsiteX3" fmla="*/ 571497 w 1142994"/>
              <a:gd name="connsiteY3" fmla="*/ 0 h 1142851"/>
              <a:gd name="connsiteX4" fmla="*/ 1142994 w 1142994"/>
              <a:gd name="connsiteY4" fmla="*/ 571426 h 114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994" h="1142851">
                <a:moveTo>
                  <a:pt x="1142994" y="571426"/>
                </a:moveTo>
                <a:cubicBezTo>
                  <a:pt x="1142994" y="887015"/>
                  <a:pt x="887126" y="1142851"/>
                  <a:pt x="571497" y="1142851"/>
                </a:cubicBezTo>
                <a:cubicBezTo>
                  <a:pt x="255868" y="1142851"/>
                  <a:pt x="0" y="887015"/>
                  <a:pt x="0" y="571426"/>
                </a:cubicBezTo>
                <a:cubicBezTo>
                  <a:pt x="0" y="255836"/>
                  <a:pt x="255868" y="0"/>
                  <a:pt x="571497" y="0"/>
                </a:cubicBezTo>
                <a:cubicBezTo>
                  <a:pt x="887126" y="0"/>
                  <a:pt x="1142994" y="255836"/>
                  <a:pt x="1142994" y="571426"/>
                </a:cubicBezTo>
                <a:close/>
              </a:path>
            </a:pathLst>
          </a:custGeom>
          <a:solidFill>
            <a:schemeClr val="accent1"/>
          </a:solidFill>
          <a:ln w="57150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pPr algn="ctr"/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FD59BC36-2BB4-82E0-93C2-99290A047541}"/>
              </a:ext>
            </a:extLst>
          </p:cNvPr>
          <p:cNvSpPr>
            <a:spLocks noChangeAspect="1"/>
          </p:cNvSpPr>
          <p:nvPr userDrawn="1"/>
        </p:nvSpPr>
        <p:spPr>
          <a:xfrm>
            <a:off x="9318190" y="2420310"/>
            <a:ext cx="1005967" cy="1005840"/>
          </a:xfrm>
          <a:custGeom>
            <a:avLst/>
            <a:gdLst>
              <a:gd name="connsiteX0" fmla="*/ 1142994 w 1142994"/>
              <a:gd name="connsiteY0" fmla="*/ 571426 h 1142851"/>
              <a:gd name="connsiteX1" fmla="*/ 571497 w 1142994"/>
              <a:gd name="connsiteY1" fmla="*/ 1142851 h 1142851"/>
              <a:gd name="connsiteX2" fmla="*/ 0 w 1142994"/>
              <a:gd name="connsiteY2" fmla="*/ 571426 h 1142851"/>
              <a:gd name="connsiteX3" fmla="*/ 571497 w 1142994"/>
              <a:gd name="connsiteY3" fmla="*/ 0 h 1142851"/>
              <a:gd name="connsiteX4" fmla="*/ 1142994 w 1142994"/>
              <a:gd name="connsiteY4" fmla="*/ 571426 h 114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994" h="1142851">
                <a:moveTo>
                  <a:pt x="1142994" y="571426"/>
                </a:moveTo>
                <a:cubicBezTo>
                  <a:pt x="1142994" y="887015"/>
                  <a:pt x="887126" y="1142851"/>
                  <a:pt x="571497" y="1142851"/>
                </a:cubicBezTo>
                <a:cubicBezTo>
                  <a:pt x="255868" y="1142851"/>
                  <a:pt x="0" y="887015"/>
                  <a:pt x="0" y="571426"/>
                </a:cubicBezTo>
                <a:cubicBezTo>
                  <a:pt x="0" y="255836"/>
                  <a:pt x="255868" y="0"/>
                  <a:pt x="571497" y="0"/>
                </a:cubicBezTo>
                <a:cubicBezTo>
                  <a:pt x="887126" y="0"/>
                  <a:pt x="1142994" y="255836"/>
                  <a:pt x="1142994" y="571426"/>
                </a:cubicBezTo>
                <a:close/>
              </a:path>
            </a:pathLst>
          </a:custGeom>
          <a:solidFill>
            <a:schemeClr val="accent1"/>
          </a:solidFill>
          <a:ln w="57150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pPr algn="ctr"/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0" name="Shape 12">
            <a:extLst>
              <a:ext uri="{FF2B5EF4-FFF2-40B4-BE49-F238E27FC236}">
                <a16:creationId xmlns:a16="http://schemas.microsoft.com/office/drawing/2014/main" id="{DE65A16A-27EF-4C6A-FE9D-A3E88BED6F26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32" name="Shape 2">
            <a:extLst>
              <a:ext uri="{FF2B5EF4-FFF2-40B4-BE49-F238E27FC236}">
                <a16:creationId xmlns:a16="http://schemas.microsoft.com/office/drawing/2014/main" id="{0EC250B3-FDE6-7BAF-7F70-2219319BB8AB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37" name="SS_LOGO">
            <a:extLst>
              <a:ext uri="{FF2B5EF4-FFF2-40B4-BE49-F238E27FC236}">
                <a16:creationId xmlns:a16="http://schemas.microsoft.com/office/drawing/2014/main" id="{EA317CBF-CF6B-F48A-7A96-AAA7899D5802}"/>
              </a:ext>
            </a:extLst>
          </p:cNvPr>
          <p:cNvSpPr>
            <a:spLocks noGrp="1"/>
          </p:cNvSpPr>
          <p:nvPr>
            <p:ph type="pic" sz="quarter" idx="147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05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31" name="SS_PRESENTATION_TITLE">
            <a:extLst>
              <a:ext uri="{FF2B5EF4-FFF2-40B4-BE49-F238E27FC236}">
                <a16:creationId xmlns:a16="http://schemas.microsoft.com/office/drawing/2014/main" id="{16C47C19-ABB3-E70E-F045-340A7A2D370F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60897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8" name="SS_ICON_3">
            <a:extLst>
              <a:ext uri="{FF2B5EF4-FFF2-40B4-BE49-F238E27FC236}">
                <a16:creationId xmlns:a16="http://schemas.microsoft.com/office/drawing/2014/main" id="{02A8F8EE-D39B-F798-9B59-146458745CF5}"/>
              </a:ext>
            </a:extLst>
          </p:cNvPr>
          <p:cNvSpPr>
            <a:spLocks noGrp="1"/>
          </p:cNvSpPr>
          <p:nvPr>
            <p:ph type="pic" sz="quarter" idx="141"/>
          </p:nvPr>
        </p:nvSpPr>
        <p:spPr>
          <a:xfrm>
            <a:off x="9592573" y="2694630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4" name="SS_ITEM_3_CONTENT">
            <a:extLst>
              <a:ext uri="{FF2B5EF4-FFF2-40B4-BE49-F238E27FC236}">
                <a16:creationId xmlns:a16="http://schemas.microsoft.com/office/drawing/2014/main" id="{28D1C560-A50E-5726-ACD4-43419E5FE130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8312413" y="4201816"/>
            <a:ext cx="3017520" cy="1336601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26" name="SS_ITEM_3_TITLE">
            <a:extLst>
              <a:ext uri="{FF2B5EF4-FFF2-40B4-BE49-F238E27FC236}">
                <a16:creationId xmlns:a16="http://schemas.microsoft.com/office/drawing/2014/main" id="{E918BD98-1CA9-0AB1-4D78-BCB79B205E77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8312413" y="3674530"/>
            <a:ext cx="3017520" cy="411653"/>
          </a:xfrm>
          <a:prstGeom prst="rect">
            <a:avLst/>
          </a:prstGeom>
        </p:spPr>
        <p:txBody>
          <a:bodyPr lIns="0" tIns="0" rIns="0" bIns="0" numCol="1" spcCol="1778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000" b="0">
                <a:solidFill>
                  <a:schemeClr val="bg1"/>
                </a:solidFill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Headline</a:t>
            </a:r>
          </a:p>
        </p:txBody>
      </p:sp>
      <p:sp>
        <p:nvSpPr>
          <p:cNvPr id="17" name="SS_ICON_2">
            <a:extLst>
              <a:ext uri="{FF2B5EF4-FFF2-40B4-BE49-F238E27FC236}">
                <a16:creationId xmlns:a16="http://schemas.microsoft.com/office/drawing/2014/main" id="{1D57D8E4-9D2F-D759-964E-89C596CBD701}"/>
              </a:ext>
            </a:extLst>
          </p:cNvPr>
          <p:cNvSpPr>
            <a:spLocks noGrp="1"/>
          </p:cNvSpPr>
          <p:nvPr>
            <p:ph type="pic" sz="quarter" idx="140"/>
          </p:nvPr>
        </p:nvSpPr>
        <p:spPr>
          <a:xfrm>
            <a:off x="5867400" y="2694630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7" name="SS_ITEM_2_CONTENT">
            <a:extLst>
              <a:ext uri="{FF2B5EF4-FFF2-40B4-BE49-F238E27FC236}">
                <a16:creationId xmlns:a16="http://schemas.microsoft.com/office/drawing/2014/main" id="{931373D1-3791-A0E7-F8EF-F28852A72E63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4587240" y="4201816"/>
            <a:ext cx="3017520" cy="1336601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29" name="SS_ITEM_2_TITLE">
            <a:extLst>
              <a:ext uri="{FF2B5EF4-FFF2-40B4-BE49-F238E27FC236}">
                <a16:creationId xmlns:a16="http://schemas.microsoft.com/office/drawing/2014/main" id="{73D634CC-56C2-229B-ADA8-2E8BBBD7F51F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4587240" y="3674530"/>
            <a:ext cx="3017520" cy="411653"/>
          </a:xfrm>
          <a:prstGeom prst="rect">
            <a:avLst/>
          </a:prstGeom>
        </p:spPr>
        <p:txBody>
          <a:bodyPr lIns="0" tIns="0" rIns="0" bIns="0" numCol="1" spcCol="1778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000" b="0">
                <a:solidFill>
                  <a:schemeClr val="bg1"/>
                </a:solidFill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Headline</a:t>
            </a:r>
          </a:p>
        </p:txBody>
      </p:sp>
      <p:sp>
        <p:nvSpPr>
          <p:cNvPr id="16" name="SS_ICON_1">
            <a:extLst>
              <a:ext uri="{FF2B5EF4-FFF2-40B4-BE49-F238E27FC236}">
                <a16:creationId xmlns:a16="http://schemas.microsoft.com/office/drawing/2014/main" id="{CDA7D60F-06BB-A58B-3F94-B026B5D9F8AB}"/>
              </a:ext>
            </a:extLst>
          </p:cNvPr>
          <p:cNvSpPr>
            <a:spLocks noGrp="1"/>
          </p:cNvSpPr>
          <p:nvPr>
            <p:ph type="pic" sz="quarter" idx="139"/>
          </p:nvPr>
        </p:nvSpPr>
        <p:spPr>
          <a:xfrm>
            <a:off x="2135733" y="2694630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S_ITEM_1_CONTENT">
            <a:extLst>
              <a:ext uri="{FF2B5EF4-FFF2-40B4-BE49-F238E27FC236}">
                <a16:creationId xmlns:a16="http://schemas.microsoft.com/office/drawing/2014/main" id="{5A808EEB-AC70-73AC-E1F2-985E26199C78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855573" y="4201816"/>
            <a:ext cx="3017520" cy="1336601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23" name="SS_ITEM_1_TITLE">
            <a:extLst>
              <a:ext uri="{FF2B5EF4-FFF2-40B4-BE49-F238E27FC236}">
                <a16:creationId xmlns:a16="http://schemas.microsoft.com/office/drawing/2014/main" id="{0CB71DD6-C427-5485-52DC-A99C5788FC23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855573" y="3674530"/>
            <a:ext cx="3017520" cy="411653"/>
          </a:xfrm>
          <a:prstGeom prst="rect">
            <a:avLst/>
          </a:prstGeom>
        </p:spPr>
        <p:txBody>
          <a:bodyPr lIns="0" tIns="0" rIns="0" bIns="0" numCol="1" spcCol="1778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000" b="0">
                <a:solidFill>
                  <a:schemeClr val="bg1"/>
                </a:solidFill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Headline</a:t>
            </a:r>
          </a:p>
        </p:txBody>
      </p:sp>
      <p:sp>
        <p:nvSpPr>
          <p:cNvPr id="34" name="SS_TITLE">
            <a:extLst>
              <a:ext uri="{FF2B5EF4-FFF2-40B4-BE49-F238E27FC236}">
                <a16:creationId xmlns:a16="http://schemas.microsoft.com/office/drawing/2014/main" id="{C0705718-7A8B-8094-D48E-921A0DF07154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3" y="447"/>
            <a:ext cx="10474360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3" name="SS_PAGE">
            <a:extLst>
              <a:ext uri="{FF2B5EF4-FFF2-40B4-BE49-F238E27FC236}">
                <a16:creationId xmlns:a16="http://schemas.microsoft.com/office/drawing/2014/main" id="{868F2CBC-C64D-6182-E016-BBA28828E0FB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2940139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STEPS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12">
            <a:extLst>
              <a:ext uri="{FF2B5EF4-FFF2-40B4-BE49-F238E27FC236}">
                <a16:creationId xmlns:a16="http://schemas.microsoft.com/office/drawing/2014/main" id="{3C88CE4F-EA69-BB92-B6C8-B62EB6F1FC53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63" name="Shape 2">
            <a:extLst>
              <a:ext uri="{FF2B5EF4-FFF2-40B4-BE49-F238E27FC236}">
                <a16:creationId xmlns:a16="http://schemas.microsoft.com/office/drawing/2014/main" id="{B939E2D0-A33E-B507-CAFB-AD074F10BC4F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8" name="Graphic 4">
            <a:extLst>
              <a:ext uri="{FF2B5EF4-FFF2-40B4-BE49-F238E27FC236}">
                <a16:creationId xmlns:a16="http://schemas.microsoft.com/office/drawing/2014/main" id="{7299091E-0BC0-87FE-DAD3-1DEF8A1F7522}"/>
              </a:ext>
            </a:extLst>
          </p:cNvPr>
          <p:cNvSpPr/>
          <p:nvPr userDrawn="1"/>
        </p:nvSpPr>
        <p:spPr>
          <a:xfrm>
            <a:off x="855573" y="2691582"/>
            <a:ext cx="3017520" cy="463296"/>
          </a:xfrm>
          <a:custGeom>
            <a:avLst/>
            <a:gdLst>
              <a:gd name="connsiteX0" fmla="*/ 231648 w 2468880"/>
              <a:gd name="connsiteY0" fmla="*/ 0 h 463296"/>
              <a:gd name="connsiteX1" fmla="*/ 231648 w 2468880"/>
              <a:gd name="connsiteY1" fmla="*/ 115824 h 463296"/>
              <a:gd name="connsiteX2" fmla="*/ 2237232 w 2468880"/>
              <a:gd name="connsiteY2" fmla="*/ 115824 h 463296"/>
              <a:gd name="connsiteX3" fmla="*/ 2237232 w 2468880"/>
              <a:gd name="connsiteY3" fmla="*/ 0 h 463296"/>
              <a:gd name="connsiteX4" fmla="*/ 2468880 w 2468880"/>
              <a:gd name="connsiteY4" fmla="*/ 231648 h 463296"/>
              <a:gd name="connsiteX5" fmla="*/ 2237232 w 2468880"/>
              <a:gd name="connsiteY5" fmla="*/ 463296 h 463296"/>
              <a:gd name="connsiteX6" fmla="*/ 2237232 w 2468880"/>
              <a:gd name="connsiteY6" fmla="*/ 347472 h 463296"/>
              <a:gd name="connsiteX7" fmla="*/ 231648 w 2468880"/>
              <a:gd name="connsiteY7" fmla="*/ 347472 h 463296"/>
              <a:gd name="connsiteX8" fmla="*/ 231648 w 2468880"/>
              <a:gd name="connsiteY8" fmla="*/ 463296 h 463296"/>
              <a:gd name="connsiteX9" fmla="*/ 0 w 2468880"/>
              <a:gd name="connsiteY9" fmla="*/ 231648 h 463296"/>
              <a:gd name="connsiteX10" fmla="*/ 231648 w 2468880"/>
              <a:gd name="connsiteY10" fmla="*/ 0 h 46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0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Graphic 4">
            <a:extLst>
              <a:ext uri="{FF2B5EF4-FFF2-40B4-BE49-F238E27FC236}">
                <a16:creationId xmlns:a16="http://schemas.microsoft.com/office/drawing/2014/main" id="{246EFA3C-5CBC-DAF8-D534-64D69A91D075}"/>
              </a:ext>
            </a:extLst>
          </p:cNvPr>
          <p:cNvSpPr/>
          <p:nvPr userDrawn="1"/>
        </p:nvSpPr>
        <p:spPr>
          <a:xfrm>
            <a:off x="4587240" y="2691582"/>
            <a:ext cx="3017520" cy="463296"/>
          </a:xfrm>
          <a:custGeom>
            <a:avLst/>
            <a:gdLst>
              <a:gd name="connsiteX0" fmla="*/ 231648 w 2468880"/>
              <a:gd name="connsiteY0" fmla="*/ 0 h 463296"/>
              <a:gd name="connsiteX1" fmla="*/ 231648 w 2468880"/>
              <a:gd name="connsiteY1" fmla="*/ 115824 h 463296"/>
              <a:gd name="connsiteX2" fmla="*/ 2237232 w 2468880"/>
              <a:gd name="connsiteY2" fmla="*/ 115824 h 463296"/>
              <a:gd name="connsiteX3" fmla="*/ 2237232 w 2468880"/>
              <a:gd name="connsiteY3" fmla="*/ 0 h 463296"/>
              <a:gd name="connsiteX4" fmla="*/ 2468880 w 2468880"/>
              <a:gd name="connsiteY4" fmla="*/ 231648 h 463296"/>
              <a:gd name="connsiteX5" fmla="*/ 2237232 w 2468880"/>
              <a:gd name="connsiteY5" fmla="*/ 463296 h 463296"/>
              <a:gd name="connsiteX6" fmla="*/ 2237232 w 2468880"/>
              <a:gd name="connsiteY6" fmla="*/ 347472 h 463296"/>
              <a:gd name="connsiteX7" fmla="*/ 231648 w 2468880"/>
              <a:gd name="connsiteY7" fmla="*/ 347472 h 463296"/>
              <a:gd name="connsiteX8" fmla="*/ 231648 w 2468880"/>
              <a:gd name="connsiteY8" fmla="*/ 463296 h 463296"/>
              <a:gd name="connsiteX9" fmla="*/ 0 w 2468880"/>
              <a:gd name="connsiteY9" fmla="*/ 231648 h 463296"/>
              <a:gd name="connsiteX10" fmla="*/ 231648 w 2468880"/>
              <a:gd name="connsiteY10" fmla="*/ 0 h 46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0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4">
            <a:extLst>
              <a:ext uri="{FF2B5EF4-FFF2-40B4-BE49-F238E27FC236}">
                <a16:creationId xmlns:a16="http://schemas.microsoft.com/office/drawing/2014/main" id="{C1CA0EF7-43D5-6707-60B2-8DEA2DC482B7}"/>
              </a:ext>
            </a:extLst>
          </p:cNvPr>
          <p:cNvSpPr/>
          <p:nvPr userDrawn="1"/>
        </p:nvSpPr>
        <p:spPr>
          <a:xfrm>
            <a:off x="8312413" y="2691582"/>
            <a:ext cx="3017520" cy="463296"/>
          </a:xfrm>
          <a:custGeom>
            <a:avLst/>
            <a:gdLst>
              <a:gd name="connsiteX0" fmla="*/ 231648 w 2468880"/>
              <a:gd name="connsiteY0" fmla="*/ 0 h 463296"/>
              <a:gd name="connsiteX1" fmla="*/ 231648 w 2468880"/>
              <a:gd name="connsiteY1" fmla="*/ 115824 h 463296"/>
              <a:gd name="connsiteX2" fmla="*/ 2237232 w 2468880"/>
              <a:gd name="connsiteY2" fmla="*/ 115824 h 463296"/>
              <a:gd name="connsiteX3" fmla="*/ 2237232 w 2468880"/>
              <a:gd name="connsiteY3" fmla="*/ 0 h 463296"/>
              <a:gd name="connsiteX4" fmla="*/ 2468880 w 2468880"/>
              <a:gd name="connsiteY4" fmla="*/ 231648 h 463296"/>
              <a:gd name="connsiteX5" fmla="*/ 2237232 w 2468880"/>
              <a:gd name="connsiteY5" fmla="*/ 463296 h 463296"/>
              <a:gd name="connsiteX6" fmla="*/ 2237232 w 2468880"/>
              <a:gd name="connsiteY6" fmla="*/ 347472 h 463296"/>
              <a:gd name="connsiteX7" fmla="*/ 231648 w 2468880"/>
              <a:gd name="connsiteY7" fmla="*/ 347472 h 463296"/>
              <a:gd name="connsiteX8" fmla="*/ 231648 w 2468880"/>
              <a:gd name="connsiteY8" fmla="*/ 463296 h 463296"/>
              <a:gd name="connsiteX9" fmla="*/ 0 w 2468880"/>
              <a:gd name="connsiteY9" fmla="*/ 231648 h 463296"/>
              <a:gd name="connsiteX10" fmla="*/ 231648 w 2468880"/>
              <a:gd name="connsiteY10" fmla="*/ 0 h 46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0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7D6CEB52-6868-87AA-B857-725C7D8C32BB}"/>
              </a:ext>
            </a:extLst>
          </p:cNvPr>
          <p:cNvSpPr>
            <a:spLocks noChangeAspect="1"/>
          </p:cNvSpPr>
          <p:nvPr userDrawn="1"/>
        </p:nvSpPr>
        <p:spPr>
          <a:xfrm>
            <a:off x="1861350" y="2420310"/>
            <a:ext cx="1005967" cy="1005840"/>
          </a:xfrm>
          <a:custGeom>
            <a:avLst/>
            <a:gdLst>
              <a:gd name="connsiteX0" fmla="*/ 1142994 w 1142994"/>
              <a:gd name="connsiteY0" fmla="*/ 571426 h 1142851"/>
              <a:gd name="connsiteX1" fmla="*/ 571497 w 1142994"/>
              <a:gd name="connsiteY1" fmla="*/ 1142851 h 1142851"/>
              <a:gd name="connsiteX2" fmla="*/ 0 w 1142994"/>
              <a:gd name="connsiteY2" fmla="*/ 571426 h 1142851"/>
              <a:gd name="connsiteX3" fmla="*/ 571497 w 1142994"/>
              <a:gd name="connsiteY3" fmla="*/ 0 h 1142851"/>
              <a:gd name="connsiteX4" fmla="*/ 1142994 w 1142994"/>
              <a:gd name="connsiteY4" fmla="*/ 571426 h 114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994" h="1142851">
                <a:moveTo>
                  <a:pt x="1142994" y="571426"/>
                </a:moveTo>
                <a:cubicBezTo>
                  <a:pt x="1142994" y="887015"/>
                  <a:pt x="887126" y="1142851"/>
                  <a:pt x="571497" y="1142851"/>
                </a:cubicBezTo>
                <a:cubicBezTo>
                  <a:pt x="255868" y="1142851"/>
                  <a:pt x="0" y="887015"/>
                  <a:pt x="0" y="571426"/>
                </a:cubicBezTo>
                <a:cubicBezTo>
                  <a:pt x="0" y="255836"/>
                  <a:pt x="255868" y="0"/>
                  <a:pt x="571497" y="0"/>
                </a:cubicBezTo>
                <a:cubicBezTo>
                  <a:pt x="887126" y="0"/>
                  <a:pt x="1142994" y="255836"/>
                  <a:pt x="1142994" y="571426"/>
                </a:cubicBezTo>
                <a:close/>
              </a:path>
            </a:pathLst>
          </a:custGeom>
          <a:solidFill>
            <a:schemeClr val="accent1"/>
          </a:solidFill>
          <a:ln w="57150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01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F899DF2-6765-C33C-39BB-087A021534BC}"/>
              </a:ext>
            </a:extLst>
          </p:cNvPr>
          <p:cNvSpPr>
            <a:spLocks noChangeAspect="1"/>
          </p:cNvSpPr>
          <p:nvPr userDrawn="1"/>
        </p:nvSpPr>
        <p:spPr>
          <a:xfrm>
            <a:off x="5593080" y="2420310"/>
            <a:ext cx="1005840" cy="1005840"/>
          </a:xfrm>
          <a:custGeom>
            <a:avLst/>
            <a:gdLst>
              <a:gd name="connsiteX0" fmla="*/ 1142994 w 1142994"/>
              <a:gd name="connsiteY0" fmla="*/ 571426 h 1142851"/>
              <a:gd name="connsiteX1" fmla="*/ 571497 w 1142994"/>
              <a:gd name="connsiteY1" fmla="*/ 1142851 h 1142851"/>
              <a:gd name="connsiteX2" fmla="*/ 0 w 1142994"/>
              <a:gd name="connsiteY2" fmla="*/ 571426 h 1142851"/>
              <a:gd name="connsiteX3" fmla="*/ 571497 w 1142994"/>
              <a:gd name="connsiteY3" fmla="*/ 0 h 1142851"/>
              <a:gd name="connsiteX4" fmla="*/ 1142994 w 1142994"/>
              <a:gd name="connsiteY4" fmla="*/ 571426 h 114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994" h="1142851">
                <a:moveTo>
                  <a:pt x="1142994" y="571426"/>
                </a:moveTo>
                <a:cubicBezTo>
                  <a:pt x="1142994" y="887015"/>
                  <a:pt x="887126" y="1142851"/>
                  <a:pt x="571497" y="1142851"/>
                </a:cubicBezTo>
                <a:cubicBezTo>
                  <a:pt x="255868" y="1142851"/>
                  <a:pt x="0" y="887015"/>
                  <a:pt x="0" y="571426"/>
                </a:cubicBezTo>
                <a:cubicBezTo>
                  <a:pt x="0" y="255836"/>
                  <a:pt x="255868" y="0"/>
                  <a:pt x="571497" y="0"/>
                </a:cubicBezTo>
                <a:cubicBezTo>
                  <a:pt x="887126" y="0"/>
                  <a:pt x="1142994" y="255836"/>
                  <a:pt x="1142994" y="571426"/>
                </a:cubicBezTo>
                <a:close/>
              </a:path>
            </a:pathLst>
          </a:custGeom>
          <a:solidFill>
            <a:schemeClr val="accent1"/>
          </a:solidFill>
          <a:ln w="57150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02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1C8E0AB-B375-11D6-F726-688D952DABB9}"/>
              </a:ext>
            </a:extLst>
          </p:cNvPr>
          <p:cNvSpPr>
            <a:spLocks noChangeAspect="1"/>
          </p:cNvSpPr>
          <p:nvPr userDrawn="1"/>
        </p:nvSpPr>
        <p:spPr>
          <a:xfrm>
            <a:off x="9318190" y="2420310"/>
            <a:ext cx="1005967" cy="1005840"/>
          </a:xfrm>
          <a:custGeom>
            <a:avLst/>
            <a:gdLst>
              <a:gd name="connsiteX0" fmla="*/ 1142994 w 1142994"/>
              <a:gd name="connsiteY0" fmla="*/ 571426 h 1142851"/>
              <a:gd name="connsiteX1" fmla="*/ 571497 w 1142994"/>
              <a:gd name="connsiteY1" fmla="*/ 1142851 h 1142851"/>
              <a:gd name="connsiteX2" fmla="*/ 0 w 1142994"/>
              <a:gd name="connsiteY2" fmla="*/ 571426 h 1142851"/>
              <a:gd name="connsiteX3" fmla="*/ 571497 w 1142994"/>
              <a:gd name="connsiteY3" fmla="*/ 0 h 1142851"/>
              <a:gd name="connsiteX4" fmla="*/ 1142994 w 1142994"/>
              <a:gd name="connsiteY4" fmla="*/ 571426 h 114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994" h="1142851">
                <a:moveTo>
                  <a:pt x="1142994" y="571426"/>
                </a:moveTo>
                <a:cubicBezTo>
                  <a:pt x="1142994" y="887015"/>
                  <a:pt x="887126" y="1142851"/>
                  <a:pt x="571497" y="1142851"/>
                </a:cubicBezTo>
                <a:cubicBezTo>
                  <a:pt x="255868" y="1142851"/>
                  <a:pt x="0" y="887015"/>
                  <a:pt x="0" y="571426"/>
                </a:cubicBezTo>
                <a:cubicBezTo>
                  <a:pt x="0" y="255836"/>
                  <a:pt x="255868" y="0"/>
                  <a:pt x="571497" y="0"/>
                </a:cubicBezTo>
                <a:cubicBezTo>
                  <a:pt x="887126" y="0"/>
                  <a:pt x="1142994" y="255836"/>
                  <a:pt x="1142994" y="571426"/>
                </a:cubicBezTo>
                <a:close/>
              </a:path>
            </a:pathLst>
          </a:custGeom>
          <a:solidFill>
            <a:schemeClr val="accent1"/>
          </a:solidFill>
          <a:ln w="57150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03</a:t>
            </a:r>
          </a:p>
        </p:txBody>
      </p:sp>
      <p:sp>
        <p:nvSpPr>
          <p:cNvPr id="65" name="SS_LOGO">
            <a:extLst>
              <a:ext uri="{FF2B5EF4-FFF2-40B4-BE49-F238E27FC236}">
                <a16:creationId xmlns:a16="http://schemas.microsoft.com/office/drawing/2014/main" id="{65F9DE6C-05F1-16EC-1B62-D00D0DACFC17}"/>
              </a:ext>
            </a:extLst>
          </p:cNvPr>
          <p:cNvSpPr>
            <a:spLocks noGrp="1"/>
          </p:cNvSpPr>
          <p:nvPr>
            <p:ph type="pic" sz="quarter" idx="147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05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62" name="SS_PRESENTATION_TITLE">
            <a:extLst>
              <a:ext uri="{FF2B5EF4-FFF2-40B4-BE49-F238E27FC236}">
                <a16:creationId xmlns:a16="http://schemas.microsoft.com/office/drawing/2014/main" id="{F8E80FD5-B9AF-8F57-F087-DDB746C3EABE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60897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6" name="SS_ITEM_3_CONTENT">
            <a:extLst>
              <a:ext uri="{FF2B5EF4-FFF2-40B4-BE49-F238E27FC236}">
                <a16:creationId xmlns:a16="http://schemas.microsoft.com/office/drawing/2014/main" id="{5EF97574-E4EC-3801-8361-623F9B600680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8312413" y="4201816"/>
            <a:ext cx="3017520" cy="1336601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27" name="SS_ITEM_3_TITLE">
            <a:extLst>
              <a:ext uri="{FF2B5EF4-FFF2-40B4-BE49-F238E27FC236}">
                <a16:creationId xmlns:a16="http://schemas.microsoft.com/office/drawing/2014/main" id="{4A3FA555-A23D-3206-F6B2-2299F0F822FE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8312413" y="3674530"/>
            <a:ext cx="3017520" cy="411653"/>
          </a:xfrm>
          <a:prstGeom prst="rect">
            <a:avLst/>
          </a:prstGeom>
        </p:spPr>
        <p:txBody>
          <a:bodyPr lIns="0" tIns="0" rIns="0" bIns="0" numCol="1" spcCol="1778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000" b="0">
                <a:solidFill>
                  <a:schemeClr val="bg1"/>
                </a:solidFill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Headline</a:t>
            </a:r>
          </a:p>
        </p:txBody>
      </p:sp>
      <p:sp>
        <p:nvSpPr>
          <p:cNvPr id="28" name="SS_ITEM_2_CONTENT">
            <a:extLst>
              <a:ext uri="{FF2B5EF4-FFF2-40B4-BE49-F238E27FC236}">
                <a16:creationId xmlns:a16="http://schemas.microsoft.com/office/drawing/2014/main" id="{81134482-E70F-D5D4-2521-DBAACA14A9B8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4587240" y="4201816"/>
            <a:ext cx="3017520" cy="1336601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29" name="SS_ITEM_2_TITLE">
            <a:extLst>
              <a:ext uri="{FF2B5EF4-FFF2-40B4-BE49-F238E27FC236}">
                <a16:creationId xmlns:a16="http://schemas.microsoft.com/office/drawing/2014/main" id="{8DB76307-6E9F-561D-85D9-9DBD5B5E2907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4587240" y="3674530"/>
            <a:ext cx="3017520" cy="411653"/>
          </a:xfrm>
          <a:prstGeom prst="rect">
            <a:avLst/>
          </a:prstGeom>
        </p:spPr>
        <p:txBody>
          <a:bodyPr lIns="0" tIns="0" rIns="0" bIns="0" numCol="1" spcCol="1778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000" b="0">
                <a:solidFill>
                  <a:schemeClr val="bg1"/>
                </a:solidFill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Headline</a:t>
            </a:r>
          </a:p>
        </p:txBody>
      </p:sp>
      <p:sp>
        <p:nvSpPr>
          <p:cNvPr id="24" name="SS_ITEM_1_CONTENT">
            <a:extLst>
              <a:ext uri="{FF2B5EF4-FFF2-40B4-BE49-F238E27FC236}">
                <a16:creationId xmlns:a16="http://schemas.microsoft.com/office/drawing/2014/main" id="{96E20D5D-A280-5492-CFD8-9BD21DA30155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855573" y="4201816"/>
            <a:ext cx="3017520" cy="1336601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25" name="SS_ITEM_1_TITLE">
            <a:extLst>
              <a:ext uri="{FF2B5EF4-FFF2-40B4-BE49-F238E27FC236}">
                <a16:creationId xmlns:a16="http://schemas.microsoft.com/office/drawing/2014/main" id="{56A14D4F-341F-C963-6734-BAECA9DBC49F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855573" y="3674530"/>
            <a:ext cx="3017520" cy="411653"/>
          </a:xfrm>
          <a:prstGeom prst="rect">
            <a:avLst/>
          </a:prstGeom>
        </p:spPr>
        <p:txBody>
          <a:bodyPr lIns="0" tIns="0" rIns="0" bIns="0" numCol="1" spcCol="1778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000" b="0">
                <a:solidFill>
                  <a:schemeClr val="bg1"/>
                </a:solidFill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Headline</a:t>
            </a:r>
          </a:p>
        </p:txBody>
      </p:sp>
      <p:sp>
        <p:nvSpPr>
          <p:cNvPr id="64" name="SS_TITLE">
            <a:extLst>
              <a:ext uri="{FF2B5EF4-FFF2-40B4-BE49-F238E27FC236}">
                <a16:creationId xmlns:a16="http://schemas.microsoft.com/office/drawing/2014/main" id="{D7344707-C69C-9B3C-B544-3B9B65499706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3" y="447"/>
            <a:ext cx="10474360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SS_PAGE">
            <a:extLst>
              <a:ext uri="{FF2B5EF4-FFF2-40B4-BE49-F238E27FC236}">
                <a16:creationId xmlns:a16="http://schemas.microsoft.com/office/drawing/2014/main" id="{B4B885B2-2DC5-D8A1-7360-B291EF24FDC1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9949377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STEPS_4_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aphic 4">
            <a:extLst>
              <a:ext uri="{FF2B5EF4-FFF2-40B4-BE49-F238E27FC236}">
                <a16:creationId xmlns:a16="http://schemas.microsoft.com/office/drawing/2014/main" id="{9A1CD812-3B4E-03B9-AB1E-DC319D5E55A0}"/>
              </a:ext>
            </a:extLst>
          </p:cNvPr>
          <p:cNvSpPr/>
          <p:nvPr userDrawn="1"/>
        </p:nvSpPr>
        <p:spPr>
          <a:xfrm>
            <a:off x="3526729" y="2673341"/>
            <a:ext cx="2468880" cy="463296"/>
          </a:xfrm>
          <a:custGeom>
            <a:avLst/>
            <a:gdLst>
              <a:gd name="connsiteX0" fmla="*/ 231648 w 2468880"/>
              <a:gd name="connsiteY0" fmla="*/ 0 h 463296"/>
              <a:gd name="connsiteX1" fmla="*/ 231648 w 2468880"/>
              <a:gd name="connsiteY1" fmla="*/ 115824 h 463296"/>
              <a:gd name="connsiteX2" fmla="*/ 2237232 w 2468880"/>
              <a:gd name="connsiteY2" fmla="*/ 115824 h 463296"/>
              <a:gd name="connsiteX3" fmla="*/ 2237232 w 2468880"/>
              <a:gd name="connsiteY3" fmla="*/ 0 h 463296"/>
              <a:gd name="connsiteX4" fmla="*/ 2468880 w 2468880"/>
              <a:gd name="connsiteY4" fmla="*/ 231648 h 463296"/>
              <a:gd name="connsiteX5" fmla="*/ 2237232 w 2468880"/>
              <a:gd name="connsiteY5" fmla="*/ 463296 h 463296"/>
              <a:gd name="connsiteX6" fmla="*/ 2237232 w 2468880"/>
              <a:gd name="connsiteY6" fmla="*/ 347472 h 463296"/>
              <a:gd name="connsiteX7" fmla="*/ 231648 w 2468880"/>
              <a:gd name="connsiteY7" fmla="*/ 347472 h 463296"/>
              <a:gd name="connsiteX8" fmla="*/ 231648 w 2468880"/>
              <a:gd name="connsiteY8" fmla="*/ 463296 h 463296"/>
              <a:gd name="connsiteX9" fmla="*/ 0 w 2468880"/>
              <a:gd name="connsiteY9" fmla="*/ 231648 h 463296"/>
              <a:gd name="connsiteX10" fmla="*/ 231648 w 2468880"/>
              <a:gd name="connsiteY10" fmla="*/ 0 h 46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0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Graphic 4">
            <a:extLst>
              <a:ext uri="{FF2B5EF4-FFF2-40B4-BE49-F238E27FC236}">
                <a16:creationId xmlns:a16="http://schemas.microsoft.com/office/drawing/2014/main" id="{666FA9CE-3C1A-18A0-37D4-5EAE6C9DBF86}"/>
              </a:ext>
            </a:extLst>
          </p:cNvPr>
          <p:cNvSpPr/>
          <p:nvPr userDrawn="1"/>
        </p:nvSpPr>
        <p:spPr>
          <a:xfrm>
            <a:off x="6196391" y="2673341"/>
            <a:ext cx="2468880" cy="463296"/>
          </a:xfrm>
          <a:custGeom>
            <a:avLst/>
            <a:gdLst>
              <a:gd name="connsiteX0" fmla="*/ 231648 w 2468880"/>
              <a:gd name="connsiteY0" fmla="*/ 0 h 463296"/>
              <a:gd name="connsiteX1" fmla="*/ 231648 w 2468880"/>
              <a:gd name="connsiteY1" fmla="*/ 115824 h 463296"/>
              <a:gd name="connsiteX2" fmla="*/ 2237232 w 2468880"/>
              <a:gd name="connsiteY2" fmla="*/ 115824 h 463296"/>
              <a:gd name="connsiteX3" fmla="*/ 2237232 w 2468880"/>
              <a:gd name="connsiteY3" fmla="*/ 0 h 463296"/>
              <a:gd name="connsiteX4" fmla="*/ 2468880 w 2468880"/>
              <a:gd name="connsiteY4" fmla="*/ 231648 h 463296"/>
              <a:gd name="connsiteX5" fmla="*/ 2237232 w 2468880"/>
              <a:gd name="connsiteY5" fmla="*/ 463296 h 463296"/>
              <a:gd name="connsiteX6" fmla="*/ 2237232 w 2468880"/>
              <a:gd name="connsiteY6" fmla="*/ 347472 h 463296"/>
              <a:gd name="connsiteX7" fmla="*/ 231648 w 2468880"/>
              <a:gd name="connsiteY7" fmla="*/ 347472 h 463296"/>
              <a:gd name="connsiteX8" fmla="*/ 231648 w 2468880"/>
              <a:gd name="connsiteY8" fmla="*/ 463296 h 463296"/>
              <a:gd name="connsiteX9" fmla="*/ 0 w 2468880"/>
              <a:gd name="connsiteY9" fmla="*/ 231648 h 463296"/>
              <a:gd name="connsiteX10" fmla="*/ 231648 w 2468880"/>
              <a:gd name="connsiteY10" fmla="*/ 0 h 46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0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Graphic 4">
            <a:extLst>
              <a:ext uri="{FF2B5EF4-FFF2-40B4-BE49-F238E27FC236}">
                <a16:creationId xmlns:a16="http://schemas.microsoft.com/office/drawing/2014/main" id="{5A6C606B-FC5D-6044-6C31-6063E88730D1}"/>
              </a:ext>
            </a:extLst>
          </p:cNvPr>
          <p:cNvSpPr/>
          <p:nvPr userDrawn="1"/>
        </p:nvSpPr>
        <p:spPr>
          <a:xfrm>
            <a:off x="8866053" y="2673341"/>
            <a:ext cx="2468880" cy="463296"/>
          </a:xfrm>
          <a:custGeom>
            <a:avLst/>
            <a:gdLst>
              <a:gd name="connsiteX0" fmla="*/ 231648 w 2468880"/>
              <a:gd name="connsiteY0" fmla="*/ 0 h 463296"/>
              <a:gd name="connsiteX1" fmla="*/ 231648 w 2468880"/>
              <a:gd name="connsiteY1" fmla="*/ 115824 h 463296"/>
              <a:gd name="connsiteX2" fmla="*/ 2237232 w 2468880"/>
              <a:gd name="connsiteY2" fmla="*/ 115824 h 463296"/>
              <a:gd name="connsiteX3" fmla="*/ 2237232 w 2468880"/>
              <a:gd name="connsiteY3" fmla="*/ 0 h 463296"/>
              <a:gd name="connsiteX4" fmla="*/ 2468880 w 2468880"/>
              <a:gd name="connsiteY4" fmla="*/ 231648 h 463296"/>
              <a:gd name="connsiteX5" fmla="*/ 2237232 w 2468880"/>
              <a:gd name="connsiteY5" fmla="*/ 463296 h 463296"/>
              <a:gd name="connsiteX6" fmla="*/ 2237232 w 2468880"/>
              <a:gd name="connsiteY6" fmla="*/ 347472 h 463296"/>
              <a:gd name="connsiteX7" fmla="*/ 231648 w 2468880"/>
              <a:gd name="connsiteY7" fmla="*/ 347472 h 463296"/>
              <a:gd name="connsiteX8" fmla="*/ 231648 w 2468880"/>
              <a:gd name="connsiteY8" fmla="*/ 463296 h 463296"/>
              <a:gd name="connsiteX9" fmla="*/ 0 w 2468880"/>
              <a:gd name="connsiteY9" fmla="*/ 231648 h 463296"/>
              <a:gd name="connsiteX10" fmla="*/ 231648 w 2468880"/>
              <a:gd name="connsiteY10" fmla="*/ 0 h 46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0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Graphic 4">
            <a:extLst>
              <a:ext uri="{FF2B5EF4-FFF2-40B4-BE49-F238E27FC236}">
                <a16:creationId xmlns:a16="http://schemas.microsoft.com/office/drawing/2014/main" id="{A162278E-0A34-ECFE-A0D7-47055E1588BA}"/>
              </a:ext>
            </a:extLst>
          </p:cNvPr>
          <p:cNvSpPr/>
          <p:nvPr userDrawn="1"/>
        </p:nvSpPr>
        <p:spPr>
          <a:xfrm>
            <a:off x="855573" y="2673341"/>
            <a:ext cx="2468880" cy="463296"/>
          </a:xfrm>
          <a:custGeom>
            <a:avLst/>
            <a:gdLst>
              <a:gd name="connsiteX0" fmla="*/ 231648 w 2468880"/>
              <a:gd name="connsiteY0" fmla="*/ 0 h 463296"/>
              <a:gd name="connsiteX1" fmla="*/ 231648 w 2468880"/>
              <a:gd name="connsiteY1" fmla="*/ 115824 h 463296"/>
              <a:gd name="connsiteX2" fmla="*/ 2237232 w 2468880"/>
              <a:gd name="connsiteY2" fmla="*/ 115824 h 463296"/>
              <a:gd name="connsiteX3" fmla="*/ 2237232 w 2468880"/>
              <a:gd name="connsiteY3" fmla="*/ 0 h 463296"/>
              <a:gd name="connsiteX4" fmla="*/ 2468880 w 2468880"/>
              <a:gd name="connsiteY4" fmla="*/ 231648 h 463296"/>
              <a:gd name="connsiteX5" fmla="*/ 2237232 w 2468880"/>
              <a:gd name="connsiteY5" fmla="*/ 463296 h 463296"/>
              <a:gd name="connsiteX6" fmla="*/ 2237232 w 2468880"/>
              <a:gd name="connsiteY6" fmla="*/ 347472 h 463296"/>
              <a:gd name="connsiteX7" fmla="*/ 231648 w 2468880"/>
              <a:gd name="connsiteY7" fmla="*/ 347472 h 463296"/>
              <a:gd name="connsiteX8" fmla="*/ 231648 w 2468880"/>
              <a:gd name="connsiteY8" fmla="*/ 463296 h 463296"/>
              <a:gd name="connsiteX9" fmla="*/ 0 w 2468880"/>
              <a:gd name="connsiteY9" fmla="*/ 231648 h 463296"/>
              <a:gd name="connsiteX10" fmla="*/ 231648 w 2468880"/>
              <a:gd name="connsiteY10" fmla="*/ 0 h 46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0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5251751-3FAA-2779-CC00-0101597DF655}"/>
              </a:ext>
            </a:extLst>
          </p:cNvPr>
          <p:cNvSpPr>
            <a:spLocks noChangeAspect="1"/>
          </p:cNvSpPr>
          <p:nvPr/>
        </p:nvSpPr>
        <p:spPr>
          <a:xfrm>
            <a:off x="1632755" y="2447789"/>
            <a:ext cx="914516" cy="914400"/>
          </a:xfrm>
          <a:custGeom>
            <a:avLst/>
            <a:gdLst>
              <a:gd name="connsiteX0" fmla="*/ 1142994 w 1142994"/>
              <a:gd name="connsiteY0" fmla="*/ 571426 h 1142851"/>
              <a:gd name="connsiteX1" fmla="*/ 571497 w 1142994"/>
              <a:gd name="connsiteY1" fmla="*/ 1142851 h 1142851"/>
              <a:gd name="connsiteX2" fmla="*/ 0 w 1142994"/>
              <a:gd name="connsiteY2" fmla="*/ 571426 h 1142851"/>
              <a:gd name="connsiteX3" fmla="*/ 571497 w 1142994"/>
              <a:gd name="connsiteY3" fmla="*/ 0 h 1142851"/>
              <a:gd name="connsiteX4" fmla="*/ 1142994 w 1142994"/>
              <a:gd name="connsiteY4" fmla="*/ 571426 h 114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994" h="1142851">
                <a:moveTo>
                  <a:pt x="1142994" y="571426"/>
                </a:moveTo>
                <a:cubicBezTo>
                  <a:pt x="1142994" y="887015"/>
                  <a:pt x="887126" y="1142851"/>
                  <a:pt x="571497" y="1142851"/>
                </a:cubicBezTo>
                <a:cubicBezTo>
                  <a:pt x="255868" y="1142851"/>
                  <a:pt x="0" y="887015"/>
                  <a:pt x="0" y="571426"/>
                </a:cubicBezTo>
                <a:cubicBezTo>
                  <a:pt x="0" y="255836"/>
                  <a:pt x="255868" y="0"/>
                  <a:pt x="571497" y="0"/>
                </a:cubicBezTo>
                <a:cubicBezTo>
                  <a:pt x="887126" y="0"/>
                  <a:pt x="1142994" y="255836"/>
                  <a:pt x="1142994" y="571426"/>
                </a:cubicBezTo>
                <a:close/>
              </a:path>
            </a:pathLst>
          </a:custGeom>
          <a:solidFill>
            <a:schemeClr val="accent1"/>
          </a:solidFill>
          <a:ln w="57150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9A12B1D-ED4F-4407-A0EF-E8910A9B6272}"/>
              </a:ext>
            </a:extLst>
          </p:cNvPr>
          <p:cNvSpPr>
            <a:spLocks noChangeAspect="1"/>
          </p:cNvSpPr>
          <p:nvPr/>
        </p:nvSpPr>
        <p:spPr>
          <a:xfrm>
            <a:off x="4303969" y="2447789"/>
            <a:ext cx="914400" cy="914400"/>
          </a:xfrm>
          <a:custGeom>
            <a:avLst/>
            <a:gdLst>
              <a:gd name="connsiteX0" fmla="*/ 1142994 w 1142994"/>
              <a:gd name="connsiteY0" fmla="*/ 571426 h 1142851"/>
              <a:gd name="connsiteX1" fmla="*/ 571497 w 1142994"/>
              <a:gd name="connsiteY1" fmla="*/ 1142851 h 1142851"/>
              <a:gd name="connsiteX2" fmla="*/ 0 w 1142994"/>
              <a:gd name="connsiteY2" fmla="*/ 571426 h 1142851"/>
              <a:gd name="connsiteX3" fmla="*/ 571497 w 1142994"/>
              <a:gd name="connsiteY3" fmla="*/ 0 h 1142851"/>
              <a:gd name="connsiteX4" fmla="*/ 1142994 w 1142994"/>
              <a:gd name="connsiteY4" fmla="*/ 571426 h 114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994" h="1142851">
                <a:moveTo>
                  <a:pt x="1142994" y="571426"/>
                </a:moveTo>
                <a:cubicBezTo>
                  <a:pt x="1142994" y="887015"/>
                  <a:pt x="887126" y="1142851"/>
                  <a:pt x="571497" y="1142851"/>
                </a:cubicBezTo>
                <a:cubicBezTo>
                  <a:pt x="255868" y="1142851"/>
                  <a:pt x="0" y="887015"/>
                  <a:pt x="0" y="571426"/>
                </a:cubicBezTo>
                <a:cubicBezTo>
                  <a:pt x="0" y="255836"/>
                  <a:pt x="255868" y="0"/>
                  <a:pt x="571497" y="0"/>
                </a:cubicBezTo>
                <a:cubicBezTo>
                  <a:pt x="887126" y="0"/>
                  <a:pt x="1142994" y="255836"/>
                  <a:pt x="1142994" y="571426"/>
                </a:cubicBezTo>
                <a:close/>
              </a:path>
            </a:pathLst>
          </a:custGeom>
          <a:solidFill>
            <a:schemeClr val="accent1"/>
          </a:solidFill>
          <a:ln w="57150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650AE415-8EA2-0DC0-23F9-C63F7AF9A97B}"/>
              </a:ext>
            </a:extLst>
          </p:cNvPr>
          <p:cNvSpPr>
            <a:spLocks noChangeAspect="1"/>
          </p:cNvSpPr>
          <p:nvPr/>
        </p:nvSpPr>
        <p:spPr>
          <a:xfrm>
            <a:off x="6969746" y="2447789"/>
            <a:ext cx="914516" cy="914400"/>
          </a:xfrm>
          <a:custGeom>
            <a:avLst/>
            <a:gdLst>
              <a:gd name="connsiteX0" fmla="*/ 1142994 w 1142994"/>
              <a:gd name="connsiteY0" fmla="*/ 571426 h 1142851"/>
              <a:gd name="connsiteX1" fmla="*/ 571497 w 1142994"/>
              <a:gd name="connsiteY1" fmla="*/ 1142851 h 1142851"/>
              <a:gd name="connsiteX2" fmla="*/ 0 w 1142994"/>
              <a:gd name="connsiteY2" fmla="*/ 571426 h 1142851"/>
              <a:gd name="connsiteX3" fmla="*/ 571497 w 1142994"/>
              <a:gd name="connsiteY3" fmla="*/ 0 h 1142851"/>
              <a:gd name="connsiteX4" fmla="*/ 1142994 w 1142994"/>
              <a:gd name="connsiteY4" fmla="*/ 571426 h 114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994" h="1142851">
                <a:moveTo>
                  <a:pt x="1142994" y="571426"/>
                </a:moveTo>
                <a:cubicBezTo>
                  <a:pt x="1142994" y="887015"/>
                  <a:pt x="887126" y="1142851"/>
                  <a:pt x="571497" y="1142851"/>
                </a:cubicBezTo>
                <a:cubicBezTo>
                  <a:pt x="255868" y="1142851"/>
                  <a:pt x="0" y="887015"/>
                  <a:pt x="0" y="571426"/>
                </a:cubicBezTo>
                <a:cubicBezTo>
                  <a:pt x="0" y="255836"/>
                  <a:pt x="255868" y="0"/>
                  <a:pt x="571497" y="0"/>
                </a:cubicBezTo>
                <a:cubicBezTo>
                  <a:pt x="887126" y="0"/>
                  <a:pt x="1142994" y="255836"/>
                  <a:pt x="1142994" y="571426"/>
                </a:cubicBezTo>
                <a:close/>
              </a:path>
            </a:pathLst>
          </a:custGeom>
          <a:solidFill>
            <a:schemeClr val="accent1"/>
          </a:solidFill>
          <a:ln w="57150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Shape 12">
            <a:extLst>
              <a:ext uri="{FF2B5EF4-FFF2-40B4-BE49-F238E27FC236}">
                <a16:creationId xmlns:a16="http://schemas.microsoft.com/office/drawing/2014/main" id="{DE65A16A-27EF-4C6A-FE9D-A3E88BED6F26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32" name="Shape 2">
            <a:extLst>
              <a:ext uri="{FF2B5EF4-FFF2-40B4-BE49-F238E27FC236}">
                <a16:creationId xmlns:a16="http://schemas.microsoft.com/office/drawing/2014/main" id="{0EC250B3-FDE6-7BAF-7F70-2219319BB8AB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7CA217E-94C3-CB7E-7EE4-40BB90693401}"/>
              </a:ext>
            </a:extLst>
          </p:cNvPr>
          <p:cNvSpPr>
            <a:spLocks noChangeAspect="1"/>
          </p:cNvSpPr>
          <p:nvPr userDrawn="1"/>
        </p:nvSpPr>
        <p:spPr>
          <a:xfrm>
            <a:off x="9638220" y="2447789"/>
            <a:ext cx="914516" cy="914400"/>
          </a:xfrm>
          <a:custGeom>
            <a:avLst/>
            <a:gdLst>
              <a:gd name="connsiteX0" fmla="*/ 1142994 w 1142994"/>
              <a:gd name="connsiteY0" fmla="*/ 571426 h 1142851"/>
              <a:gd name="connsiteX1" fmla="*/ 571497 w 1142994"/>
              <a:gd name="connsiteY1" fmla="*/ 1142851 h 1142851"/>
              <a:gd name="connsiteX2" fmla="*/ 0 w 1142994"/>
              <a:gd name="connsiteY2" fmla="*/ 571426 h 1142851"/>
              <a:gd name="connsiteX3" fmla="*/ 571497 w 1142994"/>
              <a:gd name="connsiteY3" fmla="*/ 0 h 1142851"/>
              <a:gd name="connsiteX4" fmla="*/ 1142994 w 1142994"/>
              <a:gd name="connsiteY4" fmla="*/ 571426 h 114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994" h="1142851">
                <a:moveTo>
                  <a:pt x="1142994" y="571426"/>
                </a:moveTo>
                <a:cubicBezTo>
                  <a:pt x="1142994" y="887015"/>
                  <a:pt x="887126" y="1142851"/>
                  <a:pt x="571497" y="1142851"/>
                </a:cubicBezTo>
                <a:cubicBezTo>
                  <a:pt x="255868" y="1142851"/>
                  <a:pt x="0" y="887015"/>
                  <a:pt x="0" y="571426"/>
                </a:cubicBezTo>
                <a:cubicBezTo>
                  <a:pt x="0" y="255836"/>
                  <a:pt x="255868" y="0"/>
                  <a:pt x="571497" y="0"/>
                </a:cubicBezTo>
                <a:cubicBezTo>
                  <a:pt x="887126" y="0"/>
                  <a:pt x="1142994" y="255836"/>
                  <a:pt x="1142994" y="571426"/>
                </a:cubicBezTo>
                <a:close/>
              </a:path>
            </a:pathLst>
          </a:custGeom>
          <a:solidFill>
            <a:schemeClr val="accent1"/>
          </a:solidFill>
          <a:ln w="57150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SS_LOGO">
            <a:extLst>
              <a:ext uri="{FF2B5EF4-FFF2-40B4-BE49-F238E27FC236}">
                <a16:creationId xmlns:a16="http://schemas.microsoft.com/office/drawing/2014/main" id="{EA317CBF-CF6B-F48A-7A96-AAA7899D5802}"/>
              </a:ext>
            </a:extLst>
          </p:cNvPr>
          <p:cNvSpPr>
            <a:spLocks noGrp="1"/>
          </p:cNvSpPr>
          <p:nvPr>
            <p:ph type="pic" sz="quarter" idx="147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05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31" name="SS_PRESENTATION_TITLE">
            <a:extLst>
              <a:ext uri="{FF2B5EF4-FFF2-40B4-BE49-F238E27FC236}">
                <a16:creationId xmlns:a16="http://schemas.microsoft.com/office/drawing/2014/main" id="{16C47C19-ABB3-E70E-F045-340A7A2D370F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60897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8" name="SS_ITEM_4_CONTENT">
            <a:extLst>
              <a:ext uri="{FF2B5EF4-FFF2-40B4-BE49-F238E27FC236}">
                <a16:creationId xmlns:a16="http://schemas.microsoft.com/office/drawing/2014/main" id="{80D0A349-9D9F-23DE-9C92-927C5C7B1A82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8861053" y="4091118"/>
            <a:ext cx="2468880" cy="1336601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9" name="SS_ITEM_4_TITLE">
            <a:extLst>
              <a:ext uri="{FF2B5EF4-FFF2-40B4-BE49-F238E27FC236}">
                <a16:creationId xmlns:a16="http://schemas.microsoft.com/office/drawing/2014/main" id="{EDB1A325-8DCE-4FF2-1637-9FD4C7644772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8861053" y="3563832"/>
            <a:ext cx="2468880" cy="411653"/>
          </a:xfrm>
          <a:prstGeom prst="rect">
            <a:avLst/>
          </a:prstGeom>
        </p:spPr>
        <p:txBody>
          <a:bodyPr lIns="0" tIns="0" rIns="0" bIns="0" numCol="1" spcCol="1778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000" b="0">
                <a:solidFill>
                  <a:schemeClr val="bg1"/>
                </a:solidFill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Headline</a:t>
            </a:r>
          </a:p>
        </p:txBody>
      </p:sp>
      <p:sp>
        <p:nvSpPr>
          <p:cNvPr id="12" name="SS_ICON_4">
            <a:extLst>
              <a:ext uri="{FF2B5EF4-FFF2-40B4-BE49-F238E27FC236}">
                <a16:creationId xmlns:a16="http://schemas.microsoft.com/office/drawing/2014/main" id="{A946A2B4-FB46-C75A-607E-2B873427C2F8}"/>
              </a:ext>
            </a:extLst>
          </p:cNvPr>
          <p:cNvSpPr>
            <a:spLocks noGrp="1"/>
          </p:cNvSpPr>
          <p:nvPr>
            <p:ph type="pic" sz="quarter" idx="154"/>
          </p:nvPr>
        </p:nvSpPr>
        <p:spPr>
          <a:xfrm>
            <a:off x="9958318" y="2767829"/>
            <a:ext cx="274320" cy="27432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8" name="SS_ITEM_3_CONTENT">
            <a:extLst>
              <a:ext uri="{FF2B5EF4-FFF2-40B4-BE49-F238E27FC236}">
                <a16:creationId xmlns:a16="http://schemas.microsoft.com/office/drawing/2014/main" id="{4D3205C8-3985-066F-1377-6DAEF51BDD93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6196391" y="4091118"/>
            <a:ext cx="2468880" cy="1336601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39" name="SS_ITEM_3_TITLE">
            <a:extLst>
              <a:ext uri="{FF2B5EF4-FFF2-40B4-BE49-F238E27FC236}">
                <a16:creationId xmlns:a16="http://schemas.microsoft.com/office/drawing/2014/main" id="{B8A51D99-B454-A688-3BC3-07E5E1C5BBDE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6196391" y="3563832"/>
            <a:ext cx="2468880" cy="411653"/>
          </a:xfrm>
          <a:prstGeom prst="rect">
            <a:avLst/>
          </a:prstGeom>
        </p:spPr>
        <p:txBody>
          <a:bodyPr lIns="0" tIns="0" rIns="0" bIns="0" numCol="1" spcCol="1778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000" b="0">
                <a:solidFill>
                  <a:schemeClr val="bg1"/>
                </a:solidFill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Headline</a:t>
            </a:r>
          </a:p>
        </p:txBody>
      </p:sp>
      <p:sp>
        <p:nvSpPr>
          <p:cNvPr id="18" name="SS_ICON_3">
            <a:extLst>
              <a:ext uri="{FF2B5EF4-FFF2-40B4-BE49-F238E27FC236}">
                <a16:creationId xmlns:a16="http://schemas.microsoft.com/office/drawing/2014/main" id="{02A8F8EE-D39B-F798-9B59-146458745CF5}"/>
              </a:ext>
            </a:extLst>
          </p:cNvPr>
          <p:cNvSpPr>
            <a:spLocks noGrp="1"/>
          </p:cNvSpPr>
          <p:nvPr>
            <p:ph type="pic" sz="quarter" idx="141"/>
          </p:nvPr>
        </p:nvSpPr>
        <p:spPr>
          <a:xfrm>
            <a:off x="7289844" y="2767829"/>
            <a:ext cx="274320" cy="27432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0" name="SS_ITEM_2_CONTENT">
            <a:extLst>
              <a:ext uri="{FF2B5EF4-FFF2-40B4-BE49-F238E27FC236}">
                <a16:creationId xmlns:a16="http://schemas.microsoft.com/office/drawing/2014/main" id="{E36C5651-E931-5EF3-2B9D-A7BBDA1F72AD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3526729" y="4091118"/>
            <a:ext cx="2468880" cy="1336601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41" name="SS_ITEM_2_TITLE">
            <a:extLst>
              <a:ext uri="{FF2B5EF4-FFF2-40B4-BE49-F238E27FC236}">
                <a16:creationId xmlns:a16="http://schemas.microsoft.com/office/drawing/2014/main" id="{C34C8CF9-5EC9-F768-7088-1718A09CBB1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3526729" y="3563832"/>
            <a:ext cx="2468880" cy="411653"/>
          </a:xfrm>
          <a:prstGeom prst="rect">
            <a:avLst/>
          </a:prstGeom>
        </p:spPr>
        <p:txBody>
          <a:bodyPr lIns="0" tIns="0" rIns="0" bIns="0" numCol="1" spcCol="1778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000" b="0">
                <a:solidFill>
                  <a:schemeClr val="bg1"/>
                </a:solidFill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Headline</a:t>
            </a:r>
          </a:p>
        </p:txBody>
      </p:sp>
      <p:sp>
        <p:nvSpPr>
          <p:cNvPr id="17" name="SS_ICON_2">
            <a:extLst>
              <a:ext uri="{FF2B5EF4-FFF2-40B4-BE49-F238E27FC236}">
                <a16:creationId xmlns:a16="http://schemas.microsoft.com/office/drawing/2014/main" id="{1D57D8E4-9D2F-D759-964E-89C596CBD701}"/>
              </a:ext>
            </a:extLst>
          </p:cNvPr>
          <p:cNvSpPr>
            <a:spLocks noGrp="1"/>
          </p:cNvSpPr>
          <p:nvPr>
            <p:ph type="pic" sz="quarter" idx="140"/>
          </p:nvPr>
        </p:nvSpPr>
        <p:spPr>
          <a:xfrm>
            <a:off x="4627821" y="2767829"/>
            <a:ext cx="274320" cy="27432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SS_ITEM_1_CONTENT">
            <a:extLst>
              <a:ext uri="{FF2B5EF4-FFF2-40B4-BE49-F238E27FC236}">
                <a16:creationId xmlns:a16="http://schemas.microsoft.com/office/drawing/2014/main" id="{CD0DC12B-08E1-117E-28FD-470C79C57E28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855573" y="4091118"/>
            <a:ext cx="2468880" cy="1336601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2" name="SS_ITEM_1_TITLE">
            <a:extLst>
              <a:ext uri="{FF2B5EF4-FFF2-40B4-BE49-F238E27FC236}">
                <a16:creationId xmlns:a16="http://schemas.microsoft.com/office/drawing/2014/main" id="{5C4A00E8-AE50-6E57-8675-0E4C8530D841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855573" y="3563832"/>
            <a:ext cx="2468880" cy="411653"/>
          </a:xfrm>
          <a:prstGeom prst="rect">
            <a:avLst/>
          </a:prstGeom>
        </p:spPr>
        <p:txBody>
          <a:bodyPr lIns="0" tIns="0" rIns="0" bIns="0" numCol="1" spcCol="1778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000" b="0">
                <a:solidFill>
                  <a:schemeClr val="bg1"/>
                </a:solidFill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Headline</a:t>
            </a:r>
          </a:p>
        </p:txBody>
      </p:sp>
      <p:sp>
        <p:nvSpPr>
          <p:cNvPr id="16" name="SS_ICON_1">
            <a:extLst>
              <a:ext uri="{FF2B5EF4-FFF2-40B4-BE49-F238E27FC236}">
                <a16:creationId xmlns:a16="http://schemas.microsoft.com/office/drawing/2014/main" id="{CDA7D60F-06BB-A58B-3F94-B026B5D9F8AB}"/>
              </a:ext>
            </a:extLst>
          </p:cNvPr>
          <p:cNvSpPr>
            <a:spLocks noGrp="1"/>
          </p:cNvSpPr>
          <p:nvPr>
            <p:ph type="pic" sz="quarter" idx="139"/>
          </p:nvPr>
        </p:nvSpPr>
        <p:spPr>
          <a:xfrm>
            <a:off x="1952838" y="2767829"/>
            <a:ext cx="274320" cy="27432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4" name="SS_TITLE">
            <a:extLst>
              <a:ext uri="{FF2B5EF4-FFF2-40B4-BE49-F238E27FC236}">
                <a16:creationId xmlns:a16="http://schemas.microsoft.com/office/drawing/2014/main" id="{C0705718-7A8B-8094-D48E-921A0DF07154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3" y="447"/>
            <a:ext cx="10474360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3" name="SS_PAGE">
            <a:extLst>
              <a:ext uri="{FF2B5EF4-FFF2-40B4-BE49-F238E27FC236}">
                <a16:creationId xmlns:a16="http://schemas.microsoft.com/office/drawing/2014/main" id="{80F3CD7C-4055-0742-41C3-DFE474CCA547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4414514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STEPS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raphic 4">
            <a:extLst>
              <a:ext uri="{FF2B5EF4-FFF2-40B4-BE49-F238E27FC236}">
                <a16:creationId xmlns:a16="http://schemas.microsoft.com/office/drawing/2014/main" id="{9ACF7A46-80CB-DA3C-EEDA-91E6F9038ED4}"/>
              </a:ext>
            </a:extLst>
          </p:cNvPr>
          <p:cNvSpPr/>
          <p:nvPr userDrawn="1"/>
        </p:nvSpPr>
        <p:spPr>
          <a:xfrm>
            <a:off x="3526729" y="2673341"/>
            <a:ext cx="2468880" cy="463296"/>
          </a:xfrm>
          <a:custGeom>
            <a:avLst/>
            <a:gdLst>
              <a:gd name="connsiteX0" fmla="*/ 231648 w 2468880"/>
              <a:gd name="connsiteY0" fmla="*/ 0 h 463296"/>
              <a:gd name="connsiteX1" fmla="*/ 231648 w 2468880"/>
              <a:gd name="connsiteY1" fmla="*/ 115824 h 463296"/>
              <a:gd name="connsiteX2" fmla="*/ 2237232 w 2468880"/>
              <a:gd name="connsiteY2" fmla="*/ 115824 h 463296"/>
              <a:gd name="connsiteX3" fmla="*/ 2237232 w 2468880"/>
              <a:gd name="connsiteY3" fmla="*/ 0 h 463296"/>
              <a:gd name="connsiteX4" fmla="*/ 2468880 w 2468880"/>
              <a:gd name="connsiteY4" fmla="*/ 231648 h 463296"/>
              <a:gd name="connsiteX5" fmla="*/ 2237232 w 2468880"/>
              <a:gd name="connsiteY5" fmla="*/ 463296 h 463296"/>
              <a:gd name="connsiteX6" fmla="*/ 2237232 w 2468880"/>
              <a:gd name="connsiteY6" fmla="*/ 347472 h 463296"/>
              <a:gd name="connsiteX7" fmla="*/ 231648 w 2468880"/>
              <a:gd name="connsiteY7" fmla="*/ 347472 h 463296"/>
              <a:gd name="connsiteX8" fmla="*/ 231648 w 2468880"/>
              <a:gd name="connsiteY8" fmla="*/ 463296 h 463296"/>
              <a:gd name="connsiteX9" fmla="*/ 0 w 2468880"/>
              <a:gd name="connsiteY9" fmla="*/ 231648 h 463296"/>
              <a:gd name="connsiteX10" fmla="*/ 231648 w 2468880"/>
              <a:gd name="connsiteY10" fmla="*/ 0 h 46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0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4">
            <a:extLst>
              <a:ext uri="{FF2B5EF4-FFF2-40B4-BE49-F238E27FC236}">
                <a16:creationId xmlns:a16="http://schemas.microsoft.com/office/drawing/2014/main" id="{42DBE89E-BF92-FDAE-B8DD-7A82AA41DA9C}"/>
              </a:ext>
            </a:extLst>
          </p:cNvPr>
          <p:cNvSpPr/>
          <p:nvPr userDrawn="1"/>
        </p:nvSpPr>
        <p:spPr>
          <a:xfrm>
            <a:off x="6196391" y="2673341"/>
            <a:ext cx="2468880" cy="463296"/>
          </a:xfrm>
          <a:custGeom>
            <a:avLst/>
            <a:gdLst>
              <a:gd name="connsiteX0" fmla="*/ 231648 w 2468880"/>
              <a:gd name="connsiteY0" fmla="*/ 0 h 463296"/>
              <a:gd name="connsiteX1" fmla="*/ 231648 w 2468880"/>
              <a:gd name="connsiteY1" fmla="*/ 115824 h 463296"/>
              <a:gd name="connsiteX2" fmla="*/ 2237232 w 2468880"/>
              <a:gd name="connsiteY2" fmla="*/ 115824 h 463296"/>
              <a:gd name="connsiteX3" fmla="*/ 2237232 w 2468880"/>
              <a:gd name="connsiteY3" fmla="*/ 0 h 463296"/>
              <a:gd name="connsiteX4" fmla="*/ 2468880 w 2468880"/>
              <a:gd name="connsiteY4" fmla="*/ 231648 h 463296"/>
              <a:gd name="connsiteX5" fmla="*/ 2237232 w 2468880"/>
              <a:gd name="connsiteY5" fmla="*/ 463296 h 463296"/>
              <a:gd name="connsiteX6" fmla="*/ 2237232 w 2468880"/>
              <a:gd name="connsiteY6" fmla="*/ 347472 h 463296"/>
              <a:gd name="connsiteX7" fmla="*/ 231648 w 2468880"/>
              <a:gd name="connsiteY7" fmla="*/ 347472 h 463296"/>
              <a:gd name="connsiteX8" fmla="*/ 231648 w 2468880"/>
              <a:gd name="connsiteY8" fmla="*/ 463296 h 463296"/>
              <a:gd name="connsiteX9" fmla="*/ 0 w 2468880"/>
              <a:gd name="connsiteY9" fmla="*/ 231648 h 463296"/>
              <a:gd name="connsiteX10" fmla="*/ 231648 w 2468880"/>
              <a:gd name="connsiteY10" fmla="*/ 0 h 46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0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4">
            <a:extLst>
              <a:ext uri="{FF2B5EF4-FFF2-40B4-BE49-F238E27FC236}">
                <a16:creationId xmlns:a16="http://schemas.microsoft.com/office/drawing/2014/main" id="{A99D3BAF-E8E6-603B-1AAC-2F1441002B17}"/>
              </a:ext>
            </a:extLst>
          </p:cNvPr>
          <p:cNvSpPr/>
          <p:nvPr userDrawn="1"/>
        </p:nvSpPr>
        <p:spPr>
          <a:xfrm>
            <a:off x="8866053" y="2673341"/>
            <a:ext cx="2468880" cy="463296"/>
          </a:xfrm>
          <a:custGeom>
            <a:avLst/>
            <a:gdLst>
              <a:gd name="connsiteX0" fmla="*/ 231648 w 2468880"/>
              <a:gd name="connsiteY0" fmla="*/ 0 h 463296"/>
              <a:gd name="connsiteX1" fmla="*/ 231648 w 2468880"/>
              <a:gd name="connsiteY1" fmla="*/ 115824 h 463296"/>
              <a:gd name="connsiteX2" fmla="*/ 2237232 w 2468880"/>
              <a:gd name="connsiteY2" fmla="*/ 115824 h 463296"/>
              <a:gd name="connsiteX3" fmla="*/ 2237232 w 2468880"/>
              <a:gd name="connsiteY3" fmla="*/ 0 h 463296"/>
              <a:gd name="connsiteX4" fmla="*/ 2468880 w 2468880"/>
              <a:gd name="connsiteY4" fmla="*/ 231648 h 463296"/>
              <a:gd name="connsiteX5" fmla="*/ 2237232 w 2468880"/>
              <a:gd name="connsiteY5" fmla="*/ 463296 h 463296"/>
              <a:gd name="connsiteX6" fmla="*/ 2237232 w 2468880"/>
              <a:gd name="connsiteY6" fmla="*/ 347472 h 463296"/>
              <a:gd name="connsiteX7" fmla="*/ 231648 w 2468880"/>
              <a:gd name="connsiteY7" fmla="*/ 347472 h 463296"/>
              <a:gd name="connsiteX8" fmla="*/ 231648 w 2468880"/>
              <a:gd name="connsiteY8" fmla="*/ 463296 h 463296"/>
              <a:gd name="connsiteX9" fmla="*/ 0 w 2468880"/>
              <a:gd name="connsiteY9" fmla="*/ 231648 h 463296"/>
              <a:gd name="connsiteX10" fmla="*/ 231648 w 2468880"/>
              <a:gd name="connsiteY10" fmla="*/ 0 h 46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0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Graphic 4">
            <a:extLst>
              <a:ext uri="{FF2B5EF4-FFF2-40B4-BE49-F238E27FC236}">
                <a16:creationId xmlns:a16="http://schemas.microsoft.com/office/drawing/2014/main" id="{F04CA368-C9E0-7A43-8002-612BD873BCBB}"/>
              </a:ext>
            </a:extLst>
          </p:cNvPr>
          <p:cNvSpPr/>
          <p:nvPr userDrawn="1"/>
        </p:nvSpPr>
        <p:spPr>
          <a:xfrm>
            <a:off x="855573" y="2673341"/>
            <a:ext cx="2468880" cy="463296"/>
          </a:xfrm>
          <a:custGeom>
            <a:avLst/>
            <a:gdLst>
              <a:gd name="connsiteX0" fmla="*/ 231648 w 2468880"/>
              <a:gd name="connsiteY0" fmla="*/ 0 h 463296"/>
              <a:gd name="connsiteX1" fmla="*/ 231648 w 2468880"/>
              <a:gd name="connsiteY1" fmla="*/ 115824 h 463296"/>
              <a:gd name="connsiteX2" fmla="*/ 2237232 w 2468880"/>
              <a:gd name="connsiteY2" fmla="*/ 115824 h 463296"/>
              <a:gd name="connsiteX3" fmla="*/ 2237232 w 2468880"/>
              <a:gd name="connsiteY3" fmla="*/ 0 h 463296"/>
              <a:gd name="connsiteX4" fmla="*/ 2468880 w 2468880"/>
              <a:gd name="connsiteY4" fmla="*/ 231648 h 463296"/>
              <a:gd name="connsiteX5" fmla="*/ 2237232 w 2468880"/>
              <a:gd name="connsiteY5" fmla="*/ 463296 h 463296"/>
              <a:gd name="connsiteX6" fmla="*/ 2237232 w 2468880"/>
              <a:gd name="connsiteY6" fmla="*/ 347472 h 463296"/>
              <a:gd name="connsiteX7" fmla="*/ 231648 w 2468880"/>
              <a:gd name="connsiteY7" fmla="*/ 347472 h 463296"/>
              <a:gd name="connsiteX8" fmla="*/ 231648 w 2468880"/>
              <a:gd name="connsiteY8" fmla="*/ 463296 h 463296"/>
              <a:gd name="connsiteX9" fmla="*/ 0 w 2468880"/>
              <a:gd name="connsiteY9" fmla="*/ 231648 h 463296"/>
              <a:gd name="connsiteX10" fmla="*/ 231648 w 2468880"/>
              <a:gd name="connsiteY10" fmla="*/ 0 h 46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0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5251751-3FAA-2779-CC00-0101597DF655}"/>
              </a:ext>
            </a:extLst>
          </p:cNvPr>
          <p:cNvSpPr>
            <a:spLocks noChangeAspect="1"/>
          </p:cNvSpPr>
          <p:nvPr/>
        </p:nvSpPr>
        <p:spPr>
          <a:xfrm>
            <a:off x="1632740" y="2447789"/>
            <a:ext cx="914516" cy="914400"/>
          </a:xfrm>
          <a:custGeom>
            <a:avLst/>
            <a:gdLst>
              <a:gd name="connsiteX0" fmla="*/ 1142994 w 1142994"/>
              <a:gd name="connsiteY0" fmla="*/ 571426 h 1142851"/>
              <a:gd name="connsiteX1" fmla="*/ 571497 w 1142994"/>
              <a:gd name="connsiteY1" fmla="*/ 1142851 h 1142851"/>
              <a:gd name="connsiteX2" fmla="*/ 0 w 1142994"/>
              <a:gd name="connsiteY2" fmla="*/ 571426 h 1142851"/>
              <a:gd name="connsiteX3" fmla="*/ 571497 w 1142994"/>
              <a:gd name="connsiteY3" fmla="*/ 0 h 1142851"/>
              <a:gd name="connsiteX4" fmla="*/ 1142994 w 1142994"/>
              <a:gd name="connsiteY4" fmla="*/ 571426 h 114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994" h="1142851">
                <a:moveTo>
                  <a:pt x="1142994" y="571426"/>
                </a:moveTo>
                <a:cubicBezTo>
                  <a:pt x="1142994" y="887015"/>
                  <a:pt x="887126" y="1142851"/>
                  <a:pt x="571497" y="1142851"/>
                </a:cubicBezTo>
                <a:cubicBezTo>
                  <a:pt x="255868" y="1142851"/>
                  <a:pt x="0" y="887015"/>
                  <a:pt x="0" y="571426"/>
                </a:cubicBezTo>
                <a:cubicBezTo>
                  <a:pt x="0" y="255836"/>
                  <a:pt x="255868" y="0"/>
                  <a:pt x="571497" y="0"/>
                </a:cubicBezTo>
                <a:cubicBezTo>
                  <a:pt x="887126" y="0"/>
                  <a:pt x="1142994" y="255836"/>
                  <a:pt x="1142994" y="571426"/>
                </a:cubicBezTo>
                <a:close/>
              </a:path>
            </a:pathLst>
          </a:custGeom>
          <a:solidFill>
            <a:schemeClr val="accent1"/>
          </a:solidFill>
          <a:ln w="57150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9A12B1D-ED4F-4407-A0EF-E8910A9B6272}"/>
              </a:ext>
            </a:extLst>
          </p:cNvPr>
          <p:cNvSpPr>
            <a:spLocks noChangeAspect="1"/>
          </p:cNvSpPr>
          <p:nvPr/>
        </p:nvSpPr>
        <p:spPr>
          <a:xfrm>
            <a:off x="4307781" y="2447789"/>
            <a:ext cx="914400" cy="914400"/>
          </a:xfrm>
          <a:custGeom>
            <a:avLst/>
            <a:gdLst>
              <a:gd name="connsiteX0" fmla="*/ 1142994 w 1142994"/>
              <a:gd name="connsiteY0" fmla="*/ 571426 h 1142851"/>
              <a:gd name="connsiteX1" fmla="*/ 571497 w 1142994"/>
              <a:gd name="connsiteY1" fmla="*/ 1142851 h 1142851"/>
              <a:gd name="connsiteX2" fmla="*/ 0 w 1142994"/>
              <a:gd name="connsiteY2" fmla="*/ 571426 h 1142851"/>
              <a:gd name="connsiteX3" fmla="*/ 571497 w 1142994"/>
              <a:gd name="connsiteY3" fmla="*/ 0 h 1142851"/>
              <a:gd name="connsiteX4" fmla="*/ 1142994 w 1142994"/>
              <a:gd name="connsiteY4" fmla="*/ 571426 h 114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994" h="1142851">
                <a:moveTo>
                  <a:pt x="1142994" y="571426"/>
                </a:moveTo>
                <a:cubicBezTo>
                  <a:pt x="1142994" y="887015"/>
                  <a:pt x="887126" y="1142851"/>
                  <a:pt x="571497" y="1142851"/>
                </a:cubicBezTo>
                <a:cubicBezTo>
                  <a:pt x="255868" y="1142851"/>
                  <a:pt x="0" y="887015"/>
                  <a:pt x="0" y="571426"/>
                </a:cubicBezTo>
                <a:cubicBezTo>
                  <a:pt x="0" y="255836"/>
                  <a:pt x="255868" y="0"/>
                  <a:pt x="571497" y="0"/>
                </a:cubicBezTo>
                <a:cubicBezTo>
                  <a:pt x="887126" y="0"/>
                  <a:pt x="1142994" y="255836"/>
                  <a:pt x="1142994" y="571426"/>
                </a:cubicBezTo>
                <a:close/>
              </a:path>
            </a:pathLst>
          </a:custGeom>
          <a:solidFill>
            <a:schemeClr val="accent1"/>
          </a:solidFill>
          <a:ln w="57150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650AE415-8EA2-0DC0-23F9-C63F7AF9A97B}"/>
              </a:ext>
            </a:extLst>
          </p:cNvPr>
          <p:cNvSpPr>
            <a:spLocks noChangeAspect="1"/>
          </p:cNvSpPr>
          <p:nvPr/>
        </p:nvSpPr>
        <p:spPr>
          <a:xfrm>
            <a:off x="6969746" y="2447789"/>
            <a:ext cx="914516" cy="914400"/>
          </a:xfrm>
          <a:custGeom>
            <a:avLst/>
            <a:gdLst>
              <a:gd name="connsiteX0" fmla="*/ 1142994 w 1142994"/>
              <a:gd name="connsiteY0" fmla="*/ 571426 h 1142851"/>
              <a:gd name="connsiteX1" fmla="*/ 571497 w 1142994"/>
              <a:gd name="connsiteY1" fmla="*/ 1142851 h 1142851"/>
              <a:gd name="connsiteX2" fmla="*/ 0 w 1142994"/>
              <a:gd name="connsiteY2" fmla="*/ 571426 h 1142851"/>
              <a:gd name="connsiteX3" fmla="*/ 571497 w 1142994"/>
              <a:gd name="connsiteY3" fmla="*/ 0 h 1142851"/>
              <a:gd name="connsiteX4" fmla="*/ 1142994 w 1142994"/>
              <a:gd name="connsiteY4" fmla="*/ 571426 h 114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994" h="1142851">
                <a:moveTo>
                  <a:pt x="1142994" y="571426"/>
                </a:moveTo>
                <a:cubicBezTo>
                  <a:pt x="1142994" y="887015"/>
                  <a:pt x="887126" y="1142851"/>
                  <a:pt x="571497" y="1142851"/>
                </a:cubicBezTo>
                <a:cubicBezTo>
                  <a:pt x="255868" y="1142851"/>
                  <a:pt x="0" y="887015"/>
                  <a:pt x="0" y="571426"/>
                </a:cubicBezTo>
                <a:cubicBezTo>
                  <a:pt x="0" y="255836"/>
                  <a:pt x="255868" y="0"/>
                  <a:pt x="571497" y="0"/>
                </a:cubicBezTo>
                <a:cubicBezTo>
                  <a:pt x="887126" y="0"/>
                  <a:pt x="1142994" y="255836"/>
                  <a:pt x="1142994" y="571426"/>
                </a:cubicBezTo>
                <a:close/>
              </a:path>
            </a:pathLst>
          </a:custGeom>
          <a:solidFill>
            <a:schemeClr val="accent1"/>
          </a:solidFill>
          <a:ln w="57150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Shape 12">
            <a:extLst>
              <a:ext uri="{FF2B5EF4-FFF2-40B4-BE49-F238E27FC236}">
                <a16:creationId xmlns:a16="http://schemas.microsoft.com/office/drawing/2014/main" id="{DE65A16A-27EF-4C6A-FE9D-A3E88BED6F26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31" name="SS_PRESENTATION_TITLE">
            <a:extLst>
              <a:ext uri="{FF2B5EF4-FFF2-40B4-BE49-F238E27FC236}">
                <a16:creationId xmlns:a16="http://schemas.microsoft.com/office/drawing/2014/main" id="{16C47C19-ABB3-E70E-F045-340A7A2D370F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60897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32" name="Shape 2">
            <a:extLst>
              <a:ext uri="{FF2B5EF4-FFF2-40B4-BE49-F238E27FC236}">
                <a16:creationId xmlns:a16="http://schemas.microsoft.com/office/drawing/2014/main" id="{0EC250B3-FDE6-7BAF-7F70-2219319BB8AB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37" name="SS_LOGO">
            <a:extLst>
              <a:ext uri="{FF2B5EF4-FFF2-40B4-BE49-F238E27FC236}">
                <a16:creationId xmlns:a16="http://schemas.microsoft.com/office/drawing/2014/main" id="{EA317CBF-CF6B-F48A-7A96-AAA7899D5802}"/>
              </a:ext>
            </a:extLst>
          </p:cNvPr>
          <p:cNvSpPr>
            <a:spLocks noGrp="1"/>
          </p:cNvSpPr>
          <p:nvPr>
            <p:ph type="pic" sz="quarter" idx="147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05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7CA217E-94C3-CB7E-7EE4-40BB90693401}"/>
              </a:ext>
            </a:extLst>
          </p:cNvPr>
          <p:cNvSpPr>
            <a:spLocks noChangeAspect="1"/>
          </p:cNvSpPr>
          <p:nvPr userDrawn="1"/>
        </p:nvSpPr>
        <p:spPr>
          <a:xfrm>
            <a:off x="9638220" y="2447789"/>
            <a:ext cx="914516" cy="914400"/>
          </a:xfrm>
          <a:custGeom>
            <a:avLst/>
            <a:gdLst>
              <a:gd name="connsiteX0" fmla="*/ 1142994 w 1142994"/>
              <a:gd name="connsiteY0" fmla="*/ 571426 h 1142851"/>
              <a:gd name="connsiteX1" fmla="*/ 571497 w 1142994"/>
              <a:gd name="connsiteY1" fmla="*/ 1142851 h 1142851"/>
              <a:gd name="connsiteX2" fmla="*/ 0 w 1142994"/>
              <a:gd name="connsiteY2" fmla="*/ 571426 h 1142851"/>
              <a:gd name="connsiteX3" fmla="*/ 571497 w 1142994"/>
              <a:gd name="connsiteY3" fmla="*/ 0 h 1142851"/>
              <a:gd name="connsiteX4" fmla="*/ 1142994 w 1142994"/>
              <a:gd name="connsiteY4" fmla="*/ 571426 h 114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994" h="1142851">
                <a:moveTo>
                  <a:pt x="1142994" y="571426"/>
                </a:moveTo>
                <a:cubicBezTo>
                  <a:pt x="1142994" y="887015"/>
                  <a:pt x="887126" y="1142851"/>
                  <a:pt x="571497" y="1142851"/>
                </a:cubicBezTo>
                <a:cubicBezTo>
                  <a:pt x="255868" y="1142851"/>
                  <a:pt x="0" y="887015"/>
                  <a:pt x="0" y="571426"/>
                </a:cubicBezTo>
                <a:cubicBezTo>
                  <a:pt x="0" y="255836"/>
                  <a:pt x="255868" y="0"/>
                  <a:pt x="571497" y="0"/>
                </a:cubicBezTo>
                <a:cubicBezTo>
                  <a:pt x="887126" y="0"/>
                  <a:pt x="1142994" y="255836"/>
                  <a:pt x="1142994" y="571426"/>
                </a:cubicBezTo>
                <a:close/>
              </a:path>
            </a:pathLst>
          </a:custGeom>
          <a:solidFill>
            <a:schemeClr val="accent1"/>
          </a:solidFill>
          <a:ln w="57150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F14D46-B1CB-8EB2-67AE-7966E81030EE}"/>
              </a:ext>
            </a:extLst>
          </p:cNvPr>
          <p:cNvSpPr txBox="1"/>
          <p:nvPr userDrawn="1"/>
        </p:nvSpPr>
        <p:spPr>
          <a:xfrm>
            <a:off x="1699300" y="2720323"/>
            <a:ext cx="78139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+mj-lt"/>
              </a:rPr>
              <a:t>01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913F6F-4CB1-2FCC-A0EF-5A9BF00410D3}"/>
              </a:ext>
            </a:extLst>
          </p:cNvPr>
          <p:cNvSpPr txBox="1"/>
          <p:nvPr userDrawn="1"/>
        </p:nvSpPr>
        <p:spPr>
          <a:xfrm>
            <a:off x="4374283" y="2720323"/>
            <a:ext cx="78139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+mj-lt"/>
              </a:rPr>
              <a:t>02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7CB01B-B4D8-9F50-1856-97E52666626F}"/>
              </a:ext>
            </a:extLst>
          </p:cNvPr>
          <p:cNvSpPr txBox="1"/>
          <p:nvPr userDrawn="1"/>
        </p:nvSpPr>
        <p:spPr>
          <a:xfrm>
            <a:off x="7036306" y="2720323"/>
            <a:ext cx="78139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+mj-lt"/>
              </a:rPr>
              <a:t>03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1AA052-E660-4EF3-D9AC-D3A343CB835A}"/>
              </a:ext>
            </a:extLst>
          </p:cNvPr>
          <p:cNvSpPr txBox="1"/>
          <p:nvPr userDrawn="1"/>
        </p:nvSpPr>
        <p:spPr>
          <a:xfrm>
            <a:off x="9704780" y="2720323"/>
            <a:ext cx="78139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+mj-lt"/>
              </a:rPr>
              <a:t>04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SS_ITEM_4_CONTENT">
            <a:extLst>
              <a:ext uri="{FF2B5EF4-FFF2-40B4-BE49-F238E27FC236}">
                <a16:creationId xmlns:a16="http://schemas.microsoft.com/office/drawing/2014/main" id="{80D0A349-9D9F-23DE-9C92-927C5C7B1A82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8861053" y="4091118"/>
            <a:ext cx="2468880" cy="1336601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9" name="SS_ITEM_4_TITLE">
            <a:extLst>
              <a:ext uri="{FF2B5EF4-FFF2-40B4-BE49-F238E27FC236}">
                <a16:creationId xmlns:a16="http://schemas.microsoft.com/office/drawing/2014/main" id="{EDB1A325-8DCE-4FF2-1637-9FD4C7644772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8861053" y="3563832"/>
            <a:ext cx="2468880" cy="411653"/>
          </a:xfrm>
          <a:prstGeom prst="rect">
            <a:avLst/>
          </a:prstGeom>
        </p:spPr>
        <p:txBody>
          <a:bodyPr lIns="0" tIns="0" rIns="0" bIns="0" numCol="1" spcCol="1778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000" b="0">
                <a:solidFill>
                  <a:schemeClr val="bg1"/>
                </a:solidFill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Headline</a:t>
            </a:r>
          </a:p>
        </p:txBody>
      </p:sp>
      <p:sp>
        <p:nvSpPr>
          <p:cNvPr id="38" name="SS_ITEM_3_CONTENT">
            <a:extLst>
              <a:ext uri="{FF2B5EF4-FFF2-40B4-BE49-F238E27FC236}">
                <a16:creationId xmlns:a16="http://schemas.microsoft.com/office/drawing/2014/main" id="{4D3205C8-3985-066F-1377-6DAEF51BDD93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6196391" y="4091118"/>
            <a:ext cx="2468880" cy="1336601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39" name="SS_ITEM_3_TITLE">
            <a:extLst>
              <a:ext uri="{FF2B5EF4-FFF2-40B4-BE49-F238E27FC236}">
                <a16:creationId xmlns:a16="http://schemas.microsoft.com/office/drawing/2014/main" id="{B8A51D99-B454-A688-3BC3-07E5E1C5BBDE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6196391" y="3563832"/>
            <a:ext cx="2468880" cy="411653"/>
          </a:xfrm>
          <a:prstGeom prst="rect">
            <a:avLst/>
          </a:prstGeom>
        </p:spPr>
        <p:txBody>
          <a:bodyPr lIns="0" tIns="0" rIns="0" bIns="0" numCol="1" spcCol="1778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000" b="0">
                <a:solidFill>
                  <a:schemeClr val="bg1"/>
                </a:solidFill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Headline</a:t>
            </a:r>
          </a:p>
        </p:txBody>
      </p:sp>
      <p:sp>
        <p:nvSpPr>
          <p:cNvPr id="40" name="SS_ITEM_2_CONTENT">
            <a:extLst>
              <a:ext uri="{FF2B5EF4-FFF2-40B4-BE49-F238E27FC236}">
                <a16:creationId xmlns:a16="http://schemas.microsoft.com/office/drawing/2014/main" id="{E36C5651-E931-5EF3-2B9D-A7BBDA1F72AD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3526729" y="4091118"/>
            <a:ext cx="2468880" cy="1336601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41" name="SS_ITEM_2_TITLE">
            <a:extLst>
              <a:ext uri="{FF2B5EF4-FFF2-40B4-BE49-F238E27FC236}">
                <a16:creationId xmlns:a16="http://schemas.microsoft.com/office/drawing/2014/main" id="{C34C8CF9-5EC9-F768-7088-1718A09CBB1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3526729" y="3563832"/>
            <a:ext cx="2468880" cy="411653"/>
          </a:xfrm>
          <a:prstGeom prst="rect">
            <a:avLst/>
          </a:prstGeom>
        </p:spPr>
        <p:txBody>
          <a:bodyPr lIns="0" tIns="0" rIns="0" bIns="0" numCol="1" spcCol="1778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000" b="0">
                <a:solidFill>
                  <a:schemeClr val="bg1"/>
                </a:solidFill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Headline</a:t>
            </a:r>
          </a:p>
        </p:txBody>
      </p:sp>
      <p:sp>
        <p:nvSpPr>
          <p:cNvPr id="13" name="SS_ITEM_1_CONTENT">
            <a:extLst>
              <a:ext uri="{FF2B5EF4-FFF2-40B4-BE49-F238E27FC236}">
                <a16:creationId xmlns:a16="http://schemas.microsoft.com/office/drawing/2014/main" id="{CD0DC12B-08E1-117E-28FD-470C79C57E28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855573" y="4091118"/>
            <a:ext cx="2468880" cy="1336601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2" name="SS_ITEM_1_TITLE">
            <a:extLst>
              <a:ext uri="{FF2B5EF4-FFF2-40B4-BE49-F238E27FC236}">
                <a16:creationId xmlns:a16="http://schemas.microsoft.com/office/drawing/2014/main" id="{5C4A00E8-AE50-6E57-8675-0E4C8530D841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855573" y="3563832"/>
            <a:ext cx="2468880" cy="411653"/>
          </a:xfrm>
          <a:prstGeom prst="rect">
            <a:avLst/>
          </a:prstGeom>
        </p:spPr>
        <p:txBody>
          <a:bodyPr lIns="0" tIns="0" rIns="0" bIns="0" numCol="1" spcCol="1778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000" b="0">
                <a:solidFill>
                  <a:schemeClr val="bg1"/>
                </a:solidFill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Headline</a:t>
            </a:r>
          </a:p>
        </p:txBody>
      </p:sp>
      <p:sp>
        <p:nvSpPr>
          <p:cNvPr id="34" name="SS_TITLE">
            <a:extLst>
              <a:ext uri="{FF2B5EF4-FFF2-40B4-BE49-F238E27FC236}">
                <a16:creationId xmlns:a16="http://schemas.microsoft.com/office/drawing/2014/main" id="{C0705718-7A8B-8094-D48E-921A0DF07154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3" y="447"/>
            <a:ext cx="10474360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7" name="SS_PAGE">
            <a:extLst>
              <a:ext uri="{FF2B5EF4-FFF2-40B4-BE49-F238E27FC236}">
                <a16:creationId xmlns:a16="http://schemas.microsoft.com/office/drawing/2014/main" id="{D6B6E1E5-F741-FE55-F24C-872F6DF26781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7325393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STEPS_5_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4">
            <a:extLst>
              <a:ext uri="{FF2B5EF4-FFF2-40B4-BE49-F238E27FC236}">
                <a16:creationId xmlns:a16="http://schemas.microsoft.com/office/drawing/2014/main" id="{C1A1ED94-8286-2DE5-CFD0-11446ACBA3DF}"/>
              </a:ext>
            </a:extLst>
          </p:cNvPr>
          <p:cNvSpPr>
            <a:spLocks noChangeAspect="1"/>
          </p:cNvSpPr>
          <p:nvPr userDrawn="1"/>
        </p:nvSpPr>
        <p:spPr>
          <a:xfrm>
            <a:off x="3016963" y="2641912"/>
            <a:ext cx="1828800" cy="343183"/>
          </a:xfrm>
          <a:custGeom>
            <a:avLst/>
            <a:gdLst>
              <a:gd name="connsiteX0" fmla="*/ 231648 w 2468880"/>
              <a:gd name="connsiteY0" fmla="*/ 0 h 463296"/>
              <a:gd name="connsiteX1" fmla="*/ 231648 w 2468880"/>
              <a:gd name="connsiteY1" fmla="*/ 115824 h 463296"/>
              <a:gd name="connsiteX2" fmla="*/ 2237232 w 2468880"/>
              <a:gd name="connsiteY2" fmla="*/ 115824 h 463296"/>
              <a:gd name="connsiteX3" fmla="*/ 2237232 w 2468880"/>
              <a:gd name="connsiteY3" fmla="*/ 0 h 463296"/>
              <a:gd name="connsiteX4" fmla="*/ 2468880 w 2468880"/>
              <a:gd name="connsiteY4" fmla="*/ 231648 h 463296"/>
              <a:gd name="connsiteX5" fmla="*/ 2237232 w 2468880"/>
              <a:gd name="connsiteY5" fmla="*/ 463296 h 463296"/>
              <a:gd name="connsiteX6" fmla="*/ 2237232 w 2468880"/>
              <a:gd name="connsiteY6" fmla="*/ 347472 h 463296"/>
              <a:gd name="connsiteX7" fmla="*/ 231648 w 2468880"/>
              <a:gd name="connsiteY7" fmla="*/ 347472 h 463296"/>
              <a:gd name="connsiteX8" fmla="*/ 231648 w 2468880"/>
              <a:gd name="connsiteY8" fmla="*/ 463296 h 463296"/>
              <a:gd name="connsiteX9" fmla="*/ 0 w 2468880"/>
              <a:gd name="connsiteY9" fmla="*/ 231648 h 463296"/>
              <a:gd name="connsiteX10" fmla="*/ 231648 w 2468880"/>
              <a:gd name="connsiteY10" fmla="*/ 0 h 46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0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4">
            <a:extLst>
              <a:ext uri="{FF2B5EF4-FFF2-40B4-BE49-F238E27FC236}">
                <a16:creationId xmlns:a16="http://schemas.microsoft.com/office/drawing/2014/main" id="{3CD96652-0B50-9E9D-E7C6-E7F45A7A2603}"/>
              </a:ext>
            </a:extLst>
          </p:cNvPr>
          <p:cNvSpPr>
            <a:spLocks noChangeAspect="1"/>
          </p:cNvSpPr>
          <p:nvPr userDrawn="1"/>
        </p:nvSpPr>
        <p:spPr>
          <a:xfrm>
            <a:off x="5184847" y="2641912"/>
            <a:ext cx="1828800" cy="343183"/>
          </a:xfrm>
          <a:custGeom>
            <a:avLst/>
            <a:gdLst>
              <a:gd name="connsiteX0" fmla="*/ 231648 w 2468880"/>
              <a:gd name="connsiteY0" fmla="*/ 0 h 463296"/>
              <a:gd name="connsiteX1" fmla="*/ 231648 w 2468880"/>
              <a:gd name="connsiteY1" fmla="*/ 115824 h 463296"/>
              <a:gd name="connsiteX2" fmla="*/ 2237232 w 2468880"/>
              <a:gd name="connsiteY2" fmla="*/ 115824 h 463296"/>
              <a:gd name="connsiteX3" fmla="*/ 2237232 w 2468880"/>
              <a:gd name="connsiteY3" fmla="*/ 0 h 463296"/>
              <a:gd name="connsiteX4" fmla="*/ 2468880 w 2468880"/>
              <a:gd name="connsiteY4" fmla="*/ 231648 h 463296"/>
              <a:gd name="connsiteX5" fmla="*/ 2237232 w 2468880"/>
              <a:gd name="connsiteY5" fmla="*/ 463296 h 463296"/>
              <a:gd name="connsiteX6" fmla="*/ 2237232 w 2468880"/>
              <a:gd name="connsiteY6" fmla="*/ 347472 h 463296"/>
              <a:gd name="connsiteX7" fmla="*/ 231648 w 2468880"/>
              <a:gd name="connsiteY7" fmla="*/ 347472 h 463296"/>
              <a:gd name="connsiteX8" fmla="*/ 231648 w 2468880"/>
              <a:gd name="connsiteY8" fmla="*/ 463296 h 463296"/>
              <a:gd name="connsiteX9" fmla="*/ 0 w 2468880"/>
              <a:gd name="connsiteY9" fmla="*/ 231648 h 463296"/>
              <a:gd name="connsiteX10" fmla="*/ 231648 w 2468880"/>
              <a:gd name="connsiteY10" fmla="*/ 0 h 46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0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Graphic 4">
            <a:extLst>
              <a:ext uri="{FF2B5EF4-FFF2-40B4-BE49-F238E27FC236}">
                <a16:creationId xmlns:a16="http://schemas.microsoft.com/office/drawing/2014/main" id="{899B7838-0278-4930-8BAD-CDF6B91028A6}"/>
              </a:ext>
            </a:extLst>
          </p:cNvPr>
          <p:cNvSpPr>
            <a:spLocks noChangeAspect="1"/>
          </p:cNvSpPr>
          <p:nvPr userDrawn="1"/>
        </p:nvSpPr>
        <p:spPr>
          <a:xfrm>
            <a:off x="7346237" y="2641912"/>
            <a:ext cx="1828800" cy="343183"/>
          </a:xfrm>
          <a:custGeom>
            <a:avLst/>
            <a:gdLst>
              <a:gd name="connsiteX0" fmla="*/ 231648 w 2468880"/>
              <a:gd name="connsiteY0" fmla="*/ 0 h 463296"/>
              <a:gd name="connsiteX1" fmla="*/ 231648 w 2468880"/>
              <a:gd name="connsiteY1" fmla="*/ 115824 h 463296"/>
              <a:gd name="connsiteX2" fmla="*/ 2237232 w 2468880"/>
              <a:gd name="connsiteY2" fmla="*/ 115824 h 463296"/>
              <a:gd name="connsiteX3" fmla="*/ 2237232 w 2468880"/>
              <a:gd name="connsiteY3" fmla="*/ 0 h 463296"/>
              <a:gd name="connsiteX4" fmla="*/ 2468880 w 2468880"/>
              <a:gd name="connsiteY4" fmla="*/ 231648 h 463296"/>
              <a:gd name="connsiteX5" fmla="*/ 2237232 w 2468880"/>
              <a:gd name="connsiteY5" fmla="*/ 463296 h 463296"/>
              <a:gd name="connsiteX6" fmla="*/ 2237232 w 2468880"/>
              <a:gd name="connsiteY6" fmla="*/ 347472 h 463296"/>
              <a:gd name="connsiteX7" fmla="*/ 231648 w 2468880"/>
              <a:gd name="connsiteY7" fmla="*/ 347472 h 463296"/>
              <a:gd name="connsiteX8" fmla="*/ 231648 w 2468880"/>
              <a:gd name="connsiteY8" fmla="*/ 463296 h 463296"/>
              <a:gd name="connsiteX9" fmla="*/ 0 w 2468880"/>
              <a:gd name="connsiteY9" fmla="*/ 231648 h 463296"/>
              <a:gd name="connsiteX10" fmla="*/ 231648 w 2468880"/>
              <a:gd name="connsiteY10" fmla="*/ 0 h 46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0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Graphic 4">
            <a:extLst>
              <a:ext uri="{FF2B5EF4-FFF2-40B4-BE49-F238E27FC236}">
                <a16:creationId xmlns:a16="http://schemas.microsoft.com/office/drawing/2014/main" id="{920A09D6-0196-6DD2-505D-95ACDE9362F0}"/>
              </a:ext>
            </a:extLst>
          </p:cNvPr>
          <p:cNvSpPr>
            <a:spLocks noChangeAspect="1"/>
          </p:cNvSpPr>
          <p:nvPr/>
        </p:nvSpPr>
        <p:spPr>
          <a:xfrm>
            <a:off x="855573" y="2641912"/>
            <a:ext cx="1828800" cy="343183"/>
          </a:xfrm>
          <a:custGeom>
            <a:avLst/>
            <a:gdLst>
              <a:gd name="connsiteX0" fmla="*/ 231648 w 2468880"/>
              <a:gd name="connsiteY0" fmla="*/ 0 h 463296"/>
              <a:gd name="connsiteX1" fmla="*/ 231648 w 2468880"/>
              <a:gd name="connsiteY1" fmla="*/ 115824 h 463296"/>
              <a:gd name="connsiteX2" fmla="*/ 2237232 w 2468880"/>
              <a:gd name="connsiteY2" fmla="*/ 115824 h 463296"/>
              <a:gd name="connsiteX3" fmla="*/ 2237232 w 2468880"/>
              <a:gd name="connsiteY3" fmla="*/ 0 h 463296"/>
              <a:gd name="connsiteX4" fmla="*/ 2468880 w 2468880"/>
              <a:gd name="connsiteY4" fmla="*/ 231648 h 463296"/>
              <a:gd name="connsiteX5" fmla="*/ 2237232 w 2468880"/>
              <a:gd name="connsiteY5" fmla="*/ 463296 h 463296"/>
              <a:gd name="connsiteX6" fmla="*/ 2237232 w 2468880"/>
              <a:gd name="connsiteY6" fmla="*/ 347472 h 463296"/>
              <a:gd name="connsiteX7" fmla="*/ 231648 w 2468880"/>
              <a:gd name="connsiteY7" fmla="*/ 347472 h 463296"/>
              <a:gd name="connsiteX8" fmla="*/ 231648 w 2468880"/>
              <a:gd name="connsiteY8" fmla="*/ 463296 h 463296"/>
              <a:gd name="connsiteX9" fmla="*/ 0 w 2468880"/>
              <a:gd name="connsiteY9" fmla="*/ 231648 h 463296"/>
              <a:gd name="connsiteX10" fmla="*/ 231648 w 2468880"/>
              <a:gd name="connsiteY10" fmla="*/ 0 h 46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0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5251751-3FAA-2779-CC00-0101597DF655}"/>
              </a:ext>
            </a:extLst>
          </p:cNvPr>
          <p:cNvSpPr>
            <a:spLocks noChangeAspect="1"/>
          </p:cNvSpPr>
          <p:nvPr/>
        </p:nvSpPr>
        <p:spPr>
          <a:xfrm>
            <a:off x="1404213" y="2447789"/>
            <a:ext cx="731520" cy="731428"/>
          </a:xfrm>
          <a:custGeom>
            <a:avLst/>
            <a:gdLst>
              <a:gd name="connsiteX0" fmla="*/ 1142994 w 1142994"/>
              <a:gd name="connsiteY0" fmla="*/ 571426 h 1142851"/>
              <a:gd name="connsiteX1" fmla="*/ 571497 w 1142994"/>
              <a:gd name="connsiteY1" fmla="*/ 1142851 h 1142851"/>
              <a:gd name="connsiteX2" fmla="*/ 0 w 1142994"/>
              <a:gd name="connsiteY2" fmla="*/ 571426 h 1142851"/>
              <a:gd name="connsiteX3" fmla="*/ 571497 w 1142994"/>
              <a:gd name="connsiteY3" fmla="*/ 0 h 1142851"/>
              <a:gd name="connsiteX4" fmla="*/ 1142994 w 1142994"/>
              <a:gd name="connsiteY4" fmla="*/ 571426 h 114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994" h="1142851">
                <a:moveTo>
                  <a:pt x="1142994" y="571426"/>
                </a:moveTo>
                <a:cubicBezTo>
                  <a:pt x="1142994" y="887015"/>
                  <a:pt x="887126" y="1142851"/>
                  <a:pt x="571497" y="1142851"/>
                </a:cubicBezTo>
                <a:cubicBezTo>
                  <a:pt x="255868" y="1142851"/>
                  <a:pt x="0" y="887015"/>
                  <a:pt x="0" y="571426"/>
                </a:cubicBezTo>
                <a:cubicBezTo>
                  <a:pt x="0" y="255836"/>
                  <a:pt x="255868" y="0"/>
                  <a:pt x="571497" y="0"/>
                </a:cubicBezTo>
                <a:cubicBezTo>
                  <a:pt x="887126" y="0"/>
                  <a:pt x="1142994" y="255836"/>
                  <a:pt x="1142994" y="571426"/>
                </a:cubicBezTo>
                <a:close/>
              </a:path>
            </a:pathLst>
          </a:custGeom>
          <a:solidFill>
            <a:schemeClr val="accent1"/>
          </a:solidFill>
          <a:ln w="57150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9A12B1D-ED4F-4407-A0EF-E8910A9B6272}"/>
              </a:ext>
            </a:extLst>
          </p:cNvPr>
          <p:cNvSpPr>
            <a:spLocks noChangeAspect="1"/>
          </p:cNvSpPr>
          <p:nvPr/>
        </p:nvSpPr>
        <p:spPr>
          <a:xfrm>
            <a:off x="3565603" y="2447789"/>
            <a:ext cx="731520" cy="731520"/>
          </a:xfrm>
          <a:custGeom>
            <a:avLst/>
            <a:gdLst>
              <a:gd name="connsiteX0" fmla="*/ 1142994 w 1142994"/>
              <a:gd name="connsiteY0" fmla="*/ 571426 h 1142851"/>
              <a:gd name="connsiteX1" fmla="*/ 571497 w 1142994"/>
              <a:gd name="connsiteY1" fmla="*/ 1142851 h 1142851"/>
              <a:gd name="connsiteX2" fmla="*/ 0 w 1142994"/>
              <a:gd name="connsiteY2" fmla="*/ 571426 h 1142851"/>
              <a:gd name="connsiteX3" fmla="*/ 571497 w 1142994"/>
              <a:gd name="connsiteY3" fmla="*/ 0 h 1142851"/>
              <a:gd name="connsiteX4" fmla="*/ 1142994 w 1142994"/>
              <a:gd name="connsiteY4" fmla="*/ 571426 h 114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994" h="1142851">
                <a:moveTo>
                  <a:pt x="1142994" y="571426"/>
                </a:moveTo>
                <a:cubicBezTo>
                  <a:pt x="1142994" y="887015"/>
                  <a:pt x="887126" y="1142851"/>
                  <a:pt x="571497" y="1142851"/>
                </a:cubicBezTo>
                <a:cubicBezTo>
                  <a:pt x="255868" y="1142851"/>
                  <a:pt x="0" y="887015"/>
                  <a:pt x="0" y="571426"/>
                </a:cubicBezTo>
                <a:cubicBezTo>
                  <a:pt x="0" y="255836"/>
                  <a:pt x="255868" y="0"/>
                  <a:pt x="571497" y="0"/>
                </a:cubicBezTo>
                <a:cubicBezTo>
                  <a:pt x="887126" y="0"/>
                  <a:pt x="1142994" y="255836"/>
                  <a:pt x="1142994" y="571426"/>
                </a:cubicBezTo>
                <a:close/>
              </a:path>
            </a:pathLst>
          </a:custGeom>
          <a:solidFill>
            <a:schemeClr val="accent1"/>
          </a:solidFill>
          <a:ln w="57150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650AE415-8EA2-0DC0-23F9-C63F7AF9A97B}"/>
              </a:ext>
            </a:extLst>
          </p:cNvPr>
          <p:cNvSpPr>
            <a:spLocks noChangeAspect="1"/>
          </p:cNvSpPr>
          <p:nvPr/>
        </p:nvSpPr>
        <p:spPr>
          <a:xfrm>
            <a:off x="5726993" y="2447789"/>
            <a:ext cx="731520" cy="731428"/>
          </a:xfrm>
          <a:custGeom>
            <a:avLst/>
            <a:gdLst>
              <a:gd name="connsiteX0" fmla="*/ 1142994 w 1142994"/>
              <a:gd name="connsiteY0" fmla="*/ 571426 h 1142851"/>
              <a:gd name="connsiteX1" fmla="*/ 571497 w 1142994"/>
              <a:gd name="connsiteY1" fmla="*/ 1142851 h 1142851"/>
              <a:gd name="connsiteX2" fmla="*/ 0 w 1142994"/>
              <a:gd name="connsiteY2" fmla="*/ 571426 h 1142851"/>
              <a:gd name="connsiteX3" fmla="*/ 571497 w 1142994"/>
              <a:gd name="connsiteY3" fmla="*/ 0 h 1142851"/>
              <a:gd name="connsiteX4" fmla="*/ 1142994 w 1142994"/>
              <a:gd name="connsiteY4" fmla="*/ 571426 h 114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994" h="1142851">
                <a:moveTo>
                  <a:pt x="1142994" y="571426"/>
                </a:moveTo>
                <a:cubicBezTo>
                  <a:pt x="1142994" y="887015"/>
                  <a:pt x="887126" y="1142851"/>
                  <a:pt x="571497" y="1142851"/>
                </a:cubicBezTo>
                <a:cubicBezTo>
                  <a:pt x="255868" y="1142851"/>
                  <a:pt x="0" y="887015"/>
                  <a:pt x="0" y="571426"/>
                </a:cubicBezTo>
                <a:cubicBezTo>
                  <a:pt x="0" y="255836"/>
                  <a:pt x="255868" y="0"/>
                  <a:pt x="571497" y="0"/>
                </a:cubicBezTo>
                <a:cubicBezTo>
                  <a:pt x="887126" y="0"/>
                  <a:pt x="1142994" y="255836"/>
                  <a:pt x="1142994" y="571426"/>
                </a:cubicBezTo>
                <a:close/>
              </a:path>
            </a:pathLst>
          </a:custGeom>
          <a:solidFill>
            <a:schemeClr val="accent1"/>
          </a:solidFill>
          <a:ln w="57150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Shape 12">
            <a:extLst>
              <a:ext uri="{FF2B5EF4-FFF2-40B4-BE49-F238E27FC236}">
                <a16:creationId xmlns:a16="http://schemas.microsoft.com/office/drawing/2014/main" id="{DE65A16A-27EF-4C6A-FE9D-A3E88BED6F26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32" name="Shape 2">
            <a:extLst>
              <a:ext uri="{FF2B5EF4-FFF2-40B4-BE49-F238E27FC236}">
                <a16:creationId xmlns:a16="http://schemas.microsoft.com/office/drawing/2014/main" id="{0EC250B3-FDE6-7BAF-7F70-2219319BB8AB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7CA217E-94C3-CB7E-7EE4-40BB90693401}"/>
              </a:ext>
            </a:extLst>
          </p:cNvPr>
          <p:cNvSpPr>
            <a:spLocks noChangeAspect="1"/>
          </p:cNvSpPr>
          <p:nvPr userDrawn="1"/>
        </p:nvSpPr>
        <p:spPr>
          <a:xfrm>
            <a:off x="7888383" y="2447789"/>
            <a:ext cx="731520" cy="731428"/>
          </a:xfrm>
          <a:custGeom>
            <a:avLst/>
            <a:gdLst>
              <a:gd name="connsiteX0" fmla="*/ 1142994 w 1142994"/>
              <a:gd name="connsiteY0" fmla="*/ 571426 h 1142851"/>
              <a:gd name="connsiteX1" fmla="*/ 571497 w 1142994"/>
              <a:gd name="connsiteY1" fmla="*/ 1142851 h 1142851"/>
              <a:gd name="connsiteX2" fmla="*/ 0 w 1142994"/>
              <a:gd name="connsiteY2" fmla="*/ 571426 h 1142851"/>
              <a:gd name="connsiteX3" fmla="*/ 571497 w 1142994"/>
              <a:gd name="connsiteY3" fmla="*/ 0 h 1142851"/>
              <a:gd name="connsiteX4" fmla="*/ 1142994 w 1142994"/>
              <a:gd name="connsiteY4" fmla="*/ 571426 h 114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994" h="1142851">
                <a:moveTo>
                  <a:pt x="1142994" y="571426"/>
                </a:moveTo>
                <a:cubicBezTo>
                  <a:pt x="1142994" y="887015"/>
                  <a:pt x="887126" y="1142851"/>
                  <a:pt x="571497" y="1142851"/>
                </a:cubicBezTo>
                <a:cubicBezTo>
                  <a:pt x="255868" y="1142851"/>
                  <a:pt x="0" y="887015"/>
                  <a:pt x="0" y="571426"/>
                </a:cubicBezTo>
                <a:cubicBezTo>
                  <a:pt x="0" y="255836"/>
                  <a:pt x="255868" y="0"/>
                  <a:pt x="571497" y="0"/>
                </a:cubicBezTo>
                <a:cubicBezTo>
                  <a:pt x="887126" y="0"/>
                  <a:pt x="1142994" y="255836"/>
                  <a:pt x="1142994" y="571426"/>
                </a:cubicBezTo>
                <a:close/>
              </a:path>
            </a:pathLst>
          </a:custGeom>
          <a:solidFill>
            <a:schemeClr val="accent1"/>
          </a:solidFill>
          <a:ln w="57150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4">
            <a:extLst>
              <a:ext uri="{FF2B5EF4-FFF2-40B4-BE49-F238E27FC236}">
                <a16:creationId xmlns:a16="http://schemas.microsoft.com/office/drawing/2014/main" id="{FBAE6F60-2F07-E84C-42A0-48404A0DCEAE}"/>
              </a:ext>
            </a:extLst>
          </p:cNvPr>
          <p:cNvSpPr>
            <a:spLocks noChangeAspect="1"/>
          </p:cNvSpPr>
          <p:nvPr userDrawn="1"/>
        </p:nvSpPr>
        <p:spPr>
          <a:xfrm>
            <a:off x="9507627" y="2641912"/>
            <a:ext cx="1828800" cy="343183"/>
          </a:xfrm>
          <a:custGeom>
            <a:avLst/>
            <a:gdLst>
              <a:gd name="connsiteX0" fmla="*/ 231648 w 2468880"/>
              <a:gd name="connsiteY0" fmla="*/ 0 h 463296"/>
              <a:gd name="connsiteX1" fmla="*/ 231648 w 2468880"/>
              <a:gd name="connsiteY1" fmla="*/ 115824 h 463296"/>
              <a:gd name="connsiteX2" fmla="*/ 2237232 w 2468880"/>
              <a:gd name="connsiteY2" fmla="*/ 115824 h 463296"/>
              <a:gd name="connsiteX3" fmla="*/ 2237232 w 2468880"/>
              <a:gd name="connsiteY3" fmla="*/ 0 h 463296"/>
              <a:gd name="connsiteX4" fmla="*/ 2468880 w 2468880"/>
              <a:gd name="connsiteY4" fmla="*/ 231648 h 463296"/>
              <a:gd name="connsiteX5" fmla="*/ 2237232 w 2468880"/>
              <a:gd name="connsiteY5" fmla="*/ 463296 h 463296"/>
              <a:gd name="connsiteX6" fmla="*/ 2237232 w 2468880"/>
              <a:gd name="connsiteY6" fmla="*/ 347472 h 463296"/>
              <a:gd name="connsiteX7" fmla="*/ 231648 w 2468880"/>
              <a:gd name="connsiteY7" fmla="*/ 347472 h 463296"/>
              <a:gd name="connsiteX8" fmla="*/ 231648 w 2468880"/>
              <a:gd name="connsiteY8" fmla="*/ 463296 h 463296"/>
              <a:gd name="connsiteX9" fmla="*/ 0 w 2468880"/>
              <a:gd name="connsiteY9" fmla="*/ 231648 h 463296"/>
              <a:gd name="connsiteX10" fmla="*/ 231648 w 2468880"/>
              <a:gd name="connsiteY10" fmla="*/ 0 h 46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0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DECAA2B6-8CEA-600A-C5DA-FE6A8A3C3A8E}"/>
              </a:ext>
            </a:extLst>
          </p:cNvPr>
          <p:cNvSpPr>
            <a:spLocks noChangeAspect="1"/>
          </p:cNvSpPr>
          <p:nvPr userDrawn="1"/>
        </p:nvSpPr>
        <p:spPr>
          <a:xfrm>
            <a:off x="10056267" y="2447789"/>
            <a:ext cx="731520" cy="731428"/>
          </a:xfrm>
          <a:custGeom>
            <a:avLst/>
            <a:gdLst>
              <a:gd name="connsiteX0" fmla="*/ 1142994 w 1142994"/>
              <a:gd name="connsiteY0" fmla="*/ 571426 h 1142851"/>
              <a:gd name="connsiteX1" fmla="*/ 571497 w 1142994"/>
              <a:gd name="connsiteY1" fmla="*/ 1142851 h 1142851"/>
              <a:gd name="connsiteX2" fmla="*/ 0 w 1142994"/>
              <a:gd name="connsiteY2" fmla="*/ 571426 h 1142851"/>
              <a:gd name="connsiteX3" fmla="*/ 571497 w 1142994"/>
              <a:gd name="connsiteY3" fmla="*/ 0 h 1142851"/>
              <a:gd name="connsiteX4" fmla="*/ 1142994 w 1142994"/>
              <a:gd name="connsiteY4" fmla="*/ 571426 h 114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994" h="1142851">
                <a:moveTo>
                  <a:pt x="1142994" y="571426"/>
                </a:moveTo>
                <a:cubicBezTo>
                  <a:pt x="1142994" y="887015"/>
                  <a:pt x="887126" y="1142851"/>
                  <a:pt x="571497" y="1142851"/>
                </a:cubicBezTo>
                <a:cubicBezTo>
                  <a:pt x="255868" y="1142851"/>
                  <a:pt x="0" y="887015"/>
                  <a:pt x="0" y="571426"/>
                </a:cubicBezTo>
                <a:cubicBezTo>
                  <a:pt x="0" y="255836"/>
                  <a:pt x="255868" y="0"/>
                  <a:pt x="571497" y="0"/>
                </a:cubicBezTo>
                <a:cubicBezTo>
                  <a:pt x="887126" y="0"/>
                  <a:pt x="1142994" y="255836"/>
                  <a:pt x="1142994" y="571426"/>
                </a:cubicBezTo>
                <a:close/>
              </a:path>
            </a:pathLst>
          </a:custGeom>
          <a:solidFill>
            <a:schemeClr val="accent1"/>
          </a:solidFill>
          <a:ln w="57150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SS_LOGO">
            <a:extLst>
              <a:ext uri="{FF2B5EF4-FFF2-40B4-BE49-F238E27FC236}">
                <a16:creationId xmlns:a16="http://schemas.microsoft.com/office/drawing/2014/main" id="{EA317CBF-CF6B-F48A-7A96-AAA7899D5802}"/>
              </a:ext>
            </a:extLst>
          </p:cNvPr>
          <p:cNvSpPr>
            <a:spLocks noGrp="1"/>
          </p:cNvSpPr>
          <p:nvPr>
            <p:ph type="pic" sz="quarter" idx="147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05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31" name="SS_PRESENTATION_TITLE">
            <a:extLst>
              <a:ext uri="{FF2B5EF4-FFF2-40B4-BE49-F238E27FC236}">
                <a16:creationId xmlns:a16="http://schemas.microsoft.com/office/drawing/2014/main" id="{16C47C19-ABB3-E70E-F045-340A7A2D370F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60897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0" name="SS_ITEM_5_CONTENT">
            <a:extLst>
              <a:ext uri="{FF2B5EF4-FFF2-40B4-BE49-F238E27FC236}">
                <a16:creationId xmlns:a16="http://schemas.microsoft.com/office/drawing/2014/main" id="{8F7D5166-6A71-1101-AF1F-743ED4019650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9501133" y="3878689"/>
            <a:ext cx="1828800" cy="1828800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21" name="SS_ITEM_5_TITLE">
            <a:extLst>
              <a:ext uri="{FF2B5EF4-FFF2-40B4-BE49-F238E27FC236}">
                <a16:creationId xmlns:a16="http://schemas.microsoft.com/office/drawing/2014/main" id="{31CD9867-1DC9-1EE7-3CD9-760B882D189F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9501133" y="3351404"/>
            <a:ext cx="1828800" cy="411653"/>
          </a:xfrm>
          <a:prstGeom prst="rect">
            <a:avLst/>
          </a:prstGeom>
        </p:spPr>
        <p:txBody>
          <a:bodyPr lIns="0" tIns="0" rIns="0" bIns="0" numCol="1" spcCol="1778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000" b="0">
                <a:solidFill>
                  <a:schemeClr val="bg1"/>
                </a:solidFill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Headline</a:t>
            </a:r>
          </a:p>
        </p:txBody>
      </p:sp>
      <p:sp>
        <p:nvSpPr>
          <p:cNvPr id="24" name="SS_ICON_5">
            <a:extLst>
              <a:ext uri="{FF2B5EF4-FFF2-40B4-BE49-F238E27FC236}">
                <a16:creationId xmlns:a16="http://schemas.microsoft.com/office/drawing/2014/main" id="{FBFA6E79-557C-CB15-8E6C-E7AC35525ED9}"/>
              </a:ext>
            </a:extLst>
          </p:cNvPr>
          <p:cNvSpPr>
            <a:spLocks noGrp="1"/>
          </p:cNvSpPr>
          <p:nvPr>
            <p:ph type="pic" sz="quarter" idx="157"/>
          </p:nvPr>
        </p:nvSpPr>
        <p:spPr>
          <a:xfrm>
            <a:off x="10284867" y="2676343"/>
            <a:ext cx="274320" cy="27432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S_ITEM_4_CONTENT">
            <a:extLst>
              <a:ext uri="{FF2B5EF4-FFF2-40B4-BE49-F238E27FC236}">
                <a16:creationId xmlns:a16="http://schemas.microsoft.com/office/drawing/2014/main" id="{80D0A349-9D9F-23DE-9C92-927C5C7B1A82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7339743" y="3878689"/>
            <a:ext cx="1828800" cy="1828800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9" name="SS_ITEM_4_TITLE">
            <a:extLst>
              <a:ext uri="{FF2B5EF4-FFF2-40B4-BE49-F238E27FC236}">
                <a16:creationId xmlns:a16="http://schemas.microsoft.com/office/drawing/2014/main" id="{EDB1A325-8DCE-4FF2-1637-9FD4C7644772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7339743" y="3351404"/>
            <a:ext cx="1828800" cy="411653"/>
          </a:xfrm>
          <a:prstGeom prst="rect">
            <a:avLst/>
          </a:prstGeom>
        </p:spPr>
        <p:txBody>
          <a:bodyPr lIns="0" tIns="0" rIns="0" bIns="0" numCol="1" spcCol="1778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000" b="0">
                <a:solidFill>
                  <a:schemeClr val="bg1"/>
                </a:solidFill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Headline</a:t>
            </a:r>
          </a:p>
        </p:txBody>
      </p:sp>
      <p:sp>
        <p:nvSpPr>
          <p:cNvPr id="12" name="SS_ICON_4">
            <a:extLst>
              <a:ext uri="{FF2B5EF4-FFF2-40B4-BE49-F238E27FC236}">
                <a16:creationId xmlns:a16="http://schemas.microsoft.com/office/drawing/2014/main" id="{A946A2B4-FB46-C75A-607E-2B873427C2F8}"/>
              </a:ext>
            </a:extLst>
          </p:cNvPr>
          <p:cNvSpPr>
            <a:spLocks noGrp="1"/>
          </p:cNvSpPr>
          <p:nvPr>
            <p:ph type="pic" sz="quarter" idx="154"/>
          </p:nvPr>
        </p:nvSpPr>
        <p:spPr>
          <a:xfrm>
            <a:off x="8116983" y="2676343"/>
            <a:ext cx="274320" cy="27432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8" name="SS_ITEM_3_CONTENT">
            <a:extLst>
              <a:ext uri="{FF2B5EF4-FFF2-40B4-BE49-F238E27FC236}">
                <a16:creationId xmlns:a16="http://schemas.microsoft.com/office/drawing/2014/main" id="{4D3205C8-3985-066F-1377-6DAEF51BDD93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5178353" y="3878689"/>
            <a:ext cx="1828800" cy="1828800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39" name="SS_ITEM_3_TITLE">
            <a:extLst>
              <a:ext uri="{FF2B5EF4-FFF2-40B4-BE49-F238E27FC236}">
                <a16:creationId xmlns:a16="http://schemas.microsoft.com/office/drawing/2014/main" id="{B8A51D99-B454-A688-3BC3-07E5E1C5BBDE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5178353" y="3351404"/>
            <a:ext cx="1828800" cy="411653"/>
          </a:xfrm>
          <a:prstGeom prst="rect">
            <a:avLst/>
          </a:prstGeom>
        </p:spPr>
        <p:txBody>
          <a:bodyPr lIns="0" tIns="0" rIns="0" bIns="0" numCol="1" spcCol="1778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000" b="0">
                <a:solidFill>
                  <a:schemeClr val="bg1"/>
                </a:solidFill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Headline</a:t>
            </a:r>
          </a:p>
        </p:txBody>
      </p:sp>
      <p:sp>
        <p:nvSpPr>
          <p:cNvPr id="18" name="SS_ICON_3">
            <a:extLst>
              <a:ext uri="{FF2B5EF4-FFF2-40B4-BE49-F238E27FC236}">
                <a16:creationId xmlns:a16="http://schemas.microsoft.com/office/drawing/2014/main" id="{02A8F8EE-D39B-F798-9B59-146458745CF5}"/>
              </a:ext>
            </a:extLst>
          </p:cNvPr>
          <p:cNvSpPr>
            <a:spLocks noGrp="1"/>
          </p:cNvSpPr>
          <p:nvPr>
            <p:ph type="pic" sz="quarter" idx="141"/>
          </p:nvPr>
        </p:nvSpPr>
        <p:spPr>
          <a:xfrm>
            <a:off x="5955593" y="2676343"/>
            <a:ext cx="274320" cy="27432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0" name="SS_ITEM_2_CONTENT">
            <a:extLst>
              <a:ext uri="{FF2B5EF4-FFF2-40B4-BE49-F238E27FC236}">
                <a16:creationId xmlns:a16="http://schemas.microsoft.com/office/drawing/2014/main" id="{E36C5651-E931-5EF3-2B9D-A7BBDA1F72AD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3016963" y="3878689"/>
            <a:ext cx="1828800" cy="1828800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41" name="SS_ITEM_2_TITLE">
            <a:extLst>
              <a:ext uri="{FF2B5EF4-FFF2-40B4-BE49-F238E27FC236}">
                <a16:creationId xmlns:a16="http://schemas.microsoft.com/office/drawing/2014/main" id="{C34C8CF9-5EC9-F768-7088-1718A09CBB1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3016963" y="3351404"/>
            <a:ext cx="1828800" cy="411653"/>
          </a:xfrm>
          <a:prstGeom prst="rect">
            <a:avLst/>
          </a:prstGeom>
        </p:spPr>
        <p:txBody>
          <a:bodyPr lIns="0" tIns="0" rIns="0" bIns="0" numCol="1" spcCol="1778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000" b="0">
                <a:solidFill>
                  <a:schemeClr val="bg1"/>
                </a:solidFill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Headline</a:t>
            </a:r>
          </a:p>
        </p:txBody>
      </p:sp>
      <p:sp>
        <p:nvSpPr>
          <p:cNvPr id="17" name="SS_ICON_2">
            <a:extLst>
              <a:ext uri="{FF2B5EF4-FFF2-40B4-BE49-F238E27FC236}">
                <a16:creationId xmlns:a16="http://schemas.microsoft.com/office/drawing/2014/main" id="{1D57D8E4-9D2F-D759-964E-89C596CBD701}"/>
              </a:ext>
            </a:extLst>
          </p:cNvPr>
          <p:cNvSpPr>
            <a:spLocks noGrp="1"/>
          </p:cNvSpPr>
          <p:nvPr>
            <p:ph type="pic" sz="quarter" idx="140"/>
          </p:nvPr>
        </p:nvSpPr>
        <p:spPr>
          <a:xfrm>
            <a:off x="3794203" y="2676389"/>
            <a:ext cx="274320" cy="27432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SS_ITEM_1_CONTENT">
            <a:extLst>
              <a:ext uri="{FF2B5EF4-FFF2-40B4-BE49-F238E27FC236}">
                <a16:creationId xmlns:a16="http://schemas.microsoft.com/office/drawing/2014/main" id="{CD0DC12B-08E1-117E-28FD-470C79C57E28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855573" y="3878689"/>
            <a:ext cx="1828800" cy="1828800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2" name="SS_ITEM_1_TITLE">
            <a:extLst>
              <a:ext uri="{FF2B5EF4-FFF2-40B4-BE49-F238E27FC236}">
                <a16:creationId xmlns:a16="http://schemas.microsoft.com/office/drawing/2014/main" id="{5C4A00E8-AE50-6E57-8675-0E4C8530D841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855573" y="3351404"/>
            <a:ext cx="1828800" cy="411653"/>
          </a:xfrm>
          <a:prstGeom prst="rect">
            <a:avLst/>
          </a:prstGeom>
        </p:spPr>
        <p:txBody>
          <a:bodyPr lIns="0" tIns="0" rIns="0" bIns="0" numCol="1" spcCol="1778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000" b="0">
                <a:solidFill>
                  <a:schemeClr val="bg1"/>
                </a:solidFill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Headline</a:t>
            </a:r>
          </a:p>
        </p:txBody>
      </p:sp>
      <p:sp>
        <p:nvSpPr>
          <p:cNvPr id="16" name="SS_ICON_1">
            <a:extLst>
              <a:ext uri="{FF2B5EF4-FFF2-40B4-BE49-F238E27FC236}">
                <a16:creationId xmlns:a16="http://schemas.microsoft.com/office/drawing/2014/main" id="{CDA7D60F-06BB-A58B-3F94-B026B5D9F8AB}"/>
              </a:ext>
            </a:extLst>
          </p:cNvPr>
          <p:cNvSpPr>
            <a:spLocks noGrp="1"/>
          </p:cNvSpPr>
          <p:nvPr>
            <p:ph type="pic" sz="quarter" idx="139"/>
          </p:nvPr>
        </p:nvSpPr>
        <p:spPr>
          <a:xfrm>
            <a:off x="1632813" y="2676343"/>
            <a:ext cx="274320" cy="27432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4" name="SS_TITLE">
            <a:extLst>
              <a:ext uri="{FF2B5EF4-FFF2-40B4-BE49-F238E27FC236}">
                <a16:creationId xmlns:a16="http://schemas.microsoft.com/office/drawing/2014/main" id="{C0705718-7A8B-8094-D48E-921A0DF07154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3" y="447"/>
            <a:ext cx="10474360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3" name="SS_PAGE">
            <a:extLst>
              <a:ext uri="{FF2B5EF4-FFF2-40B4-BE49-F238E27FC236}">
                <a16:creationId xmlns:a16="http://schemas.microsoft.com/office/drawing/2014/main" id="{80F3CD7C-4055-0742-41C3-DFE474CCA547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4355701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STEPS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4">
            <a:extLst>
              <a:ext uri="{FF2B5EF4-FFF2-40B4-BE49-F238E27FC236}">
                <a16:creationId xmlns:a16="http://schemas.microsoft.com/office/drawing/2014/main" id="{C1A1ED94-8286-2DE5-CFD0-11446ACBA3DF}"/>
              </a:ext>
            </a:extLst>
          </p:cNvPr>
          <p:cNvSpPr>
            <a:spLocks noChangeAspect="1"/>
          </p:cNvSpPr>
          <p:nvPr userDrawn="1"/>
        </p:nvSpPr>
        <p:spPr>
          <a:xfrm>
            <a:off x="3016963" y="2641912"/>
            <a:ext cx="1828800" cy="343183"/>
          </a:xfrm>
          <a:custGeom>
            <a:avLst/>
            <a:gdLst>
              <a:gd name="connsiteX0" fmla="*/ 231648 w 2468880"/>
              <a:gd name="connsiteY0" fmla="*/ 0 h 463296"/>
              <a:gd name="connsiteX1" fmla="*/ 231648 w 2468880"/>
              <a:gd name="connsiteY1" fmla="*/ 115824 h 463296"/>
              <a:gd name="connsiteX2" fmla="*/ 2237232 w 2468880"/>
              <a:gd name="connsiteY2" fmla="*/ 115824 h 463296"/>
              <a:gd name="connsiteX3" fmla="*/ 2237232 w 2468880"/>
              <a:gd name="connsiteY3" fmla="*/ 0 h 463296"/>
              <a:gd name="connsiteX4" fmla="*/ 2468880 w 2468880"/>
              <a:gd name="connsiteY4" fmla="*/ 231648 h 463296"/>
              <a:gd name="connsiteX5" fmla="*/ 2237232 w 2468880"/>
              <a:gd name="connsiteY5" fmla="*/ 463296 h 463296"/>
              <a:gd name="connsiteX6" fmla="*/ 2237232 w 2468880"/>
              <a:gd name="connsiteY6" fmla="*/ 347472 h 463296"/>
              <a:gd name="connsiteX7" fmla="*/ 231648 w 2468880"/>
              <a:gd name="connsiteY7" fmla="*/ 347472 h 463296"/>
              <a:gd name="connsiteX8" fmla="*/ 231648 w 2468880"/>
              <a:gd name="connsiteY8" fmla="*/ 463296 h 463296"/>
              <a:gd name="connsiteX9" fmla="*/ 0 w 2468880"/>
              <a:gd name="connsiteY9" fmla="*/ 231648 h 463296"/>
              <a:gd name="connsiteX10" fmla="*/ 231648 w 2468880"/>
              <a:gd name="connsiteY10" fmla="*/ 0 h 46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0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4">
            <a:extLst>
              <a:ext uri="{FF2B5EF4-FFF2-40B4-BE49-F238E27FC236}">
                <a16:creationId xmlns:a16="http://schemas.microsoft.com/office/drawing/2014/main" id="{3CD96652-0B50-9E9D-E7C6-E7F45A7A2603}"/>
              </a:ext>
            </a:extLst>
          </p:cNvPr>
          <p:cNvSpPr>
            <a:spLocks noChangeAspect="1"/>
          </p:cNvSpPr>
          <p:nvPr userDrawn="1"/>
        </p:nvSpPr>
        <p:spPr>
          <a:xfrm>
            <a:off x="5184847" y="2641912"/>
            <a:ext cx="1828800" cy="343183"/>
          </a:xfrm>
          <a:custGeom>
            <a:avLst/>
            <a:gdLst>
              <a:gd name="connsiteX0" fmla="*/ 231648 w 2468880"/>
              <a:gd name="connsiteY0" fmla="*/ 0 h 463296"/>
              <a:gd name="connsiteX1" fmla="*/ 231648 w 2468880"/>
              <a:gd name="connsiteY1" fmla="*/ 115824 h 463296"/>
              <a:gd name="connsiteX2" fmla="*/ 2237232 w 2468880"/>
              <a:gd name="connsiteY2" fmla="*/ 115824 h 463296"/>
              <a:gd name="connsiteX3" fmla="*/ 2237232 w 2468880"/>
              <a:gd name="connsiteY3" fmla="*/ 0 h 463296"/>
              <a:gd name="connsiteX4" fmla="*/ 2468880 w 2468880"/>
              <a:gd name="connsiteY4" fmla="*/ 231648 h 463296"/>
              <a:gd name="connsiteX5" fmla="*/ 2237232 w 2468880"/>
              <a:gd name="connsiteY5" fmla="*/ 463296 h 463296"/>
              <a:gd name="connsiteX6" fmla="*/ 2237232 w 2468880"/>
              <a:gd name="connsiteY6" fmla="*/ 347472 h 463296"/>
              <a:gd name="connsiteX7" fmla="*/ 231648 w 2468880"/>
              <a:gd name="connsiteY7" fmla="*/ 347472 h 463296"/>
              <a:gd name="connsiteX8" fmla="*/ 231648 w 2468880"/>
              <a:gd name="connsiteY8" fmla="*/ 463296 h 463296"/>
              <a:gd name="connsiteX9" fmla="*/ 0 w 2468880"/>
              <a:gd name="connsiteY9" fmla="*/ 231648 h 463296"/>
              <a:gd name="connsiteX10" fmla="*/ 231648 w 2468880"/>
              <a:gd name="connsiteY10" fmla="*/ 0 h 46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0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Graphic 4">
            <a:extLst>
              <a:ext uri="{FF2B5EF4-FFF2-40B4-BE49-F238E27FC236}">
                <a16:creationId xmlns:a16="http://schemas.microsoft.com/office/drawing/2014/main" id="{899B7838-0278-4930-8BAD-CDF6B91028A6}"/>
              </a:ext>
            </a:extLst>
          </p:cNvPr>
          <p:cNvSpPr>
            <a:spLocks noChangeAspect="1"/>
          </p:cNvSpPr>
          <p:nvPr userDrawn="1"/>
        </p:nvSpPr>
        <p:spPr>
          <a:xfrm>
            <a:off x="7346237" y="2641912"/>
            <a:ext cx="1828800" cy="343183"/>
          </a:xfrm>
          <a:custGeom>
            <a:avLst/>
            <a:gdLst>
              <a:gd name="connsiteX0" fmla="*/ 231648 w 2468880"/>
              <a:gd name="connsiteY0" fmla="*/ 0 h 463296"/>
              <a:gd name="connsiteX1" fmla="*/ 231648 w 2468880"/>
              <a:gd name="connsiteY1" fmla="*/ 115824 h 463296"/>
              <a:gd name="connsiteX2" fmla="*/ 2237232 w 2468880"/>
              <a:gd name="connsiteY2" fmla="*/ 115824 h 463296"/>
              <a:gd name="connsiteX3" fmla="*/ 2237232 w 2468880"/>
              <a:gd name="connsiteY3" fmla="*/ 0 h 463296"/>
              <a:gd name="connsiteX4" fmla="*/ 2468880 w 2468880"/>
              <a:gd name="connsiteY4" fmla="*/ 231648 h 463296"/>
              <a:gd name="connsiteX5" fmla="*/ 2237232 w 2468880"/>
              <a:gd name="connsiteY5" fmla="*/ 463296 h 463296"/>
              <a:gd name="connsiteX6" fmla="*/ 2237232 w 2468880"/>
              <a:gd name="connsiteY6" fmla="*/ 347472 h 463296"/>
              <a:gd name="connsiteX7" fmla="*/ 231648 w 2468880"/>
              <a:gd name="connsiteY7" fmla="*/ 347472 h 463296"/>
              <a:gd name="connsiteX8" fmla="*/ 231648 w 2468880"/>
              <a:gd name="connsiteY8" fmla="*/ 463296 h 463296"/>
              <a:gd name="connsiteX9" fmla="*/ 0 w 2468880"/>
              <a:gd name="connsiteY9" fmla="*/ 231648 h 463296"/>
              <a:gd name="connsiteX10" fmla="*/ 231648 w 2468880"/>
              <a:gd name="connsiteY10" fmla="*/ 0 h 46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0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Graphic 4">
            <a:extLst>
              <a:ext uri="{FF2B5EF4-FFF2-40B4-BE49-F238E27FC236}">
                <a16:creationId xmlns:a16="http://schemas.microsoft.com/office/drawing/2014/main" id="{920A09D6-0196-6DD2-505D-95ACDE9362F0}"/>
              </a:ext>
            </a:extLst>
          </p:cNvPr>
          <p:cNvSpPr>
            <a:spLocks noChangeAspect="1"/>
          </p:cNvSpPr>
          <p:nvPr/>
        </p:nvSpPr>
        <p:spPr>
          <a:xfrm>
            <a:off x="855573" y="2641912"/>
            <a:ext cx="1828800" cy="343183"/>
          </a:xfrm>
          <a:custGeom>
            <a:avLst/>
            <a:gdLst>
              <a:gd name="connsiteX0" fmla="*/ 231648 w 2468880"/>
              <a:gd name="connsiteY0" fmla="*/ 0 h 463296"/>
              <a:gd name="connsiteX1" fmla="*/ 231648 w 2468880"/>
              <a:gd name="connsiteY1" fmla="*/ 115824 h 463296"/>
              <a:gd name="connsiteX2" fmla="*/ 2237232 w 2468880"/>
              <a:gd name="connsiteY2" fmla="*/ 115824 h 463296"/>
              <a:gd name="connsiteX3" fmla="*/ 2237232 w 2468880"/>
              <a:gd name="connsiteY3" fmla="*/ 0 h 463296"/>
              <a:gd name="connsiteX4" fmla="*/ 2468880 w 2468880"/>
              <a:gd name="connsiteY4" fmla="*/ 231648 h 463296"/>
              <a:gd name="connsiteX5" fmla="*/ 2237232 w 2468880"/>
              <a:gd name="connsiteY5" fmla="*/ 463296 h 463296"/>
              <a:gd name="connsiteX6" fmla="*/ 2237232 w 2468880"/>
              <a:gd name="connsiteY6" fmla="*/ 347472 h 463296"/>
              <a:gd name="connsiteX7" fmla="*/ 231648 w 2468880"/>
              <a:gd name="connsiteY7" fmla="*/ 347472 h 463296"/>
              <a:gd name="connsiteX8" fmla="*/ 231648 w 2468880"/>
              <a:gd name="connsiteY8" fmla="*/ 463296 h 463296"/>
              <a:gd name="connsiteX9" fmla="*/ 0 w 2468880"/>
              <a:gd name="connsiteY9" fmla="*/ 231648 h 463296"/>
              <a:gd name="connsiteX10" fmla="*/ 231648 w 2468880"/>
              <a:gd name="connsiteY10" fmla="*/ 0 h 46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0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5251751-3FAA-2779-CC00-0101597DF655}"/>
              </a:ext>
            </a:extLst>
          </p:cNvPr>
          <p:cNvSpPr>
            <a:spLocks noChangeAspect="1"/>
          </p:cNvSpPr>
          <p:nvPr/>
        </p:nvSpPr>
        <p:spPr>
          <a:xfrm>
            <a:off x="1404213" y="2447789"/>
            <a:ext cx="731520" cy="731428"/>
          </a:xfrm>
          <a:custGeom>
            <a:avLst/>
            <a:gdLst>
              <a:gd name="connsiteX0" fmla="*/ 1142994 w 1142994"/>
              <a:gd name="connsiteY0" fmla="*/ 571426 h 1142851"/>
              <a:gd name="connsiteX1" fmla="*/ 571497 w 1142994"/>
              <a:gd name="connsiteY1" fmla="*/ 1142851 h 1142851"/>
              <a:gd name="connsiteX2" fmla="*/ 0 w 1142994"/>
              <a:gd name="connsiteY2" fmla="*/ 571426 h 1142851"/>
              <a:gd name="connsiteX3" fmla="*/ 571497 w 1142994"/>
              <a:gd name="connsiteY3" fmla="*/ 0 h 1142851"/>
              <a:gd name="connsiteX4" fmla="*/ 1142994 w 1142994"/>
              <a:gd name="connsiteY4" fmla="*/ 571426 h 114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994" h="1142851">
                <a:moveTo>
                  <a:pt x="1142994" y="571426"/>
                </a:moveTo>
                <a:cubicBezTo>
                  <a:pt x="1142994" y="887015"/>
                  <a:pt x="887126" y="1142851"/>
                  <a:pt x="571497" y="1142851"/>
                </a:cubicBezTo>
                <a:cubicBezTo>
                  <a:pt x="255868" y="1142851"/>
                  <a:pt x="0" y="887015"/>
                  <a:pt x="0" y="571426"/>
                </a:cubicBezTo>
                <a:cubicBezTo>
                  <a:pt x="0" y="255836"/>
                  <a:pt x="255868" y="0"/>
                  <a:pt x="571497" y="0"/>
                </a:cubicBezTo>
                <a:cubicBezTo>
                  <a:pt x="887126" y="0"/>
                  <a:pt x="1142994" y="255836"/>
                  <a:pt x="1142994" y="571426"/>
                </a:cubicBezTo>
                <a:close/>
              </a:path>
            </a:pathLst>
          </a:custGeom>
          <a:solidFill>
            <a:schemeClr val="accent1"/>
          </a:solidFill>
          <a:ln w="57150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+mj-lt"/>
              </a:rPr>
              <a:t>01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9A12B1D-ED4F-4407-A0EF-E8910A9B6272}"/>
              </a:ext>
            </a:extLst>
          </p:cNvPr>
          <p:cNvSpPr>
            <a:spLocks noChangeAspect="1"/>
          </p:cNvSpPr>
          <p:nvPr/>
        </p:nvSpPr>
        <p:spPr>
          <a:xfrm>
            <a:off x="3565603" y="2447789"/>
            <a:ext cx="731520" cy="731520"/>
          </a:xfrm>
          <a:custGeom>
            <a:avLst/>
            <a:gdLst>
              <a:gd name="connsiteX0" fmla="*/ 1142994 w 1142994"/>
              <a:gd name="connsiteY0" fmla="*/ 571426 h 1142851"/>
              <a:gd name="connsiteX1" fmla="*/ 571497 w 1142994"/>
              <a:gd name="connsiteY1" fmla="*/ 1142851 h 1142851"/>
              <a:gd name="connsiteX2" fmla="*/ 0 w 1142994"/>
              <a:gd name="connsiteY2" fmla="*/ 571426 h 1142851"/>
              <a:gd name="connsiteX3" fmla="*/ 571497 w 1142994"/>
              <a:gd name="connsiteY3" fmla="*/ 0 h 1142851"/>
              <a:gd name="connsiteX4" fmla="*/ 1142994 w 1142994"/>
              <a:gd name="connsiteY4" fmla="*/ 571426 h 114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994" h="1142851">
                <a:moveTo>
                  <a:pt x="1142994" y="571426"/>
                </a:moveTo>
                <a:cubicBezTo>
                  <a:pt x="1142994" y="887015"/>
                  <a:pt x="887126" y="1142851"/>
                  <a:pt x="571497" y="1142851"/>
                </a:cubicBezTo>
                <a:cubicBezTo>
                  <a:pt x="255868" y="1142851"/>
                  <a:pt x="0" y="887015"/>
                  <a:pt x="0" y="571426"/>
                </a:cubicBezTo>
                <a:cubicBezTo>
                  <a:pt x="0" y="255836"/>
                  <a:pt x="255868" y="0"/>
                  <a:pt x="571497" y="0"/>
                </a:cubicBezTo>
                <a:cubicBezTo>
                  <a:pt x="887126" y="0"/>
                  <a:pt x="1142994" y="255836"/>
                  <a:pt x="1142994" y="571426"/>
                </a:cubicBezTo>
                <a:close/>
              </a:path>
            </a:pathLst>
          </a:custGeom>
          <a:solidFill>
            <a:schemeClr val="accent1"/>
          </a:solidFill>
          <a:ln w="57150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+mj-lt"/>
              </a:rPr>
              <a:t>02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650AE415-8EA2-0DC0-23F9-C63F7AF9A97B}"/>
              </a:ext>
            </a:extLst>
          </p:cNvPr>
          <p:cNvSpPr>
            <a:spLocks noChangeAspect="1"/>
          </p:cNvSpPr>
          <p:nvPr/>
        </p:nvSpPr>
        <p:spPr>
          <a:xfrm>
            <a:off x="5726993" y="2447789"/>
            <a:ext cx="731520" cy="731428"/>
          </a:xfrm>
          <a:custGeom>
            <a:avLst/>
            <a:gdLst>
              <a:gd name="connsiteX0" fmla="*/ 1142994 w 1142994"/>
              <a:gd name="connsiteY0" fmla="*/ 571426 h 1142851"/>
              <a:gd name="connsiteX1" fmla="*/ 571497 w 1142994"/>
              <a:gd name="connsiteY1" fmla="*/ 1142851 h 1142851"/>
              <a:gd name="connsiteX2" fmla="*/ 0 w 1142994"/>
              <a:gd name="connsiteY2" fmla="*/ 571426 h 1142851"/>
              <a:gd name="connsiteX3" fmla="*/ 571497 w 1142994"/>
              <a:gd name="connsiteY3" fmla="*/ 0 h 1142851"/>
              <a:gd name="connsiteX4" fmla="*/ 1142994 w 1142994"/>
              <a:gd name="connsiteY4" fmla="*/ 571426 h 114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994" h="1142851">
                <a:moveTo>
                  <a:pt x="1142994" y="571426"/>
                </a:moveTo>
                <a:cubicBezTo>
                  <a:pt x="1142994" y="887015"/>
                  <a:pt x="887126" y="1142851"/>
                  <a:pt x="571497" y="1142851"/>
                </a:cubicBezTo>
                <a:cubicBezTo>
                  <a:pt x="255868" y="1142851"/>
                  <a:pt x="0" y="887015"/>
                  <a:pt x="0" y="571426"/>
                </a:cubicBezTo>
                <a:cubicBezTo>
                  <a:pt x="0" y="255836"/>
                  <a:pt x="255868" y="0"/>
                  <a:pt x="571497" y="0"/>
                </a:cubicBezTo>
                <a:cubicBezTo>
                  <a:pt x="887126" y="0"/>
                  <a:pt x="1142994" y="255836"/>
                  <a:pt x="1142994" y="571426"/>
                </a:cubicBezTo>
                <a:close/>
              </a:path>
            </a:pathLst>
          </a:custGeom>
          <a:solidFill>
            <a:schemeClr val="accent1"/>
          </a:solidFill>
          <a:ln w="57150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+mj-lt"/>
              </a:rPr>
              <a:t>03</a:t>
            </a:r>
          </a:p>
        </p:txBody>
      </p:sp>
      <p:sp>
        <p:nvSpPr>
          <p:cNvPr id="30" name="Shape 12">
            <a:extLst>
              <a:ext uri="{FF2B5EF4-FFF2-40B4-BE49-F238E27FC236}">
                <a16:creationId xmlns:a16="http://schemas.microsoft.com/office/drawing/2014/main" id="{DE65A16A-27EF-4C6A-FE9D-A3E88BED6F26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32" name="Shape 2">
            <a:extLst>
              <a:ext uri="{FF2B5EF4-FFF2-40B4-BE49-F238E27FC236}">
                <a16:creationId xmlns:a16="http://schemas.microsoft.com/office/drawing/2014/main" id="{0EC250B3-FDE6-7BAF-7F70-2219319BB8AB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7CA217E-94C3-CB7E-7EE4-40BB90693401}"/>
              </a:ext>
            </a:extLst>
          </p:cNvPr>
          <p:cNvSpPr>
            <a:spLocks noChangeAspect="1"/>
          </p:cNvSpPr>
          <p:nvPr userDrawn="1"/>
        </p:nvSpPr>
        <p:spPr>
          <a:xfrm>
            <a:off x="7888383" y="2447789"/>
            <a:ext cx="731520" cy="731428"/>
          </a:xfrm>
          <a:custGeom>
            <a:avLst/>
            <a:gdLst>
              <a:gd name="connsiteX0" fmla="*/ 1142994 w 1142994"/>
              <a:gd name="connsiteY0" fmla="*/ 571426 h 1142851"/>
              <a:gd name="connsiteX1" fmla="*/ 571497 w 1142994"/>
              <a:gd name="connsiteY1" fmla="*/ 1142851 h 1142851"/>
              <a:gd name="connsiteX2" fmla="*/ 0 w 1142994"/>
              <a:gd name="connsiteY2" fmla="*/ 571426 h 1142851"/>
              <a:gd name="connsiteX3" fmla="*/ 571497 w 1142994"/>
              <a:gd name="connsiteY3" fmla="*/ 0 h 1142851"/>
              <a:gd name="connsiteX4" fmla="*/ 1142994 w 1142994"/>
              <a:gd name="connsiteY4" fmla="*/ 571426 h 114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994" h="1142851">
                <a:moveTo>
                  <a:pt x="1142994" y="571426"/>
                </a:moveTo>
                <a:cubicBezTo>
                  <a:pt x="1142994" y="887015"/>
                  <a:pt x="887126" y="1142851"/>
                  <a:pt x="571497" y="1142851"/>
                </a:cubicBezTo>
                <a:cubicBezTo>
                  <a:pt x="255868" y="1142851"/>
                  <a:pt x="0" y="887015"/>
                  <a:pt x="0" y="571426"/>
                </a:cubicBezTo>
                <a:cubicBezTo>
                  <a:pt x="0" y="255836"/>
                  <a:pt x="255868" y="0"/>
                  <a:pt x="571497" y="0"/>
                </a:cubicBezTo>
                <a:cubicBezTo>
                  <a:pt x="887126" y="0"/>
                  <a:pt x="1142994" y="255836"/>
                  <a:pt x="1142994" y="571426"/>
                </a:cubicBezTo>
                <a:close/>
              </a:path>
            </a:pathLst>
          </a:custGeom>
          <a:solidFill>
            <a:schemeClr val="accent1"/>
          </a:solidFill>
          <a:ln w="57150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+mj-lt"/>
              </a:rPr>
              <a:t>04</a:t>
            </a:r>
          </a:p>
        </p:txBody>
      </p:sp>
      <p:sp>
        <p:nvSpPr>
          <p:cNvPr id="22" name="Graphic 4">
            <a:extLst>
              <a:ext uri="{FF2B5EF4-FFF2-40B4-BE49-F238E27FC236}">
                <a16:creationId xmlns:a16="http://schemas.microsoft.com/office/drawing/2014/main" id="{FBAE6F60-2F07-E84C-42A0-48404A0DCEAE}"/>
              </a:ext>
            </a:extLst>
          </p:cNvPr>
          <p:cNvSpPr>
            <a:spLocks noChangeAspect="1"/>
          </p:cNvSpPr>
          <p:nvPr userDrawn="1"/>
        </p:nvSpPr>
        <p:spPr>
          <a:xfrm>
            <a:off x="9507627" y="2641912"/>
            <a:ext cx="1828800" cy="343183"/>
          </a:xfrm>
          <a:custGeom>
            <a:avLst/>
            <a:gdLst>
              <a:gd name="connsiteX0" fmla="*/ 231648 w 2468880"/>
              <a:gd name="connsiteY0" fmla="*/ 0 h 463296"/>
              <a:gd name="connsiteX1" fmla="*/ 231648 w 2468880"/>
              <a:gd name="connsiteY1" fmla="*/ 115824 h 463296"/>
              <a:gd name="connsiteX2" fmla="*/ 2237232 w 2468880"/>
              <a:gd name="connsiteY2" fmla="*/ 115824 h 463296"/>
              <a:gd name="connsiteX3" fmla="*/ 2237232 w 2468880"/>
              <a:gd name="connsiteY3" fmla="*/ 0 h 463296"/>
              <a:gd name="connsiteX4" fmla="*/ 2468880 w 2468880"/>
              <a:gd name="connsiteY4" fmla="*/ 231648 h 463296"/>
              <a:gd name="connsiteX5" fmla="*/ 2237232 w 2468880"/>
              <a:gd name="connsiteY5" fmla="*/ 463296 h 463296"/>
              <a:gd name="connsiteX6" fmla="*/ 2237232 w 2468880"/>
              <a:gd name="connsiteY6" fmla="*/ 347472 h 463296"/>
              <a:gd name="connsiteX7" fmla="*/ 231648 w 2468880"/>
              <a:gd name="connsiteY7" fmla="*/ 347472 h 463296"/>
              <a:gd name="connsiteX8" fmla="*/ 231648 w 2468880"/>
              <a:gd name="connsiteY8" fmla="*/ 463296 h 463296"/>
              <a:gd name="connsiteX9" fmla="*/ 0 w 2468880"/>
              <a:gd name="connsiteY9" fmla="*/ 231648 h 463296"/>
              <a:gd name="connsiteX10" fmla="*/ 231648 w 2468880"/>
              <a:gd name="connsiteY10" fmla="*/ 0 h 46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68880" h="463296">
                <a:moveTo>
                  <a:pt x="231648" y="0"/>
                </a:moveTo>
                <a:lnTo>
                  <a:pt x="231648" y="115824"/>
                </a:lnTo>
                <a:lnTo>
                  <a:pt x="2237232" y="115824"/>
                </a:lnTo>
                <a:lnTo>
                  <a:pt x="2237232" y="0"/>
                </a:lnTo>
                <a:lnTo>
                  <a:pt x="2468880" y="231648"/>
                </a:lnTo>
                <a:lnTo>
                  <a:pt x="2237232" y="463296"/>
                </a:lnTo>
                <a:lnTo>
                  <a:pt x="2237232" y="347472"/>
                </a:lnTo>
                <a:lnTo>
                  <a:pt x="231648" y="347472"/>
                </a:lnTo>
                <a:lnTo>
                  <a:pt x="231648" y="463296"/>
                </a:lnTo>
                <a:lnTo>
                  <a:pt x="0" y="231648"/>
                </a:lnTo>
                <a:lnTo>
                  <a:pt x="23164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0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DECAA2B6-8CEA-600A-C5DA-FE6A8A3C3A8E}"/>
              </a:ext>
            </a:extLst>
          </p:cNvPr>
          <p:cNvSpPr>
            <a:spLocks noChangeAspect="1"/>
          </p:cNvSpPr>
          <p:nvPr userDrawn="1"/>
        </p:nvSpPr>
        <p:spPr>
          <a:xfrm>
            <a:off x="10056267" y="2447789"/>
            <a:ext cx="731520" cy="731428"/>
          </a:xfrm>
          <a:custGeom>
            <a:avLst/>
            <a:gdLst>
              <a:gd name="connsiteX0" fmla="*/ 1142994 w 1142994"/>
              <a:gd name="connsiteY0" fmla="*/ 571426 h 1142851"/>
              <a:gd name="connsiteX1" fmla="*/ 571497 w 1142994"/>
              <a:gd name="connsiteY1" fmla="*/ 1142851 h 1142851"/>
              <a:gd name="connsiteX2" fmla="*/ 0 w 1142994"/>
              <a:gd name="connsiteY2" fmla="*/ 571426 h 1142851"/>
              <a:gd name="connsiteX3" fmla="*/ 571497 w 1142994"/>
              <a:gd name="connsiteY3" fmla="*/ 0 h 1142851"/>
              <a:gd name="connsiteX4" fmla="*/ 1142994 w 1142994"/>
              <a:gd name="connsiteY4" fmla="*/ 571426 h 114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994" h="1142851">
                <a:moveTo>
                  <a:pt x="1142994" y="571426"/>
                </a:moveTo>
                <a:cubicBezTo>
                  <a:pt x="1142994" y="887015"/>
                  <a:pt x="887126" y="1142851"/>
                  <a:pt x="571497" y="1142851"/>
                </a:cubicBezTo>
                <a:cubicBezTo>
                  <a:pt x="255868" y="1142851"/>
                  <a:pt x="0" y="887015"/>
                  <a:pt x="0" y="571426"/>
                </a:cubicBezTo>
                <a:cubicBezTo>
                  <a:pt x="0" y="255836"/>
                  <a:pt x="255868" y="0"/>
                  <a:pt x="571497" y="0"/>
                </a:cubicBezTo>
                <a:cubicBezTo>
                  <a:pt x="887126" y="0"/>
                  <a:pt x="1142994" y="255836"/>
                  <a:pt x="1142994" y="571426"/>
                </a:cubicBezTo>
                <a:close/>
              </a:path>
            </a:pathLst>
          </a:custGeom>
          <a:solidFill>
            <a:schemeClr val="accent1"/>
          </a:solidFill>
          <a:ln w="57150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+mj-lt"/>
              </a:rPr>
              <a:t>05</a:t>
            </a:r>
          </a:p>
        </p:txBody>
      </p:sp>
      <p:sp>
        <p:nvSpPr>
          <p:cNvPr id="37" name="SS_LOGO">
            <a:extLst>
              <a:ext uri="{FF2B5EF4-FFF2-40B4-BE49-F238E27FC236}">
                <a16:creationId xmlns:a16="http://schemas.microsoft.com/office/drawing/2014/main" id="{EA317CBF-CF6B-F48A-7A96-AAA7899D5802}"/>
              </a:ext>
            </a:extLst>
          </p:cNvPr>
          <p:cNvSpPr>
            <a:spLocks noGrp="1"/>
          </p:cNvSpPr>
          <p:nvPr>
            <p:ph type="pic" sz="quarter" idx="147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05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31" name="SS_PRESENTATION_TITLE">
            <a:extLst>
              <a:ext uri="{FF2B5EF4-FFF2-40B4-BE49-F238E27FC236}">
                <a16:creationId xmlns:a16="http://schemas.microsoft.com/office/drawing/2014/main" id="{16C47C19-ABB3-E70E-F045-340A7A2D370F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60897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0" name="SS_ITEM_5_CONTENT">
            <a:extLst>
              <a:ext uri="{FF2B5EF4-FFF2-40B4-BE49-F238E27FC236}">
                <a16:creationId xmlns:a16="http://schemas.microsoft.com/office/drawing/2014/main" id="{8F7D5166-6A71-1101-AF1F-743ED4019650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9501133" y="3878689"/>
            <a:ext cx="1828800" cy="1828800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21" name="SS_ITEM_5_TITLE">
            <a:extLst>
              <a:ext uri="{FF2B5EF4-FFF2-40B4-BE49-F238E27FC236}">
                <a16:creationId xmlns:a16="http://schemas.microsoft.com/office/drawing/2014/main" id="{31CD9867-1DC9-1EE7-3CD9-760B882D189F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9501133" y="3351404"/>
            <a:ext cx="1828800" cy="411653"/>
          </a:xfrm>
          <a:prstGeom prst="rect">
            <a:avLst/>
          </a:prstGeom>
        </p:spPr>
        <p:txBody>
          <a:bodyPr lIns="0" tIns="0" rIns="0" bIns="0" numCol="1" spcCol="1778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000" b="0">
                <a:solidFill>
                  <a:schemeClr val="bg1"/>
                </a:solidFill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Headline</a:t>
            </a:r>
          </a:p>
        </p:txBody>
      </p:sp>
      <p:sp>
        <p:nvSpPr>
          <p:cNvPr id="8" name="SS_ITEM_4_CONTENT">
            <a:extLst>
              <a:ext uri="{FF2B5EF4-FFF2-40B4-BE49-F238E27FC236}">
                <a16:creationId xmlns:a16="http://schemas.microsoft.com/office/drawing/2014/main" id="{80D0A349-9D9F-23DE-9C92-927C5C7B1A82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7339743" y="3878689"/>
            <a:ext cx="1828800" cy="1828800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9" name="SS_ITEM_4_TITLE">
            <a:extLst>
              <a:ext uri="{FF2B5EF4-FFF2-40B4-BE49-F238E27FC236}">
                <a16:creationId xmlns:a16="http://schemas.microsoft.com/office/drawing/2014/main" id="{EDB1A325-8DCE-4FF2-1637-9FD4C7644772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7339743" y="3351404"/>
            <a:ext cx="1828800" cy="411653"/>
          </a:xfrm>
          <a:prstGeom prst="rect">
            <a:avLst/>
          </a:prstGeom>
        </p:spPr>
        <p:txBody>
          <a:bodyPr lIns="0" tIns="0" rIns="0" bIns="0" numCol="1" spcCol="1778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000" b="0">
                <a:solidFill>
                  <a:schemeClr val="bg1"/>
                </a:solidFill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Headline</a:t>
            </a:r>
          </a:p>
        </p:txBody>
      </p:sp>
      <p:sp>
        <p:nvSpPr>
          <p:cNvPr id="38" name="SS_ITEM_3_CONTENT">
            <a:extLst>
              <a:ext uri="{FF2B5EF4-FFF2-40B4-BE49-F238E27FC236}">
                <a16:creationId xmlns:a16="http://schemas.microsoft.com/office/drawing/2014/main" id="{4D3205C8-3985-066F-1377-6DAEF51BDD93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5178353" y="3878689"/>
            <a:ext cx="1828800" cy="1828800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39" name="SS_ITEM_3_TITLE">
            <a:extLst>
              <a:ext uri="{FF2B5EF4-FFF2-40B4-BE49-F238E27FC236}">
                <a16:creationId xmlns:a16="http://schemas.microsoft.com/office/drawing/2014/main" id="{B8A51D99-B454-A688-3BC3-07E5E1C5BBDE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5178353" y="3351404"/>
            <a:ext cx="1828800" cy="411653"/>
          </a:xfrm>
          <a:prstGeom prst="rect">
            <a:avLst/>
          </a:prstGeom>
        </p:spPr>
        <p:txBody>
          <a:bodyPr lIns="0" tIns="0" rIns="0" bIns="0" numCol="1" spcCol="1778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000" b="0">
                <a:solidFill>
                  <a:schemeClr val="bg1"/>
                </a:solidFill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Headline</a:t>
            </a:r>
          </a:p>
        </p:txBody>
      </p:sp>
      <p:sp>
        <p:nvSpPr>
          <p:cNvPr id="40" name="SS_ITEM_2_CONTENT">
            <a:extLst>
              <a:ext uri="{FF2B5EF4-FFF2-40B4-BE49-F238E27FC236}">
                <a16:creationId xmlns:a16="http://schemas.microsoft.com/office/drawing/2014/main" id="{E36C5651-E931-5EF3-2B9D-A7BBDA1F72AD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3016963" y="3878689"/>
            <a:ext cx="1828800" cy="1828800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41" name="SS_ITEM_2_TITLE">
            <a:extLst>
              <a:ext uri="{FF2B5EF4-FFF2-40B4-BE49-F238E27FC236}">
                <a16:creationId xmlns:a16="http://schemas.microsoft.com/office/drawing/2014/main" id="{C34C8CF9-5EC9-F768-7088-1718A09CBB1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3016963" y="3351404"/>
            <a:ext cx="1828800" cy="411653"/>
          </a:xfrm>
          <a:prstGeom prst="rect">
            <a:avLst/>
          </a:prstGeom>
        </p:spPr>
        <p:txBody>
          <a:bodyPr lIns="0" tIns="0" rIns="0" bIns="0" numCol="1" spcCol="1778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000" b="0">
                <a:solidFill>
                  <a:schemeClr val="bg1"/>
                </a:solidFill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Headline</a:t>
            </a:r>
          </a:p>
        </p:txBody>
      </p:sp>
      <p:sp>
        <p:nvSpPr>
          <p:cNvPr id="13" name="SS_ITEM_1_CONTENT">
            <a:extLst>
              <a:ext uri="{FF2B5EF4-FFF2-40B4-BE49-F238E27FC236}">
                <a16:creationId xmlns:a16="http://schemas.microsoft.com/office/drawing/2014/main" id="{CD0DC12B-08E1-117E-28FD-470C79C57E28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855573" y="3878689"/>
            <a:ext cx="1828800" cy="1828800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1pPr>
            <a:lvl2pPr marL="0" indent="0" algn="ctr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10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2" name="SS_ITEM_1_TITLE">
            <a:extLst>
              <a:ext uri="{FF2B5EF4-FFF2-40B4-BE49-F238E27FC236}">
                <a16:creationId xmlns:a16="http://schemas.microsoft.com/office/drawing/2014/main" id="{5C4A00E8-AE50-6E57-8675-0E4C8530D841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855573" y="3351404"/>
            <a:ext cx="1828800" cy="411653"/>
          </a:xfrm>
          <a:prstGeom prst="rect">
            <a:avLst/>
          </a:prstGeom>
        </p:spPr>
        <p:txBody>
          <a:bodyPr lIns="0" tIns="0" rIns="0" bIns="0" numCol="1" spcCol="1778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None/>
              <a:defRPr sz="1000" b="0">
                <a:solidFill>
                  <a:schemeClr val="bg1"/>
                </a:solidFill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Headline</a:t>
            </a:r>
          </a:p>
        </p:txBody>
      </p:sp>
      <p:sp>
        <p:nvSpPr>
          <p:cNvPr id="34" name="SS_TITLE">
            <a:extLst>
              <a:ext uri="{FF2B5EF4-FFF2-40B4-BE49-F238E27FC236}">
                <a16:creationId xmlns:a16="http://schemas.microsoft.com/office/drawing/2014/main" id="{C0705718-7A8B-8094-D48E-921A0DF07154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3" y="447"/>
            <a:ext cx="10474360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3" name="SS_PAGE">
            <a:extLst>
              <a:ext uri="{FF2B5EF4-FFF2-40B4-BE49-F238E27FC236}">
                <a16:creationId xmlns:a16="http://schemas.microsoft.com/office/drawing/2014/main" id="{80F3CD7C-4055-0742-41C3-DFE474CCA547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6258860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2">
            <a:extLst>
              <a:ext uri="{FF2B5EF4-FFF2-40B4-BE49-F238E27FC236}">
                <a16:creationId xmlns:a16="http://schemas.microsoft.com/office/drawing/2014/main" id="{95D0A39A-748C-BB22-0589-E4E17B402849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5" name="Shape 2">
            <a:extLst>
              <a:ext uri="{FF2B5EF4-FFF2-40B4-BE49-F238E27FC236}">
                <a16:creationId xmlns:a16="http://schemas.microsoft.com/office/drawing/2014/main" id="{499E2D84-F8C1-B223-FFD7-D718212C3E10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9" name="ITEM 1">
            <a:extLst>
              <a:ext uri="{FF2B5EF4-FFF2-40B4-BE49-F238E27FC236}">
                <a16:creationId xmlns:a16="http://schemas.microsoft.com/office/drawing/2014/main" id="{90F70522-5016-8449-6908-5E288ED3D267}"/>
              </a:ext>
            </a:extLst>
          </p:cNvPr>
          <p:cNvSpPr/>
          <p:nvPr userDrawn="1"/>
        </p:nvSpPr>
        <p:spPr>
          <a:xfrm>
            <a:off x="855573" y="2068484"/>
            <a:ext cx="3931920" cy="365760"/>
          </a:xfrm>
          <a:prstGeom prst="rect">
            <a:avLst/>
          </a:prstGeom>
          <a:solidFill>
            <a:schemeClr val="accent2"/>
          </a:solidFill>
          <a:ln/>
        </p:spPr>
        <p:txBody>
          <a:bodyPr vert="horz" wrap="square" lIns="0" tIns="0" rIns="0" bIns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Outfit SemiBold" pitchFamily="2" charset="0"/>
              </a:rPr>
              <a:t>STRENTHS</a:t>
            </a:r>
          </a:p>
        </p:txBody>
      </p:sp>
      <p:sp>
        <p:nvSpPr>
          <p:cNvPr id="22" name="ITEM 1">
            <a:extLst>
              <a:ext uri="{FF2B5EF4-FFF2-40B4-BE49-F238E27FC236}">
                <a16:creationId xmlns:a16="http://schemas.microsoft.com/office/drawing/2014/main" id="{632B147A-141C-BB0E-099B-3A4296A4A6ED}"/>
              </a:ext>
            </a:extLst>
          </p:cNvPr>
          <p:cNvSpPr/>
          <p:nvPr userDrawn="1"/>
        </p:nvSpPr>
        <p:spPr>
          <a:xfrm>
            <a:off x="7398013" y="2068484"/>
            <a:ext cx="3931920" cy="365760"/>
          </a:xfrm>
          <a:prstGeom prst="rect">
            <a:avLst/>
          </a:prstGeom>
          <a:solidFill>
            <a:schemeClr val="accent2"/>
          </a:solidFill>
          <a:ln/>
        </p:spPr>
        <p:txBody>
          <a:bodyPr vert="horz" wrap="square" lIns="0" tIns="0" rIns="0" bIns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Outfit SemiBold" pitchFamily="2" charset="0"/>
              </a:rPr>
              <a:t>WEAKNESSES</a:t>
            </a:r>
          </a:p>
        </p:txBody>
      </p:sp>
      <p:sp>
        <p:nvSpPr>
          <p:cNvPr id="26" name="ITEM 1">
            <a:extLst>
              <a:ext uri="{FF2B5EF4-FFF2-40B4-BE49-F238E27FC236}">
                <a16:creationId xmlns:a16="http://schemas.microsoft.com/office/drawing/2014/main" id="{4CA2581B-395D-5294-0B58-119B156DE6FC}"/>
              </a:ext>
            </a:extLst>
          </p:cNvPr>
          <p:cNvSpPr/>
          <p:nvPr userDrawn="1"/>
        </p:nvSpPr>
        <p:spPr>
          <a:xfrm>
            <a:off x="855573" y="4216872"/>
            <a:ext cx="3931920" cy="365760"/>
          </a:xfrm>
          <a:prstGeom prst="rect">
            <a:avLst/>
          </a:prstGeom>
          <a:solidFill>
            <a:schemeClr val="accent2"/>
          </a:solidFill>
          <a:ln/>
        </p:spPr>
        <p:txBody>
          <a:bodyPr vert="horz" wrap="square" lIns="0" tIns="0" rIns="0" bIns="0" anchor="ctr"/>
          <a:lstStyle/>
          <a:p>
            <a:pPr algn="ctr"/>
            <a:r>
              <a:rPr lang="en-US" sz="1200">
                <a:solidFill>
                  <a:schemeClr val="bg1"/>
                </a:solidFill>
                <a:latin typeface="Outfit SemiBold" pitchFamily="2" charset="0"/>
              </a:rPr>
              <a:t>OPPORTUNITIES</a:t>
            </a:r>
            <a:endParaRPr lang="en-US" sz="1200" dirty="0">
              <a:solidFill>
                <a:schemeClr val="bg1"/>
              </a:solidFill>
              <a:latin typeface="Outfit SemiBold" pitchFamily="2" charset="0"/>
            </a:endParaRPr>
          </a:p>
        </p:txBody>
      </p:sp>
      <p:sp>
        <p:nvSpPr>
          <p:cNvPr id="27" name="ITEM 1">
            <a:extLst>
              <a:ext uri="{FF2B5EF4-FFF2-40B4-BE49-F238E27FC236}">
                <a16:creationId xmlns:a16="http://schemas.microsoft.com/office/drawing/2014/main" id="{B4872681-A753-1F50-52F3-11ECF8D94171}"/>
              </a:ext>
            </a:extLst>
          </p:cNvPr>
          <p:cNvSpPr/>
          <p:nvPr userDrawn="1"/>
        </p:nvSpPr>
        <p:spPr>
          <a:xfrm>
            <a:off x="7404623" y="4216872"/>
            <a:ext cx="3931920" cy="365760"/>
          </a:xfrm>
          <a:prstGeom prst="rect">
            <a:avLst/>
          </a:prstGeom>
          <a:solidFill>
            <a:schemeClr val="accent2"/>
          </a:solidFill>
          <a:ln/>
        </p:spPr>
        <p:txBody>
          <a:bodyPr vert="horz" wrap="square" lIns="0" tIns="0" rIns="0" bIns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Outfit SemiBold" pitchFamily="2" charset="0"/>
              </a:rPr>
              <a:t>THREATS</a:t>
            </a:r>
          </a:p>
        </p:txBody>
      </p:sp>
      <p:sp>
        <p:nvSpPr>
          <p:cNvPr id="30" name="Flowchart: Connector 29">
            <a:extLst>
              <a:ext uri="{FF2B5EF4-FFF2-40B4-BE49-F238E27FC236}">
                <a16:creationId xmlns:a16="http://schemas.microsoft.com/office/drawing/2014/main" id="{9DBB5C34-6F2C-2B74-6DD0-D4DE30B61617}"/>
              </a:ext>
            </a:extLst>
          </p:cNvPr>
          <p:cNvSpPr/>
          <p:nvPr userDrawn="1"/>
        </p:nvSpPr>
        <p:spPr>
          <a:xfrm>
            <a:off x="4913745" y="2933667"/>
            <a:ext cx="1225584" cy="1225583"/>
          </a:xfrm>
          <a:prstGeom prst="flowChartConnector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0" dirty="0">
                <a:solidFill>
                  <a:schemeClr val="bg1"/>
                </a:solidFill>
                <a:latin typeface="+mj-lt"/>
              </a:rPr>
              <a:t>S</a:t>
            </a:r>
          </a:p>
        </p:txBody>
      </p:sp>
      <p:sp>
        <p:nvSpPr>
          <p:cNvPr id="31" name="Flowchart: Connector 30">
            <a:extLst>
              <a:ext uri="{FF2B5EF4-FFF2-40B4-BE49-F238E27FC236}">
                <a16:creationId xmlns:a16="http://schemas.microsoft.com/office/drawing/2014/main" id="{DB2ACC7A-48FE-7210-D815-7AC7EE3E123A}"/>
              </a:ext>
            </a:extLst>
          </p:cNvPr>
          <p:cNvSpPr/>
          <p:nvPr userDrawn="1"/>
        </p:nvSpPr>
        <p:spPr>
          <a:xfrm>
            <a:off x="6052671" y="2933667"/>
            <a:ext cx="1225584" cy="1225583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0" dirty="0">
                <a:solidFill>
                  <a:schemeClr val="bg1"/>
                </a:solidFill>
                <a:latin typeface="+mj-lt"/>
              </a:rPr>
              <a:t>W</a:t>
            </a:r>
          </a:p>
        </p:txBody>
      </p:sp>
      <p:sp>
        <p:nvSpPr>
          <p:cNvPr id="32" name="Flowchart: Connector 31">
            <a:extLst>
              <a:ext uri="{FF2B5EF4-FFF2-40B4-BE49-F238E27FC236}">
                <a16:creationId xmlns:a16="http://schemas.microsoft.com/office/drawing/2014/main" id="{5D1A0A56-49EC-AB45-2856-6ADEB6648ABE}"/>
              </a:ext>
            </a:extLst>
          </p:cNvPr>
          <p:cNvSpPr/>
          <p:nvPr userDrawn="1"/>
        </p:nvSpPr>
        <p:spPr>
          <a:xfrm>
            <a:off x="4913745" y="4064582"/>
            <a:ext cx="1225584" cy="1225583"/>
          </a:xfrm>
          <a:prstGeom prst="flowChartConnector">
            <a:avLst/>
          </a:prstGeom>
          <a:solidFill>
            <a:schemeClr val="accent1">
              <a:lumMod val="50000"/>
            </a:scheme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0" dirty="0">
                <a:solidFill>
                  <a:schemeClr val="bg1"/>
                </a:solidFill>
                <a:latin typeface="+mj-lt"/>
              </a:rPr>
              <a:t>O</a:t>
            </a:r>
          </a:p>
        </p:txBody>
      </p:sp>
      <p:sp>
        <p:nvSpPr>
          <p:cNvPr id="33" name="Flowchart: Connector 32">
            <a:extLst>
              <a:ext uri="{FF2B5EF4-FFF2-40B4-BE49-F238E27FC236}">
                <a16:creationId xmlns:a16="http://schemas.microsoft.com/office/drawing/2014/main" id="{DA762762-83D8-0BBC-58EF-DCF4640DC7EC}"/>
              </a:ext>
            </a:extLst>
          </p:cNvPr>
          <p:cNvSpPr/>
          <p:nvPr userDrawn="1"/>
        </p:nvSpPr>
        <p:spPr>
          <a:xfrm>
            <a:off x="6052671" y="4064088"/>
            <a:ext cx="1225584" cy="1225583"/>
          </a:xfrm>
          <a:prstGeom prst="flowChartConnector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0" dirty="0">
                <a:solidFill>
                  <a:schemeClr val="bg1"/>
                </a:solidFill>
                <a:latin typeface="+mj-lt"/>
              </a:rPr>
              <a:t>T</a:t>
            </a:r>
          </a:p>
        </p:txBody>
      </p:sp>
      <p:sp>
        <p:nvSpPr>
          <p:cNvPr id="7" name="SS_LOGO">
            <a:extLst>
              <a:ext uri="{FF2B5EF4-FFF2-40B4-BE49-F238E27FC236}">
                <a16:creationId xmlns:a16="http://schemas.microsoft.com/office/drawing/2014/main" id="{A0048D6C-7551-ECAF-DAFD-92753F0B88D6}"/>
              </a:ext>
            </a:extLst>
          </p:cNvPr>
          <p:cNvSpPr>
            <a:spLocks noGrp="1"/>
          </p:cNvSpPr>
          <p:nvPr>
            <p:ph type="pic" sz="quarter" idx="147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05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4" name="SS_PRESENTATION_TITLE">
            <a:extLst>
              <a:ext uri="{FF2B5EF4-FFF2-40B4-BE49-F238E27FC236}">
                <a16:creationId xmlns:a16="http://schemas.microsoft.com/office/drawing/2014/main" id="{7840DA2A-771D-116B-DC31-CAE3320F9DA6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1" name="SS_ITEM_4_CONTENT">
            <a:extLst>
              <a:ext uri="{FF2B5EF4-FFF2-40B4-BE49-F238E27FC236}">
                <a16:creationId xmlns:a16="http://schemas.microsoft.com/office/drawing/2014/main" id="{2242221E-4B85-CC29-9A93-FF3AB61C1C79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7404623" y="4727101"/>
            <a:ext cx="3931920" cy="1463040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171450" indent="-17145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50" b="0">
                <a:solidFill>
                  <a:schemeClr val="tx1"/>
                </a:solidFill>
                <a:latin typeface="+mn-lt"/>
              </a:defRPr>
            </a:lvl1pPr>
            <a:lvl2pPr marL="171450" indent="-171450" algn="l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05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20" name="SS_ITEM_3_CONTENT">
            <a:extLst>
              <a:ext uri="{FF2B5EF4-FFF2-40B4-BE49-F238E27FC236}">
                <a16:creationId xmlns:a16="http://schemas.microsoft.com/office/drawing/2014/main" id="{1A11ADC7-3B57-6904-D0BF-9DFE27E58E24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855573" y="4727101"/>
            <a:ext cx="3931920" cy="1463040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171450" indent="-17145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50" b="0">
                <a:solidFill>
                  <a:schemeClr val="tx1"/>
                </a:solidFill>
                <a:latin typeface="+mn-lt"/>
              </a:defRPr>
            </a:lvl1pPr>
            <a:lvl2pPr marL="171450" indent="-171450" algn="l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05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19" name="SS_ITEM_2_CONTENT">
            <a:extLst>
              <a:ext uri="{FF2B5EF4-FFF2-40B4-BE49-F238E27FC236}">
                <a16:creationId xmlns:a16="http://schemas.microsoft.com/office/drawing/2014/main" id="{8D217CE5-45D0-3E4D-481E-694141A4CF29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7398013" y="2551083"/>
            <a:ext cx="3931920" cy="1463040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171450" indent="-17145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50" b="0">
                <a:solidFill>
                  <a:schemeClr val="tx1"/>
                </a:solidFill>
                <a:latin typeface="+mn-lt"/>
              </a:defRPr>
            </a:lvl1pPr>
            <a:lvl2pPr marL="171450" indent="-171450" algn="l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05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17" name="SS_ITEM_1_CONTENT">
            <a:extLst>
              <a:ext uri="{FF2B5EF4-FFF2-40B4-BE49-F238E27FC236}">
                <a16:creationId xmlns:a16="http://schemas.microsoft.com/office/drawing/2014/main" id="{A375F5EC-E3C3-2FD0-1C25-E2D39A2A9A6D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855573" y="2551083"/>
            <a:ext cx="3931920" cy="1463040"/>
          </a:xfrm>
          <a:prstGeom prst="rect">
            <a:avLst/>
          </a:prstGeom>
        </p:spPr>
        <p:txBody>
          <a:bodyPr lIns="0" tIns="0" rIns="0" bIns="0" numCol="1" spcCol="177800" anchor="t"/>
          <a:lstStyle>
            <a:lvl1pPr marL="171450" indent="-17145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50" b="0">
                <a:solidFill>
                  <a:schemeClr val="tx1"/>
                </a:solidFill>
                <a:latin typeface="+mn-lt"/>
              </a:defRPr>
            </a:lvl1pPr>
            <a:lvl2pPr marL="171450" indent="-171450" algn="l">
              <a:lnSpc>
                <a:spcPts val="168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050" b="0"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Many individuals and organizations struggle to grasp the complexities of AI technology.</a:t>
            </a:r>
          </a:p>
          <a:p>
            <a:pPr lvl="1"/>
            <a:r>
              <a:rPr lang="en-US" dirty="0"/>
              <a:t>This lack of understanding hinders its widespread adoption.</a:t>
            </a:r>
          </a:p>
        </p:txBody>
      </p:sp>
      <p:sp>
        <p:nvSpPr>
          <p:cNvPr id="6" name="SS_TITLE">
            <a:extLst>
              <a:ext uri="{FF2B5EF4-FFF2-40B4-BE49-F238E27FC236}">
                <a16:creationId xmlns:a16="http://schemas.microsoft.com/office/drawing/2014/main" id="{806F787E-B386-70A7-1178-0F01B533B150}"/>
              </a:ext>
            </a:extLst>
          </p:cNvPr>
          <p:cNvSpPr>
            <a:spLocks noGrp="1"/>
          </p:cNvSpPr>
          <p:nvPr>
            <p:ph type="body" sz="quarter" idx="114" hasCustomPrompt="1"/>
          </p:nvPr>
        </p:nvSpPr>
        <p:spPr>
          <a:xfrm>
            <a:off x="855573" y="447"/>
            <a:ext cx="10474360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SWOT Analysis</a:t>
            </a:r>
          </a:p>
        </p:txBody>
      </p:sp>
      <p:sp>
        <p:nvSpPr>
          <p:cNvPr id="8" name="SS_PAGE">
            <a:extLst>
              <a:ext uri="{FF2B5EF4-FFF2-40B4-BE49-F238E27FC236}">
                <a16:creationId xmlns:a16="http://schemas.microsoft.com/office/drawing/2014/main" id="{D7018813-CD5B-212C-D20E-6BD0F1872BCC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3769980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BIG_NUMBER_1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FAB7514-BFAD-E4CD-34FD-C3C437AAEFB4}"/>
              </a:ext>
            </a:extLst>
          </p:cNvPr>
          <p:cNvSpPr/>
          <p:nvPr userDrawn="1"/>
        </p:nvSpPr>
        <p:spPr>
          <a:xfrm>
            <a:off x="6309361" y="2519680"/>
            <a:ext cx="5239172" cy="3484879"/>
          </a:xfrm>
          <a:prstGeom prst="roundRect">
            <a:avLst>
              <a:gd name="adj" fmla="val 672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hape 12">
            <a:extLst>
              <a:ext uri="{FF2B5EF4-FFF2-40B4-BE49-F238E27FC236}">
                <a16:creationId xmlns:a16="http://schemas.microsoft.com/office/drawing/2014/main" id="{D7832F3C-7FAD-BD68-3C2D-58D79DA9FFBF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2" name="Shape 2">
            <a:extLst>
              <a:ext uri="{FF2B5EF4-FFF2-40B4-BE49-F238E27FC236}">
                <a16:creationId xmlns:a16="http://schemas.microsoft.com/office/drawing/2014/main" id="{C4919C01-E782-2E44-5267-B7CC726B43F1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4" name="SS_LOGO">
            <a:extLst>
              <a:ext uri="{FF2B5EF4-FFF2-40B4-BE49-F238E27FC236}">
                <a16:creationId xmlns:a16="http://schemas.microsoft.com/office/drawing/2014/main" id="{922E254F-B0F9-0D86-4FE4-5148F0EB6A3C}"/>
              </a:ext>
            </a:extLst>
          </p:cNvPr>
          <p:cNvSpPr>
            <a:spLocks noGrp="1"/>
          </p:cNvSpPr>
          <p:nvPr>
            <p:ph type="pic" sz="quarter" idx="147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05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9" name="SS_PRESENTATION_TITLE">
            <a:extLst>
              <a:ext uri="{FF2B5EF4-FFF2-40B4-BE49-F238E27FC236}">
                <a16:creationId xmlns:a16="http://schemas.microsoft.com/office/drawing/2014/main" id="{4D925FC5-37A5-AB7B-5DD7-24FE14FFECAC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1" name="SS_IMAGE">
            <a:extLst>
              <a:ext uri="{FF2B5EF4-FFF2-40B4-BE49-F238E27FC236}">
                <a16:creationId xmlns:a16="http://schemas.microsoft.com/office/drawing/2014/main" id="{2B4F411B-2F14-0484-FF2D-CB123E1BAE6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62067" y="2519680"/>
            <a:ext cx="5017182" cy="3484879"/>
          </a:xfrm>
          <a:prstGeom prst="roundRect">
            <a:avLst>
              <a:gd name="adj" fmla="val 6597"/>
            </a:avLst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4" name="SS_ITEM_1_CONTENT">
            <a:extLst>
              <a:ext uri="{FF2B5EF4-FFF2-40B4-BE49-F238E27FC236}">
                <a16:creationId xmlns:a16="http://schemas.microsoft.com/office/drawing/2014/main" id="{A0026262-2E6C-9421-2E0B-0D06DACAA95F}"/>
              </a:ext>
            </a:extLst>
          </p:cNvPr>
          <p:cNvSpPr>
            <a:spLocks noGrp="1"/>
          </p:cNvSpPr>
          <p:nvPr>
            <p:ph type="body" sz="quarter" idx="134"/>
          </p:nvPr>
        </p:nvSpPr>
        <p:spPr>
          <a:xfrm>
            <a:off x="6830458" y="4932553"/>
            <a:ext cx="4114800" cy="54864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200" b="0">
                <a:solidFill>
                  <a:schemeClr val="bg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5" name="SS_ITEM_1_TITLE">
            <a:extLst>
              <a:ext uri="{FF2B5EF4-FFF2-40B4-BE49-F238E27FC236}">
                <a16:creationId xmlns:a16="http://schemas.microsoft.com/office/drawing/2014/main" id="{F6BAFF52-8620-A869-B9D0-5A2F0390ED4C}"/>
              </a:ext>
            </a:extLst>
          </p:cNvPr>
          <p:cNvSpPr>
            <a:spLocks noGrp="1"/>
          </p:cNvSpPr>
          <p:nvPr>
            <p:ph type="body" sz="quarter" idx="129"/>
          </p:nvPr>
        </p:nvSpPr>
        <p:spPr>
          <a:xfrm>
            <a:off x="6830458" y="4420490"/>
            <a:ext cx="4114800" cy="1938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0" name="SS_ITEM_1_NUMBER">
            <a:extLst>
              <a:ext uri="{FF2B5EF4-FFF2-40B4-BE49-F238E27FC236}">
                <a16:creationId xmlns:a16="http://schemas.microsoft.com/office/drawing/2014/main" id="{0D552E2F-CE70-52AF-5786-846213B26A3D}"/>
              </a:ext>
            </a:extLst>
          </p:cNvPr>
          <p:cNvSpPr>
            <a:spLocks noGrp="1"/>
          </p:cNvSpPr>
          <p:nvPr>
            <p:ph type="body" sz="quarter" idx="138" hasCustomPrompt="1"/>
          </p:nvPr>
        </p:nvSpPr>
        <p:spPr>
          <a:xfrm>
            <a:off x="6830458" y="3031013"/>
            <a:ext cx="4164376" cy="123110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>
              <a:lnSpc>
                <a:spcPct val="100000"/>
              </a:lnSpc>
              <a:buNone/>
              <a:defRPr sz="8000"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90%</a:t>
            </a:r>
          </a:p>
        </p:txBody>
      </p:sp>
      <p:sp>
        <p:nvSpPr>
          <p:cNvPr id="16" name="SS_PAGE">
            <a:extLst>
              <a:ext uri="{FF2B5EF4-FFF2-40B4-BE49-F238E27FC236}">
                <a16:creationId xmlns:a16="http://schemas.microsoft.com/office/drawing/2014/main" id="{FABE8864-7418-6DC7-3215-3EC463356F12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17" name="SS_TITLE">
            <a:extLst>
              <a:ext uri="{FF2B5EF4-FFF2-40B4-BE49-F238E27FC236}">
                <a16:creationId xmlns:a16="http://schemas.microsoft.com/office/drawing/2014/main" id="{09F13606-3CAD-71B8-9D82-D343D614C739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3" y="447"/>
            <a:ext cx="10474360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59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TABLE_OF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">
            <a:extLst>
              <a:ext uri="{FF2B5EF4-FFF2-40B4-BE49-F238E27FC236}">
                <a16:creationId xmlns:a16="http://schemas.microsoft.com/office/drawing/2014/main" id="{0BE69C24-947E-0597-9F9A-1D539BC90CDB}"/>
              </a:ext>
            </a:extLst>
          </p:cNvPr>
          <p:cNvSpPr/>
          <p:nvPr userDrawn="1"/>
        </p:nvSpPr>
        <p:spPr>
          <a:xfrm>
            <a:off x="-1" y="447"/>
            <a:ext cx="365760" cy="6857107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/>
          </a:p>
        </p:txBody>
      </p:sp>
      <p:sp>
        <p:nvSpPr>
          <p:cNvPr id="12" name="Forme libre : forme 11">
            <a:extLst>
              <a:ext uri="{FF2B5EF4-FFF2-40B4-BE49-F238E27FC236}">
                <a16:creationId xmlns:a16="http://schemas.microsoft.com/office/drawing/2014/main" id="{B63F0280-5FF5-20E0-150C-632648741406}"/>
              </a:ext>
            </a:extLst>
          </p:cNvPr>
          <p:cNvSpPr/>
          <p:nvPr/>
        </p:nvSpPr>
        <p:spPr>
          <a:xfrm>
            <a:off x="10153597" y="1667"/>
            <a:ext cx="2036415" cy="1016024"/>
          </a:xfrm>
          <a:custGeom>
            <a:avLst/>
            <a:gdLst>
              <a:gd name="connsiteX0" fmla="*/ 1018205 w 2036415"/>
              <a:gd name="connsiteY0" fmla="*/ 1016024 h 1016024"/>
              <a:gd name="connsiteX1" fmla="*/ 2036416 w 2036415"/>
              <a:gd name="connsiteY1" fmla="*/ 0 h 1016024"/>
              <a:gd name="connsiteX2" fmla="*/ 1857468 w 2036415"/>
              <a:gd name="connsiteY2" fmla="*/ 0 h 1016024"/>
              <a:gd name="connsiteX3" fmla="*/ 1018205 w 2036415"/>
              <a:gd name="connsiteY3" fmla="*/ 837464 h 1016024"/>
              <a:gd name="connsiteX4" fmla="*/ 178947 w 2036415"/>
              <a:gd name="connsiteY4" fmla="*/ 0 h 1016024"/>
              <a:gd name="connsiteX5" fmla="*/ 0 w 2036415"/>
              <a:gd name="connsiteY5" fmla="*/ 0 h 1016024"/>
              <a:gd name="connsiteX6" fmla="*/ 1018205 w 2036415"/>
              <a:gd name="connsiteY6" fmla="*/ 1016024 h 1016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36415" h="1016024">
                <a:moveTo>
                  <a:pt x="1018205" y="1016024"/>
                </a:moveTo>
                <a:cubicBezTo>
                  <a:pt x="1580550" y="1016024"/>
                  <a:pt x="2036416" y="561136"/>
                  <a:pt x="2036416" y="0"/>
                </a:cubicBezTo>
                <a:lnTo>
                  <a:pt x="1857468" y="0"/>
                </a:lnTo>
                <a:cubicBezTo>
                  <a:pt x="1857468" y="462518"/>
                  <a:pt x="1481716" y="837464"/>
                  <a:pt x="1018205" y="837464"/>
                </a:cubicBezTo>
                <a:cubicBezTo>
                  <a:pt x="554696" y="837464"/>
                  <a:pt x="178947" y="462518"/>
                  <a:pt x="178947" y="0"/>
                </a:cubicBezTo>
                <a:lnTo>
                  <a:pt x="0" y="0"/>
                </a:lnTo>
                <a:cubicBezTo>
                  <a:pt x="0" y="561136"/>
                  <a:pt x="455867" y="1016024"/>
                  <a:pt x="1018205" y="1016024"/>
                </a:cubicBezTo>
                <a:close/>
              </a:path>
            </a:pathLst>
          </a:custGeom>
          <a:solidFill>
            <a:schemeClr val="accent3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14" name="Forme libre : forme 13">
            <a:extLst>
              <a:ext uri="{FF2B5EF4-FFF2-40B4-BE49-F238E27FC236}">
                <a16:creationId xmlns:a16="http://schemas.microsoft.com/office/drawing/2014/main" id="{43AED9D1-D458-383D-D063-FAC4490BC111}"/>
              </a:ext>
            </a:extLst>
          </p:cNvPr>
          <p:cNvSpPr/>
          <p:nvPr/>
        </p:nvSpPr>
        <p:spPr>
          <a:xfrm>
            <a:off x="10471195" y="1666"/>
            <a:ext cx="1401219" cy="699107"/>
          </a:xfrm>
          <a:custGeom>
            <a:avLst/>
            <a:gdLst>
              <a:gd name="connsiteX0" fmla="*/ 700606 w 1401219"/>
              <a:gd name="connsiteY0" fmla="*/ 699108 h 699107"/>
              <a:gd name="connsiteX1" fmla="*/ 1401220 w 1401219"/>
              <a:gd name="connsiteY1" fmla="*/ 0 h 699107"/>
              <a:gd name="connsiteX2" fmla="*/ 1222272 w 1401219"/>
              <a:gd name="connsiteY2" fmla="*/ 0 h 699107"/>
              <a:gd name="connsiteX3" fmla="*/ 700606 w 1401219"/>
              <a:gd name="connsiteY3" fmla="*/ 520545 h 699107"/>
              <a:gd name="connsiteX4" fmla="*/ 178946 w 1401219"/>
              <a:gd name="connsiteY4" fmla="*/ 0 h 699107"/>
              <a:gd name="connsiteX5" fmla="*/ 0 w 1401219"/>
              <a:gd name="connsiteY5" fmla="*/ 0 h 699107"/>
              <a:gd name="connsiteX6" fmla="*/ 700606 w 1401219"/>
              <a:gd name="connsiteY6" fmla="*/ 699108 h 699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01219" h="699107">
                <a:moveTo>
                  <a:pt x="700606" y="699108"/>
                </a:moveTo>
                <a:cubicBezTo>
                  <a:pt x="1087547" y="699108"/>
                  <a:pt x="1401220" y="386107"/>
                  <a:pt x="1401220" y="0"/>
                </a:cubicBezTo>
                <a:lnTo>
                  <a:pt x="1222272" y="0"/>
                </a:lnTo>
                <a:cubicBezTo>
                  <a:pt x="1222272" y="287489"/>
                  <a:pt x="988713" y="520545"/>
                  <a:pt x="700606" y="520545"/>
                </a:cubicBezTo>
                <a:cubicBezTo>
                  <a:pt x="412505" y="520545"/>
                  <a:pt x="178946" y="287489"/>
                  <a:pt x="178946" y="0"/>
                </a:cubicBezTo>
                <a:lnTo>
                  <a:pt x="0" y="0"/>
                </a:lnTo>
                <a:cubicBezTo>
                  <a:pt x="0" y="386107"/>
                  <a:pt x="313673" y="699108"/>
                  <a:pt x="700606" y="699108"/>
                </a:cubicBezTo>
                <a:close/>
              </a:path>
            </a:pathLst>
          </a:custGeom>
          <a:solidFill>
            <a:schemeClr val="accent2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16" name="Forme libre : forme 15">
            <a:extLst>
              <a:ext uri="{FF2B5EF4-FFF2-40B4-BE49-F238E27FC236}">
                <a16:creationId xmlns:a16="http://schemas.microsoft.com/office/drawing/2014/main" id="{12F16DA2-DAE7-7245-5DB2-D68AA7BA4A98}"/>
              </a:ext>
            </a:extLst>
          </p:cNvPr>
          <p:cNvSpPr/>
          <p:nvPr/>
        </p:nvSpPr>
        <p:spPr>
          <a:xfrm>
            <a:off x="10774356" y="1668"/>
            <a:ext cx="794895" cy="396596"/>
          </a:xfrm>
          <a:custGeom>
            <a:avLst/>
            <a:gdLst>
              <a:gd name="connsiteX0" fmla="*/ 397445 w 794895"/>
              <a:gd name="connsiteY0" fmla="*/ 396596 h 396596"/>
              <a:gd name="connsiteX1" fmla="*/ 794895 w 794895"/>
              <a:gd name="connsiteY1" fmla="*/ 0 h 396596"/>
              <a:gd name="connsiteX2" fmla="*/ 615948 w 794895"/>
              <a:gd name="connsiteY2" fmla="*/ 0 h 396596"/>
              <a:gd name="connsiteX3" fmla="*/ 397445 w 794895"/>
              <a:gd name="connsiteY3" fmla="*/ 218033 h 396596"/>
              <a:gd name="connsiteX4" fmla="*/ 178948 w 794895"/>
              <a:gd name="connsiteY4" fmla="*/ 0 h 396596"/>
              <a:gd name="connsiteX5" fmla="*/ 0 w 794895"/>
              <a:gd name="connsiteY5" fmla="*/ 0 h 396596"/>
              <a:gd name="connsiteX6" fmla="*/ 397445 w 794895"/>
              <a:gd name="connsiteY6" fmla="*/ 396596 h 396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4895" h="396596">
                <a:moveTo>
                  <a:pt x="397445" y="396596"/>
                </a:moveTo>
                <a:cubicBezTo>
                  <a:pt x="616951" y="396596"/>
                  <a:pt x="794895" y="219034"/>
                  <a:pt x="794895" y="0"/>
                </a:cubicBezTo>
                <a:lnTo>
                  <a:pt x="615948" y="0"/>
                </a:lnTo>
                <a:cubicBezTo>
                  <a:pt x="615948" y="120416"/>
                  <a:pt x="518123" y="218033"/>
                  <a:pt x="397445" y="218033"/>
                </a:cubicBezTo>
                <a:cubicBezTo>
                  <a:pt x="276773" y="218033"/>
                  <a:pt x="178948" y="120416"/>
                  <a:pt x="178948" y="0"/>
                </a:cubicBezTo>
                <a:lnTo>
                  <a:pt x="0" y="0"/>
                </a:lnTo>
                <a:cubicBezTo>
                  <a:pt x="0" y="219034"/>
                  <a:pt x="177945" y="396596"/>
                  <a:pt x="397445" y="396596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13" name="SS_CONTENT">
            <a:extLst>
              <a:ext uri="{FF2B5EF4-FFF2-40B4-BE49-F238E27FC236}">
                <a16:creationId xmlns:a16="http://schemas.microsoft.com/office/drawing/2014/main" id="{BF6EAFC8-E3AA-A6AC-2EC3-A512E145366A}"/>
              </a:ext>
            </a:extLst>
          </p:cNvPr>
          <p:cNvSpPr>
            <a:spLocks noGrp="1"/>
          </p:cNvSpPr>
          <p:nvPr>
            <p:ph type="body" sz="quarter" idx="103"/>
          </p:nvPr>
        </p:nvSpPr>
        <p:spPr>
          <a:xfrm>
            <a:off x="5124450" y="762347"/>
            <a:ext cx="5783695" cy="577292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30000"/>
              </a:lnSpc>
              <a:buNone/>
              <a:defRPr sz="1800" b="0">
                <a:latin typeface="+mn-lt"/>
              </a:defRPr>
            </a:lvl1pPr>
          </a:lstStyle>
          <a:p>
            <a:endParaRPr lang="fr-FR" dirty="0"/>
          </a:p>
        </p:txBody>
      </p:sp>
      <p:sp>
        <p:nvSpPr>
          <p:cNvPr id="15" name="SS_PAGES">
            <a:extLst>
              <a:ext uri="{FF2B5EF4-FFF2-40B4-BE49-F238E27FC236}">
                <a16:creationId xmlns:a16="http://schemas.microsoft.com/office/drawing/2014/main" id="{CC33D20C-A17A-D651-6859-054E3763B4C6}"/>
              </a:ext>
            </a:extLst>
          </p:cNvPr>
          <p:cNvSpPr>
            <a:spLocks noGrp="1"/>
          </p:cNvSpPr>
          <p:nvPr>
            <p:ph type="body" sz="quarter" idx="104" hasCustomPrompt="1"/>
          </p:nvPr>
        </p:nvSpPr>
        <p:spPr>
          <a:xfrm>
            <a:off x="4491752" y="762347"/>
            <a:ext cx="547200" cy="5772924"/>
          </a:xfrm>
          <a:prstGeom prst="rect">
            <a:avLst/>
          </a:prstGeom>
        </p:spPr>
        <p:txBody>
          <a:bodyPr rIns="54000"/>
          <a:lstStyle>
            <a:lvl1pPr marL="0" indent="0" algn="r">
              <a:lnSpc>
                <a:spcPct val="130000"/>
              </a:lnSpc>
              <a:buNone/>
              <a:defRPr sz="1800">
                <a:latin typeface="+mn-lt"/>
              </a:defRPr>
            </a:lvl1pPr>
          </a:lstStyle>
          <a:p>
            <a:r>
              <a:rPr lang="fr-FR" dirty="0"/>
              <a:t>01</a:t>
            </a:r>
          </a:p>
        </p:txBody>
      </p:sp>
      <p:sp>
        <p:nvSpPr>
          <p:cNvPr id="3" name="SS_TITLE">
            <a:extLst>
              <a:ext uri="{FF2B5EF4-FFF2-40B4-BE49-F238E27FC236}">
                <a16:creationId xmlns:a16="http://schemas.microsoft.com/office/drawing/2014/main" id="{204A06FC-AB14-491B-92C4-CF5064D84750}"/>
              </a:ext>
            </a:extLst>
          </p:cNvPr>
          <p:cNvSpPr>
            <a:spLocks noGrp="1"/>
          </p:cNvSpPr>
          <p:nvPr>
            <p:ph type="body" sz="quarter" idx="105" hasCustomPrompt="1"/>
          </p:nvPr>
        </p:nvSpPr>
        <p:spPr>
          <a:xfrm>
            <a:off x="822960" y="612648"/>
            <a:ext cx="3466698" cy="591347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30000"/>
              </a:lnSpc>
              <a:buNone/>
              <a:defRPr sz="3200" b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fr-FR" dirty="0"/>
              <a:t>Table of Contents</a:t>
            </a:r>
          </a:p>
        </p:txBody>
      </p:sp>
    </p:spTree>
    <p:extLst>
      <p:ext uri="{BB962C8B-B14F-4D97-AF65-F5344CB8AC3E}">
        <p14:creationId xmlns:p14="http://schemas.microsoft.com/office/powerpoint/2010/main" val="32197114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BIG_NUMBER_1_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2">
            <a:extLst>
              <a:ext uri="{FF2B5EF4-FFF2-40B4-BE49-F238E27FC236}">
                <a16:creationId xmlns:a16="http://schemas.microsoft.com/office/drawing/2014/main" id="{7742EA8E-7FFD-27B5-1B0B-2CCF4435F3CD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3" name="Shape 2">
            <a:extLst>
              <a:ext uri="{FF2B5EF4-FFF2-40B4-BE49-F238E27FC236}">
                <a16:creationId xmlns:a16="http://schemas.microsoft.com/office/drawing/2014/main" id="{FAF63909-477A-4E17-4A45-85AFF8B61302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5" name="SS_LOGO">
            <a:extLst>
              <a:ext uri="{FF2B5EF4-FFF2-40B4-BE49-F238E27FC236}">
                <a16:creationId xmlns:a16="http://schemas.microsoft.com/office/drawing/2014/main" id="{F6B2C24B-6000-71A9-9F96-1764CC8C85BA}"/>
              </a:ext>
            </a:extLst>
          </p:cNvPr>
          <p:cNvSpPr>
            <a:spLocks noGrp="1"/>
          </p:cNvSpPr>
          <p:nvPr>
            <p:ph type="pic" sz="quarter" idx="147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05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1" name="SS_PRESENTATION_TITLE">
            <a:extLst>
              <a:ext uri="{FF2B5EF4-FFF2-40B4-BE49-F238E27FC236}">
                <a16:creationId xmlns:a16="http://schemas.microsoft.com/office/drawing/2014/main" id="{21C8D120-F9DB-61C9-B535-D2DE9E205670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2" name="SS_IMAGE">
            <a:extLst>
              <a:ext uri="{FF2B5EF4-FFF2-40B4-BE49-F238E27FC236}">
                <a16:creationId xmlns:a16="http://schemas.microsoft.com/office/drawing/2014/main" id="{947D3495-7CBE-8B4A-5C63-239DA23EB41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09357" y="2519680"/>
            <a:ext cx="5017182" cy="3489128"/>
          </a:xfrm>
          <a:prstGeom prst="roundRect">
            <a:avLst>
              <a:gd name="adj" fmla="val 6597"/>
            </a:avLst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SS_ITEM_1_CONTENT">
            <a:extLst>
              <a:ext uri="{FF2B5EF4-FFF2-40B4-BE49-F238E27FC236}">
                <a16:creationId xmlns:a16="http://schemas.microsoft.com/office/drawing/2014/main" id="{AE39A397-F456-F40C-EFA4-6764CCD8E07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75623" y="4773391"/>
            <a:ext cx="5003626" cy="727050"/>
          </a:xfrm>
          <a:prstGeom prst="rect">
            <a:avLst/>
          </a:prstGeom>
        </p:spPr>
        <p:txBody>
          <a:bodyPr lIns="0" tIns="91440" rIns="0" bIns="0" anchor="t"/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endParaRPr lang="en-US" dirty="0"/>
          </a:p>
        </p:txBody>
      </p:sp>
      <p:sp>
        <p:nvSpPr>
          <p:cNvPr id="2" name="SS_ITEM_1_TITLE">
            <a:extLst>
              <a:ext uri="{FF2B5EF4-FFF2-40B4-BE49-F238E27FC236}">
                <a16:creationId xmlns:a16="http://schemas.microsoft.com/office/drawing/2014/main" id="{71800DD2-CAB8-E01D-6ED2-761C11F2FDA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75623" y="3919600"/>
            <a:ext cx="5003626" cy="4572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30" name="SS_ITEM_1_NUMBER">
            <a:extLst>
              <a:ext uri="{FF2B5EF4-FFF2-40B4-BE49-F238E27FC236}">
                <a16:creationId xmlns:a16="http://schemas.microsoft.com/office/drawing/2014/main" id="{0D552E2F-CE70-52AF-5786-846213B26A3D}"/>
              </a:ext>
            </a:extLst>
          </p:cNvPr>
          <p:cNvSpPr>
            <a:spLocks noGrp="1"/>
          </p:cNvSpPr>
          <p:nvPr>
            <p:ph type="body" sz="quarter" idx="138" hasCustomPrompt="1"/>
          </p:nvPr>
        </p:nvSpPr>
        <p:spPr>
          <a:xfrm>
            <a:off x="875620" y="2519680"/>
            <a:ext cx="5003625" cy="123110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>
              <a:lnSpc>
                <a:spcPct val="100000"/>
              </a:lnSpc>
              <a:buNone/>
              <a:defRPr sz="80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90%</a:t>
            </a:r>
          </a:p>
        </p:txBody>
      </p:sp>
      <p:sp>
        <p:nvSpPr>
          <p:cNvPr id="16" name="SS_PAGE">
            <a:extLst>
              <a:ext uri="{FF2B5EF4-FFF2-40B4-BE49-F238E27FC236}">
                <a16:creationId xmlns:a16="http://schemas.microsoft.com/office/drawing/2014/main" id="{8C1CA895-FCE1-4E68-AC96-3460BF6725BA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18" name="SS_TITLE">
            <a:extLst>
              <a:ext uri="{FF2B5EF4-FFF2-40B4-BE49-F238E27FC236}">
                <a16:creationId xmlns:a16="http://schemas.microsoft.com/office/drawing/2014/main" id="{CCC7132B-94EA-B8DB-13A5-9F9DEAF22BF3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3" y="447"/>
            <a:ext cx="10474360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912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BIG_NUMBER_2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6195DFCB-A1B1-B623-277E-324AA8DF4101}"/>
              </a:ext>
            </a:extLst>
          </p:cNvPr>
          <p:cNvSpPr/>
          <p:nvPr userDrawn="1"/>
        </p:nvSpPr>
        <p:spPr>
          <a:xfrm>
            <a:off x="852637" y="2367279"/>
            <a:ext cx="3657600" cy="3586481"/>
          </a:xfrm>
          <a:prstGeom prst="roundRect">
            <a:avLst>
              <a:gd name="adj" fmla="val 6728"/>
            </a:avLst>
          </a:prstGeom>
          <a:solidFill>
            <a:schemeClr val="accent1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5564E63D-9250-A4AB-EFD8-8CDE94F748E4}"/>
              </a:ext>
            </a:extLst>
          </p:cNvPr>
          <p:cNvSpPr/>
          <p:nvPr userDrawn="1"/>
        </p:nvSpPr>
        <p:spPr>
          <a:xfrm>
            <a:off x="4785360" y="2367279"/>
            <a:ext cx="3657600" cy="3586481"/>
          </a:xfrm>
          <a:prstGeom prst="roundRect">
            <a:avLst>
              <a:gd name="adj" fmla="val 6728"/>
            </a:avLst>
          </a:prstGeom>
          <a:solidFill>
            <a:schemeClr val="accent1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hape 12">
            <a:extLst>
              <a:ext uri="{FF2B5EF4-FFF2-40B4-BE49-F238E27FC236}">
                <a16:creationId xmlns:a16="http://schemas.microsoft.com/office/drawing/2014/main" id="{DD6DC4BF-9DC2-5263-CD14-259610FA696B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8" name="Shape 2">
            <a:extLst>
              <a:ext uri="{FF2B5EF4-FFF2-40B4-BE49-F238E27FC236}">
                <a16:creationId xmlns:a16="http://schemas.microsoft.com/office/drawing/2014/main" id="{345035C6-0607-3DF3-076C-B93E5CFE092C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9" name="SS_LOGO">
            <a:extLst>
              <a:ext uri="{FF2B5EF4-FFF2-40B4-BE49-F238E27FC236}">
                <a16:creationId xmlns:a16="http://schemas.microsoft.com/office/drawing/2014/main" id="{2130065F-E9E6-669D-54CD-456AFA10F475}"/>
              </a:ext>
            </a:extLst>
          </p:cNvPr>
          <p:cNvSpPr>
            <a:spLocks noGrp="1"/>
          </p:cNvSpPr>
          <p:nvPr>
            <p:ph type="pic" sz="quarter" idx="147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05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6" name="SS_PRESENTATION_TITLE">
            <a:extLst>
              <a:ext uri="{FF2B5EF4-FFF2-40B4-BE49-F238E27FC236}">
                <a16:creationId xmlns:a16="http://schemas.microsoft.com/office/drawing/2014/main" id="{62885285-1307-4CC8-9F03-409A485CFDC6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2" name="SS_IMAGE">
            <a:extLst>
              <a:ext uri="{FF2B5EF4-FFF2-40B4-BE49-F238E27FC236}">
                <a16:creationId xmlns:a16="http://schemas.microsoft.com/office/drawing/2014/main" id="{8C03CF95-6B73-664D-A13C-AC677584C05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900160" y="0"/>
            <a:ext cx="329184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36" name="SS_ITEM_2_TITLE">
            <a:extLst>
              <a:ext uri="{FF2B5EF4-FFF2-40B4-BE49-F238E27FC236}">
                <a16:creationId xmlns:a16="http://schemas.microsoft.com/office/drawing/2014/main" id="{7D415817-E92C-9D69-CBA4-63CBA6BD88C1}"/>
              </a:ext>
            </a:extLst>
          </p:cNvPr>
          <p:cNvSpPr>
            <a:spLocks noGrp="1"/>
          </p:cNvSpPr>
          <p:nvPr>
            <p:ph type="body" sz="quarter" idx="139"/>
          </p:nvPr>
        </p:nvSpPr>
        <p:spPr>
          <a:xfrm>
            <a:off x="5242560" y="4162225"/>
            <a:ext cx="2743200" cy="1938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7" name="SS_ITEM_1_CONTENT">
            <a:extLst>
              <a:ext uri="{FF2B5EF4-FFF2-40B4-BE49-F238E27FC236}">
                <a16:creationId xmlns:a16="http://schemas.microsoft.com/office/drawing/2014/main" id="{4D362666-A5E9-A61F-E4ED-999371B5561A}"/>
              </a:ext>
            </a:extLst>
          </p:cNvPr>
          <p:cNvSpPr>
            <a:spLocks noGrp="1"/>
          </p:cNvSpPr>
          <p:nvPr>
            <p:ph type="body" sz="quarter" idx="140"/>
          </p:nvPr>
        </p:nvSpPr>
        <p:spPr>
          <a:xfrm>
            <a:off x="5242560" y="4954069"/>
            <a:ext cx="2743200" cy="54864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8" name="SS_ITEM_2_NUMBER">
            <a:extLst>
              <a:ext uri="{FF2B5EF4-FFF2-40B4-BE49-F238E27FC236}">
                <a16:creationId xmlns:a16="http://schemas.microsoft.com/office/drawing/2014/main" id="{BFEFD37F-750B-872A-B2CA-FAEC1CD1679A}"/>
              </a:ext>
            </a:extLst>
          </p:cNvPr>
          <p:cNvSpPr>
            <a:spLocks noGrp="1"/>
          </p:cNvSpPr>
          <p:nvPr>
            <p:ph type="body" sz="quarter" idx="141" hasCustomPrompt="1"/>
          </p:nvPr>
        </p:nvSpPr>
        <p:spPr>
          <a:xfrm>
            <a:off x="5242560" y="2834303"/>
            <a:ext cx="2743200" cy="110799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>
              <a:lnSpc>
                <a:spcPct val="100000"/>
              </a:lnSpc>
              <a:buNone/>
              <a:defRPr sz="72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90%</a:t>
            </a:r>
          </a:p>
        </p:txBody>
      </p:sp>
      <p:sp>
        <p:nvSpPr>
          <p:cNvPr id="32" name="SS_ITEM_1_TITLE">
            <a:extLst>
              <a:ext uri="{FF2B5EF4-FFF2-40B4-BE49-F238E27FC236}">
                <a16:creationId xmlns:a16="http://schemas.microsoft.com/office/drawing/2014/main" id="{A5FEDAE4-A797-2528-AF2C-13C78F44F5F5}"/>
              </a:ext>
            </a:extLst>
          </p:cNvPr>
          <p:cNvSpPr>
            <a:spLocks noGrp="1"/>
          </p:cNvSpPr>
          <p:nvPr>
            <p:ph type="body" sz="quarter" idx="129"/>
          </p:nvPr>
        </p:nvSpPr>
        <p:spPr>
          <a:xfrm>
            <a:off x="1309837" y="4162225"/>
            <a:ext cx="2743200" cy="1938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3" name="SS_ITEM_1_CONTENT">
            <a:extLst>
              <a:ext uri="{FF2B5EF4-FFF2-40B4-BE49-F238E27FC236}">
                <a16:creationId xmlns:a16="http://schemas.microsoft.com/office/drawing/2014/main" id="{67BE863F-43A8-31EA-9F7C-FC1A9FE30369}"/>
              </a:ext>
            </a:extLst>
          </p:cNvPr>
          <p:cNvSpPr>
            <a:spLocks noGrp="1"/>
          </p:cNvSpPr>
          <p:nvPr>
            <p:ph type="body" sz="quarter" idx="134"/>
          </p:nvPr>
        </p:nvSpPr>
        <p:spPr>
          <a:xfrm>
            <a:off x="1309837" y="4954069"/>
            <a:ext cx="2743200" cy="54864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4" name="SS_ITEM_1_NUMBER">
            <a:extLst>
              <a:ext uri="{FF2B5EF4-FFF2-40B4-BE49-F238E27FC236}">
                <a16:creationId xmlns:a16="http://schemas.microsoft.com/office/drawing/2014/main" id="{9F32B315-FDB5-DDFD-C095-ECB6B5E3316F}"/>
              </a:ext>
            </a:extLst>
          </p:cNvPr>
          <p:cNvSpPr>
            <a:spLocks noGrp="1"/>
          </p:cNvSpPr>
          <p:nvPr>
            <p:ph type="body" sz="quarter" idx="138" hasCustomPrompt="1"/>
          </p:nvPr>
        </p:nvSpPr>
        <p:spPr>
          <a:xfrm>
            <a:off x="1309837" y="2834303"/>
            <a:ext cx="2743200" cy="110799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>
              <a:lnSpc>
                <a:spcPct val="100000"/>
              </a:lnSpc>
              <a:buNone/>
              <a:defRPr sz="72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90%</a:t>
            </a:r>
          </a:p>
        </p:txBody>
      </p:sp>
      <p:sp>
        <p:nvSpPr>
          <p:cNvPr id="10" name="SS_PAGE">
            <a:extLst>
              <a:ext uri="{FF2B5EF4-FFF2-40B4-BE49-F238E27FC236}">
                <a16:creationId xmlns:a16="http://schemas.microsoft.com/office/drawing/2014/main" id="{8F6A2BBE-F898-3A51-CD03-B91BEBA3284B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11" name="SS_TITLE">
            <a:extLst>
              <a:ext uri="{FF2B5EF4-FFF2-40B4-BE49-F238E27FC236}">
                <a16:creationId xmlns:a16="http://schemas.microsoft.com/office/drawing/2014/main" id="{E62932D1-1210-0F90-C89F-00392C871F8F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3" y="447"/>
            <a:ext cx="7587387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6906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BIG_NUMBER_2_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or 9">
            <a:extLst>
              <a:ext uri="{FF2B5EF4-FFF2-40B4-BE49-F238E27FC236}">
                <a16:creationId xmlns:a16="http://schemas.microsoft.com/office/drawing/2014/main" id="{D86DEFF5-7DC6-B952-6063-E98EBD9F9FFD}"/>
              </a:ext>
            </a:extLst>
          </p:cNvPr>
          <p:cNvSpPr>
            <a:spLocks noChangeAspect="1"/>
          </p:cNvSpPr>
          <p:nvPr userDrawn="1"/>
        </p:nvSpPr>
        <p:spPr>
          <a:xfrm>
            <a:off x="6528122" y="2433317"/>
            <a:ext cx="3657600" cy="3657600"/>
          </a:xfrm>
          <a:prstGeom prst="flowChartConnector">
            <a:avLst/>
          </a:prstGeom>
          <a:solidFill>
            <a:schemeClr val="accent1">
              <a:lumMod val="50000"/>
            </a:schemeClr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5922A02-DEB4-5BD7-0D6C-FC51D17AFC82}"/>
              </a:ext>
            </a:extLst>
          </p:cNvPr>
          <p:cNvSpPr>
            <a:spLocks noChangeAspect="1"/>
          </p:cNvSpPr>
          <p:nvPr userDrawn="1"/>
        </p:nvSpPr>
        <p:spPr>
          <a:xfrm>
            <a:off x="1970711" y="2433317"/>
            <a:ext cx="3657600" cy="36576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hape 12">
            <a:extLst>
              <a:ext uri="{FF2B5EF4-FFF2-40B4-BE49-F238E27FC236}">
                <a16:creationId xmlns:a16="http://schemas.microsoft.com/office/drawing/2014/main" id="{9937CB20-8DFD-D688-34E7-7A118A97929D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2" name="Shape 2">
            <a:extLst>
              <a:ext uri="{FF2B5EF4-FFF2-40B4-BE49-F238E27FC236}">
                <a16:creationId xmlns:a16="http://schemas.microsoft.com/office/drawing/2014/main" id="{9FAFE970-C25C-7C1F-7A81-E31931005572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3" name="SS_LOGO">
            <a:extLst>
              <a:ext uri="{FF2B5EF4-FFF2-40B4-BE49-F238E27FC236}">
                <a16:creationId xmlns:a16="http://schemas.microsoft.com/office/drawing/2014/main" id="{DA344993-D649-494E-2DA8-7F2C5CBE1543}"/>
              </a:ext>
            </a:extLst>
          </p:cNvPr>
          <p:cNvSpPr>
            <a:spLocks noGrp="1"/>
          </p:cNvSpPr>
          <p:nvPr>
            <p:ph type="pic" sz="quarter" idx="147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05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9" name="SS_PRESENTATION_TITLE">
            <a:extLst>
              <a:ext uri="{FF2B5EF4-FFF2-40B4-BE49-F238E27FC236}">
                <a16:creationId xmlns:a16="http://schemas.microsoft.com/office/drawing/2014/main" id="{51F555DD-0188-221F-C75A-3F36868BDF8D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9052560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1" name="SS_ITEM_2_TITLE">
            <a:extLst>
              <a:ext uri="{FF2B5EF4-FFF2-40B4-BE49-F238E27FC236}">
                <a16:creationId xmlns:a16="http://schemas.microsoft.com/office/drawing/2014/main" id="{E4F4C783-74B5-5ACC-89A3-8D242DCF5AD1}"/>
              </a:ext>
            </a:extLst>
          </p:cNvPr>
          <p:cNvSpPr>
            <a:spLocks noGrp="1"/>
          </p:cNvSpPr>
          <p:nvPr>
            <p:ph type="body" sz="quarter" idx="139" hasCustomPrompt="1"/>
          </p:nvPr>
        </p:nvSpPr>
        <p:spPr>
          <a:xfrm>
            <a:off x="6985322" y="4544965"/>
            <a:ext cx="2743200" cy="409590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2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12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Profit</a:t>
            </a:r>
          </a:p>
        </p:txBody>
      </p:sp>
      <p:sp>
        <p:nvSpPr>
          <p:cNvPr id="30" name="SS_ITEM_2_NUMBER">
            <a:extLst>
              <a:ext uri="{FF2B5EF4-FFF2-40B4-BE49-F238E27FC236}">
                <a16:creationId xmlns:a16="http://schemas.microsoft.com/office/drawing/2014/main" id="{0D552E2F-CE70-52AF-5786-846213B26A3D}"/>
              </a:ext>
            </a:extLst>
          </p:cNvPr>
          <p:cNvSpPr>
            <a:spLocks noGrp="1"/>
          </p:cNvSpPr>
          <p:nvPr>
            <p:ph type="body" sz="quarter" idx="138" hasCustomPrompt="1"/>
          </p:nvPr>
        </p:nvSpPr>
        <p:spPr>
          <a:xfrm>
            <a:off x="6985322" y="3685139"/>
            <a:ext cx="2743200" cy="738664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48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12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10M</a:t>
            </a:r>
          </a:p>
        </p:txBody>
      </p:sp>
      <p:sp>
        <p:nvSpPr>
          <p:cNvPr id="25" name="SS_ITEM_1_TITLE">
            <a:extLst>
              <a:ext uri="{FF2B5EF4-FFF2-40B4-BE49-F238E27FC236}">
                <a16:creationId xmlns:a16="http://schemas.microsoft.com/office/drawing/2014/main" id="{B0297A4C-846B-6F9A-EF39-212C186E6744}"/>
              </a:ext>
            </a:extLst>
          </p:cNvPr>
          <p:cNvSpPr>
            <a:spLocks noGrp="1"/>
          </p:cNvSpPr>
          <p:nvPr>
            <p:ph type="body" sz="quarter" idx="141" hasCustomPrompt="1"/>
          </p:nvPr>
        </p:nvSpPr>
        <p:spPr>
          <a:xfrm>
            <a:off x="2427911" y="4544965"/>
            <a:ext cx="2743200" cy="409590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2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12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Active users</a:t>
            </a:r>
          </a:p>
        </p:txBody>
      </p:sp>
      <p:sp>
        <p:nvSpPr>
          <p:cNvPr id="24" name="SS_ITEM_1_NUMBER">
            <a:extLst>
              <a:ext uri="{FF2B5EF4-FFF2-40B4-BE49-F238E27FC236}">
                <a16:creationId xmlns:a16="http://schemas.microsoft.com/office/drawing/2014/main" id="{44B0E458-9F5D-B82E-3960-083B228B75C9}"/>
              </a:ext>
            </a:extLst>
          </p:cNvPr>
          <p:cNvSpPr>
            <a:spLocks noGrp="1"/>
          </p:cNvSpPr>
          <p:nvPr>
            <p:ph type="body" sz="quarter" idx="140" hasCustomPrompt="1"/>
          </p:nvPr>
        </p:nvSpPr>
        <p:spPr>
          <a:xfrm>
            <a:off x="2427911" y="3685139"/>
            <a:ext cx="2743200" cy="738664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48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12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30M</a:t>
            </a:r>
          </a:p>
        </p:txBody>
      </p:sp>
      <p:sp>
        <p:nvSpPr>
          <p:cNvPr id="14" name="SS_PAGE">
            <a:extLst>
              <a:ext uri="{FF2B5EF4-FFF2-40B4-BE49-F238E27FC236}">
                <a16:creationId xmlns:a16="http://schemas.microsoft.com/office/drawing/2014/main" id="{182D266B-564A-3E56-1333-7E6EDAD92B01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5867400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15" name="SS_TITLE">
            <a:extLst>
              <a:ext uri="{FF2B5EF4-FFF2-40B4-BE49-F238E27FC236}">
                <a16:creationId xmlns:a16="http://schemas.microsoft.com/office/drawing/2014/main" id="{43895D56-64C0-F95E-40D1-6B0143BE845E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4105" y="447"/>
            <a:ext cx="10483790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ctr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139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BIG_NUMBER_3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FAB7514-BFAD-E4CD-34FD-C3C437AAEFB4}"/>
              </a:ext>
            </a:extLst>
          </p:cNvPr>
          <p:cNvSpPr/>
          <p:nvPr userDrawn="1"/>
        </p:nvSpPr>
        <p:spPr>
          <a:xfrm>
            <a:off x="852637" y="2457041"/>
            <a:ext cx="3200400" cy="3200400"/>
          </a:xfrm>
          <a:prstGeom prst="roundRect">
            <a:avLst>
              <a:gd name="adj" fmla="val 6728"/>
            </a:avLst>
          </a:prstGeom>
          <a:solidFill>
            <a:schemeClr val="accent1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A54ACCA-B316-B0AE-7A05-947A69F33704}"/>
              </a:ext>
            </a:extLst>
          </p:cNvPr>
          <p:cNvSpPr/>
          <p:nvPr userDrawn="1"/>
        </p:nvSpPr>
        <p:spPr>
          <a:xfrm>
            <a:off x="1184107" y="2782476"/>
            <a:ext cx="641351" cy="64135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2314B1FA-6A0B-8103-6939-852282DAF61F}"/>
              </a:ext>
            </a:extLst>
          </p:cNvPr>
          <p:cNvSpPr/>
          <p:nvPr userDrawn="1"/>
        </p:nvSpPr>
        <p:spPr>
          <a:xfrm>
            <a:off x="4495800" y="2457041"/>
            <a:ext cx="3200400" cy="3200400"/>
          </a:xfrm>
          <a:prstGeom prst="roundRect">
            <a:avLst>
              <a:gd name="adj" fmla="val 6728"/>
            </a:avLst>
          </a:prstGeom>
          <a:solidFill>
            <a:schemeClr val="accent1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99FEE50-BBA4-2CF6-1369-26BF85CD896A}"/>
              </a:ext>
            </a:extLst>
          </p:cNvPr>
          <p:cNvSpPr/>
          <p:nvPr userDrawn="1"/>
        </p:nvSpPr>
        <p:spPr>
          <a:xfrm>
            <a:off x="4815840" y="2782476"/>
            <a:ext cx="641351" cy="64135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190D6C35-CA92-BCE3-74FD-ED92BC5BA336}"/>
              </a:ext>
            </a:extLst>
          </p:cNvPr>
          <p:cNvSpPr/>
          <p:nvPr userDrawn="1"/>
        </p:nvSpPr>
        <p:spPr>
          <a:xfrm>
            <a:off x="8129533" y="2457041"/>
            <a:ext cx="3200400" cy="3200400"/>
          </a:xfrm>
          <a:prstGeom prst="roundRect">
            <a:avLst>
              <a:gd name="adj" fmla="val 6728"/>
            </a:avLst>
          </a:prstGeom>
          <a:solidFill>
            <a:schemeClr val="accent1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4C45551-9D92-AC8C-BCEC-8D950D7E932A}"/>
              </a:ext>
            </a:extLst>
          </p:cNvPr>
          <p:cNvSpPr/>
          <p:nvPr userDrawn="1"/>
        </p:nvSpPr>
        <p:spPr>
          <a:xfrm>
            <a:off x="8449573" y="2782476"/>
            <a:ext cx="641351" cy="64135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hape 12">
            <a:extLst>
              <a:ext uri="{FF2B5EF4-FFF2-40B4-BE49-F238E27FC236}">
                <a16:creationId xmlns:a16="http://schemas.microsoft.com/office/drawing/2014/main" id="{E52A87DF-68BC-8963-FA01-46B7BE58129A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1" name="Shape 2">
            <a:extLst>
              <a:ext uri="{FF2B5EF4-FFF2-40B4-BE49-F238E27FC236}">
                <a16:creationId xmlns:a16="http://schemas.microsoft.com/office/drawing/2014/main" id="{785CD44E-D22C-BF45-99F6-702D3DCC6EA0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6" name="SS_LOGO">
            <a:extLst>
              <a:ext uri="{FF2B5EF4-FFF2-40B4-BE49-F238E27FC236}">
                <a16:creationId xmlns:a16="http://schemas.microsoft.com/office/drawing/2014/main" id="{372C343D-7CBD-F6AB-01CD-8E137279EE72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9" name="SS_PRESENTATION_TITLE">
            <a:extLst>
              <a:ext uri="{FF2B5EF4-FFF2-40B4-BE49-F238E27FC236}">
                <a16:creationId xmlns:a16="http://schemas.microsoft.com/office/drawing/2014/main" id="{1161C0D2-56CA-AC4C-1355-51105CBA062C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38" name="SS_ITEM_3_CONTENT">
            <a:extLst>
              <a:ext uri="{FF2B5EF4-FFF2-40B4-BE49-F238E27FC236}">
                <a16:creationId xmlns:a16="http://schemas.microsoft.com/office/drawing/2014/main" id="{C91B9ABA-B186-C443-946F-8A373BCCA0BA}"/>
              </a:ext>
            </a:extLst>
          </p:cNvPr>
          <p:cNvSpPr>
            <a:spLocks noGrp="1"/>
          </p:cNvSpPr>
          <p:nvPr>
            <p:ph type="body" sz="quarter" idx="145"/>
          </p:nvPr>
        </p:nvSpPr>
        <p:spPr>
          <a:xfrm>
            <a:off x="8449573" y="4942159"/>
            <a:ext cx="2560320" cy="36576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1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9" name="SS_ITEM_3_NUMBER">
            <a:extLst>
              <a:ext uri="{FF2B5EF4-FFF2-40B4-BE49-F238E27FC236}">
                <a16:creationId xmlns:a16="http://schemas.microsoft.com/office/drawing/2014/main" id="{A9752743-07DF-AEA8-DBB9-C8CCBD27F1C5}"/>
              </a:ext>
            </a:extLst>
          </p:cNvPr>
          <p:cNvSpPr>
            <a:spLocks noGrp="1"/>
          </p:cNvSpPr>
          <p:nvPr>
            <p:ph type="body" sz="quarter" idx="146" hasCustomPrompt="1"/>
          </p:nvPr>
        </p:nvSpPr>
        <p:spPr>
          <a:xfrm>
            <a:off x="8449573" y="3953343"/>
            <a:ext cx="2560320" cy="83099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>
              <a:lnSpc>
                <a:spcPct val="100000"/>
              </a:lnSpc>
              <a:buNone/>
              <a:defRPr sz="5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90%</a:t>
            </a:r>
          </a:p>
        </p:txBody>
      </p:sp>
      <p:sp>
        <p:nvSpPr>
          <p:cNvPr id="37" name="SS_ITEM_3_TITLE">
            <a:extLst>
              <a:ext uri="{FF2B5EF4-FFF2-40B4-BE49-F238E27FC236}">
                <a16:creationId xmlns:a16="http://schemas.microsoft.com/office/drawing/2014/main" id="{5A306F02-C2BE-BCF4-DB0E-B63C653088AA}"/>
              </a:ext>
            </a:extLst>
          </p:cNvPr>
          <p:cNvSpPr>
            <a:spLocks noGrp="1"/>
          </p:cNvSpPr>
          <p:nvPr>
            <p:ph type="body" sz="quarter" idx="144"/>
          </p:nvPr>
        </p:nvSpPr>
        <p:spPr>
          <a:xfrm>
            <a:off x="8449573" y="3663349"/>
            <a:ext cx="2560320" cy="1938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40" name="SS_ICON_3">
            <a:extLst>
              <a:ext uri="{FF2B5EF4-FFF2-40B4-BE49-F238E27FC236}">
                <a16:creationId xmlns:a16="http://schemas.microsoft.com/office/drawing/2014/main" id="{B8E5AF69-B401-8141-ED2F-32CC6FA9FBBB}"/>
              </a:ext>
            </a:extLst>
          </p:cNvPr>
          <p:cNvSpPr>
            <a:spLocks noGrp="1"/>
          </p:cNvSpPr>
          <p:nvPr>
            <p:ph type="pic" sz="quarter" idx="147" hasCustomPrompt="1"/>
          </p:nvPr>
        </p:nvSpPr>
        <p:spPr>
          <a:xfrm>
            <a:off x="8590248" y="2923151"/>
            <a:ext cx="360000" cy="360000"/>
          </a:xfrm>
          <a:prstGeom prst="rect">
            <a:avLst/>
          </a:prstGeom>
          <a:blipFill dpi="0"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 anchor="ctr"/>
          <a:lstStyle>
            <a:lvl1pPr marL="0" indent="0" algn="ctr">
              <a:buNone/>
              <a:defRPr sz="700"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32" name="SS_ITEM_2_CONTENT">
            <a:extLst>
              <a:ext uri="{FF2B5EF4-FFF2-40B4-BE49-F238E27FC236}">
                <a16:creationId xmlns:a16="http://schemas.microsoft.com/office/drawing/2014/main" id="{BA93D686-4176-20EC-6836-5AF5FBADFC85}"/>
              </a:ext>
            </a:extLst>
          </p:cNvPr>
          <p:cNvSpPr>
            <a:spLocks noGrp="1"/>
          </p:cNvSpPr>
          <p:nvPr>
            <p:ph type="body" sz="quarter" idx="141"/>
          </p:nvPr>
        </p:nvSpPr>
        <p:spPr>
          <a:xfrm>
            <a:off x="4815840" y="4942159"/>
            <a:ext cx="2560320" cy="36576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1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3" name="SS_ITEM_2_NUMBER">
            <a:extLst>
              <a:ext uri="{FF2B5EF4-FFF2-40B4-BE49-F238E27FC236}">
                <a16:creationId xmlns:a16="http://schemas.microsoft.com/office/drawing/2014/main" id="{EC8FB897-C907-5909-C030-9BE21405FC0A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4815840" y="3953343"/>
            <a:ext cx="2560320" cy="83099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>
              <a:lnSpc>
                <a:spcPct val="100000"/>
              </a:lnSpc>
              <a:buNone/>
              <a:defRPr sz="5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90%</a:t>
            </a:r>
          </a:p>
        </p:txBody>
      </p:sp>
      <p:sp>
        <p:nvSpPr>
          <p:cNvPr id="31" name="SS_ITEM_2_TITLE">
            <a:extLst>
              <a:ext uri="{FF2B5EF4-FFF2-40B4-BE49-F238E27FC236}">
                <a16:creationId xmlns:a16="http://schemas.microsoft.com/office/drawing/2014/main" id="{29312FA3-70F3-8BA1-5DD6-BD3EB2F1D233}"/>
              </a:ext>
            </a:extLst>
          </p:cNvPr>
          <p:cNvSpPr>
            <a:spLocks noGrp="1"/>
          </p:cNvSpPr>
          <p:nvPr>
            <p:ph type="body" sz="quarter" idx="140"/>
          </p:nvPr>
        </p:nvSpPr>
        <p:spPr>
          <a:xfrm>
            <a:off x="4815840" y="3663349"/>
            <a:ext cx="2560320" cy="1938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4" name="SS_ICON_2">
            <a:extLst>
              <a:ext uri="{FF2B5EF4-FFF2-40B4-BE49-F238E27FC236}">
                <a16:creationId xmlns:a16="http://schemas.microsoft.com/office/drawing/2014/main" id="{906835FC-7A06-9795-2A38-BBFFA64EF453}"/>
              </a:ext>
            </a:extLst>
          </p:cNvPr>
          <p:cNvSpPr>
            <a:spLocks noGrp="1"/>
          </p:cNvSpPr>
          <p:nvPr>
            <p:ph type="pic" sz="quarter" idx="143" hasCustomPrompt="1"/>
          </p:nvPr>
        </p:nvSpPr>
        <p:spPr>
          <a:xfrm>
            <a:off x="4956515" y="2923151"/>
            <a:ext cx="360000" cy="360000"/>
          </a:xfrm>
          <a:prstGeom prst="rect">
            <a:avLst/>
          </a:prstGeom>
          <a:blipFill dpi="0"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 anchor="ctr"/>
          <a:lstStyle>
            <a:lvl1pPr marL="0" indent="0" algn="ctr">
              <a:buNone/>
              <a:defRPr sz="700"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24" name="SS_ITEM_1_CONTENT">
            <a:extLst>
              <a:ext uri="{FF2B5EF4-FFF2-40B4-BE49-F238E27FC236}">
                <a16:creationId xmlns:a16="http://schemas.microsoft.com/office/drawing/2014/main" id="{A0026262-2E6C-9421-2E0B-0D06DACAA95F}"/>
              </a:ext>
            </a:extLst>
          </p:cNvPr>
          <p:cNvSpPr>
            <a:spLocks noGrp="1"/>
          </p:cNvSpPr>
          <p:nvPr>
            <p:ph type="body" sz="quarter" idx="134"/>
          </p:nvPr>
        </p:nvSpPr>
        <p:spPr>
          <a:xfrm>
            <a:off x="1184107" y="4942159"/>
            <a:ext cx="2560320" cy="36576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1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0" name="SS_ITEM_1_NUMBER">
            <a:extLst>
              <a:ext uri="{FF2B5EF4-FFF2-40B4-BE49-F238E27FC236}">
                <a16:creationId xmlns:a16="http://schemas.microsoft.com/office/drawing/2014/main" id="{0D552E2F-CE70-52AF-5786-846213B26A3D}"/>
              </a:ext>
            </a:extLst>
          </p:cNvPr>
          <p:cNvSpPr>
            <a:spLocks noGrp="1"/>
          </p:cNvSpPr>
          <p:nvPr>
            <p:ph type="body" sz="quarter" idx="138" hasCustomPrompt="1"/>
          </p:nvPr>
        </p:nvSpPr>
        <p:spPr>
          <a:xfrm>
            <a:off x="1184107" y="3953343"/>
            <a:ext cx="2560320" cy="83099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>
              <a:lnSpc>
                <a:spcPct val="100000"/>
              </a:lnSpc>
              <a:buNone/>
              <a:defRPr sz="5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90%</a:t>
            </a:r>
          </a:p>
        </p:txBody>
      </p:sp>
      <p:sp>
        <p:nvSpPr>
          <p:cNvPr id="15" name="SS_ITEM_1_TITLE">
            <a:extLst>
              <a:ext uri="{FF2B5EF4-FFF2-40B4-BE49-F238E27FC236}">
                <a16:creationId xmlns:a16="http://schemas.microsoft.com/office/drawing/2014/main" id="{F6BAFF52-8620-A869-B9D0-5A2F0390ED4C}"/>
              </a:ext>
            </a:extLst>
          </p:cNvPr>
          <p:cNvSpPr>
            <a:spLocks noGrp="1"/>
          </p:cNvSpPr>
          <p:nvPr>
            <p:ph type="body" sz="quarter" idx="129"/>
          </p:nvPr>
        </p:nvSpPr>
        <p:spPr>
          <a:xfrm>
            <a:off x="1184107" y="3663349"/>
            <a:ext cx="2560320" cy="1938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23" name="SS_ICON_1">
            <a:extLst>
              <a:ext uri="{FF2B5EF4-FFF2-40B4-BE49-F238E27FC236}">
                <a16:creationId xmlns:a16="http://schemas.microsoft.com/office/drawing/2014/main" id="{F0C4E0DC-495B-B003-0B11-DC5A3DE36F7D}"/>
              </a:ext>
            </a:extLst>
          </p:cNvPr>
          <p:cNvSpPr>
            <a:spLocks noGrp="1"/>
          </p:cNvSpPr>
          <p:nvPr>
            <p:ph type="pic" sz="quarter" idx="139" hasCustomPrompt="1"/>
          </p:nvPr>
        </p:nvSpPr>
        <p:spPr>
          <a:xfrm>
            <a:off x="1324782" y="2923151"/>
            <a:ext cx="360000" cy="360000"/>
          </a:xfrm>
          <a:prstGeom prst="rect">
            <a:avLst/>
          </a:prstGeom>
          <a:blipFill dpi="0"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 anchor="ctr"/>
          <a:lstStyle>
            <a:lvl1pPr marL="0" indent="0" algn="ctr">
              <a:buNone/>
              <a:defRPr sz="700"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14" name="SS_TITLE">
            <a:extLst>
              <a:ext uri="{FF2B5EF4-FFF2-40B4-BE49-F238E27FC236}">
                <a16:creationId xmlns:a16="http://schemas.microsoft.com/office/drawing/2014/main" id="{2852C86F-9572-75BD-653B-6BDAAE6B89EF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3" y="447"/>
            <a:ext cx="10474360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13" name="SS_PAGE">
            <a:extLst>
              <a:ext uri="{FF2B5EF4-FFF2-40B4-BE49-F238E27FC236}">
                <a16:creationId xmlns:a16="http://schemas.microsoft.com/office/drawing/2014/main" id="{FB53D9A2-AAAD-9D8A-9CAE-D3C39136608C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1909612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BIG_NUMBER_3_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5C0DBF-815E-D8FA-924A-9508F5B6CD5F}"/>
              </a:ext>
            </a:extLst>
          </p:cNvPr>
          <p:cNvSpPr/>
          <p:nvPr userDrawn="1"/>
        </p:nvSpPr>
        <p:spPr>
          <a:xfrm>
            <a:off x="852636" y="2230120"/>
            <a:ext cx="10474361" cy="3657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hape 12">
            <a:extLst>
              <a:ext uri="{FF2B5EF4-FFF2-40B4-BE49-F238E27FC236}">
                <a16:creationId xmlns:a16="http://schemas.microsoft.com/office/drawing/2014/main" id="{C401AA21-B65A-80C0-0711-07A056C0F810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8" name="Shape 2">
            <a:extLst>
              <a:ext uri="{FF2B5EF4-FFF2-40B4-BE49-F238E27FC236}">
                <a16:creationId xmlns:a16="http://schemas.microsoft.com/office/drawing/2014/main" id="{FC80EE8A-A47A-F42C-12B9-CA7401426F99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7" name="SS_PRESENTATION_TITLE">
            <a:extLst>
              <a:ext uri="{FF2B5EF4-FFF2-40B4-BE49-F238E27FC236}">
                <a16:creationId xmlns:a16="http://schemas.microsoft.com/office/drawing/2014/main" id="{8FF98E49-EAC9-517F-21FB-1AECA38184E9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1" name="SS_LOGO">
            <a:extLst>
              <a:ext uri="{FF2B5EF4-FFF2-40B4-BE49-F238E27FC236}">
                <a16:creationId xmlns:a16="http://schemas.microsoft.com/office/drawing/2014/main" id="{475BA9CA-2D77-9788-FF1B-879A2B85DE7B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69797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38" name="SS_ITEM_3_ONTENT">
            <a:extLst>
              <a:ext uri="{FF2B5EF4-FFF2-40B4-BE49-F238E27FC236}">
                <a16:creationId xmlns:a16="http://schemas.microsoft.com/office/drawing/2014/main" id="{C91B9ABA-B186-C443-946F-8A373BCCA0BA}"/>
              </a:ext>
            </a:extLst>
          </p:cNvPr>
          <p:cNvSpPr>
            <a:spLocks noGrp="1"/>
          </p:cNvSpPr>
          <p:nvPr>
            <p:ph type="body" sz="quarter" idx="145"/>
          </p:nvPr>
        </p:nvSpPr>
        <p:spPr>
          <a:xfrm>
            <a:off x="7943717" y="4988720"/>
            <a:ext cx="2743200" cy="36576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100" b="0">
                <a:solidFill>
                  <a:schemeClr val="bg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7" name="SS_ITEM_3_TITLE">
            <a:extLst>
              <a:ext uri="{FF2B5EF4-FFF2-40B4-BE49-F238E27FC236}">
                <a16:creationId xmlns:a16="http://schemas.microsoft.com/office/drawing/2014/main" id="{5A306F02-C2BE-BCF4-DB0E-B63C653088AA}"/>
              </a:ext>
            </a:extLst>
          </p:cNvPr>
          <p:cNvSpPr>
            <a:spLocks noGrp="1"/>
          </p:cNvSpPr>
          <p:nvPr>
            <p:ph type="body" sz="quarter" idx="144"/>
          </p:nvPr>
        </p:nvSpPr>
        <p:spPr>
          <a:xfrm>
            <a:off x="7943717" y="4679662"/>
            <a:ext cx="2743200" cy="1938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9" name="SS_ITEM_3_NUMBER">
            <a:extLst>
              <a:ext uri="{FF2B5EF4-FFF2-40B4-BE49-F238E27FC236}">
                <a16:creationId xmlns:a16="http://schemas.microsoft.com/office/drawing/2014/main" id="{A9752743-07DF-AEA8-DBB9-C8CCBD27F1C5}"/>
              </a:ext>
            </a:extLst>
          </p:cNvPr>
          <p:cNvSpPr>
            <a:spLocks noGrp="1"/>
          </p:cNvSpPr>
          <p:nvPr>
            <p:ph type="body" sz="quarter" idx="146" hasCustomPrompt="1"/>
          </p:nvPr>
        </p:nvSpPr>
        <p:spPr>
          <a:xfrm>
            <a:off x="7943717" y="3488310"/>
            <a:ext cx="2743200" cy="83099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>
              <a:lnSpc>
                <a:spcPct val="100000"/>
              </a:lnSpc>
              <a:buNone/>
              <a:defRPr sz="5400"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90%</a:t>
            </a:r>
          </a:p>
        </p:txBody>
      </p:sp>
      <p:sp>
        <p:nvSpPr>
          <p:cNvPr id="12" name="SS_ICON_3">
            <a:extLst>
              <a:ext uri="{FF2B5EF4-FFF2-40B4-BE49-F238E27FC236}">
                <a16:creationId xmlns:a16="http://schemas.microsoft.com/office/drawing/2014/main" id="{EED4F719-6037-1186-5497-E8D52C609515}"/>
              </a:ext>
            </a:extLst>
          </p:cNvPr>
          <p:cNvSpPr>
            <a:spLocks noGrp="1"/>
          </p:cNvSpPr>
          <p:nvPr>
            <p:ph type="pic" sz="quarter" idx="147" hasCustomPrompt="1"/>
          </p:nvPr>
        </p:nvSpPr>
        <p:spPr>
          <a:xfrm>
            <a:off x="7943717" y="2742910"/>
            <a:ext cx="360000" cy="360000"/>
          </a:xfrm>
          <a:prstGeom prst="rect">
            <a:avLst/>
          </a:prstGeom>
          <a:blipFill dpi="0"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 anchor="ctr"/>
          <a:lstStyle>
            <a:lvl1pPr marL="0" indent="0" algn="ctr">
              <a:buNone/>
              <a:defRPr sz="700"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32" name="SS_ITEM_2_CONTENT">
            <a:extLst>
              <a:ext uri="{FF2B5EF4-FFF2-40B4-BE49-F238E27FC236}">
                <a16:creationId xmlns:a16="http://schemas.microsoft.com/office/drawing/2014/main" id="{BA93D686-4176-20EC-6836-5AF5FBADFC85}"/>
              </a:ext>
            </a:extLst>
          </p:cNvPr>
          <p:cNvSpPr>
            <a:spLocks noGrp="1"/>
          </p:cNvSpPr>
          <p:nvPr>
            <p:ph type="body" sz="quarter" idx="141"/>
          </p:nvPr>
        </p:nvSpPr>
        <p:spPr>
          <a:xfrm>
            <a:off x="4718216" y="4988720"/>
            <a:ext cx="2743200" cy="36576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100" b="0">
                <a:solidFill>
                  <a:schemeClr val="bg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1" name="SS_ITEM_2_TITLE">
            <a:extLst>
              <a:ext uri="{FF2B5EF4-FFF2-40B4-BE49-F238E27FC236}">
                <a16:creationId xmlns:a16="http://schemas.microsoft.com/office/drawing/2014/main" id="{29312FA3-70F3-8BA1-5DD6-BD3EB2F1D233}"/>
              </a:ext>
            </a:extLst>
          </p:cNvPr>
          <p:cNvSpPr>
            <a:spLocks noGrp="1"/>
          </p:cNvSpPr>
          <p:nvPr>
            <p:ph type="body" sz="quarter" idx="140"/>
          </p:nvPr>
        </p:nvSpPr>
        <p:spPr>
          <a:xfrm>
            <a:off x="4718216" y="4679662"/>
            <a:ext cx="2743200" cy="1938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3" name="SS_ITEM_2_NUMBER">
            <a:extLst>
              <a:ext uri="{FF2B5EF4-FFF2-40B4-BE49-F238E27FC236}">
                <a16:creationId xmlns:a16="http://schemas.microsoft.com/office/drawing/2014/main" id="{EC8FB897-C907-5909-C030-9BE21405FC0A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4718216" y="3488310"/>
            <a:ext cx="2743200" cy="83099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>
              <a:lnSpc>
                <a:spcPct val="100000"/>
              </a:lnSpc>
              <a:buNone/>
              <a:defRPr sz="5400"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90%</a:t>
            </a:r>
          </a:p>
        </p:txBody>
      </p:sp>
      <p:sp>
        <p:nvSpPr>
          <p:cNvPr id="11" name="SS_ICON_2">
            <a:extLst>
              <a:ext uri="{FF2B5EF4-FFF2-40B4-BE49-F238E27FC236}">
                <a16:creationId xmlns:a16="http://schemas.microsoft.com/office/drawing/2014/main" id="{D50AB980-E5D9-C02F-8189-2D5DD8D77F4F}"/>
              </a:ext>
            </a:extLst>
          </p:cNvPr>
          <p:cNvSpPr>
            <a:spLocks noGrp="1"/>
          </p:cNvSpPr>
          <p:nvPr>
            <p:ph type="pic" sz="quarter" idx="143" hasCustomPrompt="1"/>
          </p:nvPr>
        </p:nvSpPr>
        <p:spPr>
          <a:xfrm>
            <a:off x="4718216" y="2742910"/>
            <a:ext cx="360000" cy="360000"/>
          </a:xfrm>
          <a:prstGeom prst="rect">
            <a:avLst/>
          </a:prstGeom>
          <a:blipFill dpi="0"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 anchor="ctr"/>
          <a:lstStyle>
            <a:lvl1pPr marL="0" indent="0" algn="ctr">
              <a:buNone/>
              <a:defRPr sz="700"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24" name="SS_ITEM_1_CONTENT">
            <a:extLst>
              <a:ext uri="{FF2B5EF4-FFF2-40B4-BE49-F238E27FC236}">
                <a16:creationId xmlns:a16="http://schemas.microsoft.com/office/drawing/2014/main" id="{A0026262-2E6C-9421-2E0B-0D06DACAA95F}"/>
              </a:ext>
            </a:extLst>
          </p:cNvPr>
          <p:cNvSpPr>
            <a:spLocks noGrp="1"/>
          </p:cNvSpPr>
          <p:nvPr>
            <p:ph type="body" sz="quarter" idx="134"/>
          </p:nvPr>
        </p:nvSpPr>
        <p:spPr>
          <a:xfrm>
            <a:off x="1492716" y="4988720"/>
            <a:ext cx="2743200" cy="36576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100" b="0">
                <a:solidFill>
                  <a:schemeClr val="bg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5" name="SS_ITEM_1_TITLE">
            <a:extLst>
              <a:ext uri="{FF2B5EF4-FFF2-40B4-BE49-F238E27FC236}">
                <a16:creationId xmlns:a16="http://schemas.microsoft.com/office/drawing/2014/main" id="{F6BAFF52-8620-A869-B9D0-5A2F0390ED4C}"/>
              </a:ext>
            </a:extLst>
          </p:cNvPr>
          <p:cNvSpPr>
            <a:spLocks noGrp="1"/>
          </p:cNvSpPr>
          <p:nvPr>
            <p:ph type="body" sz="quarter" idx="129"/>
          </p:nvPr>
        </p:nvSpPr>
        <p:spPr>
          <a:xfrm>
            <a:off x="1492716" y="4679662"/>
            <a:ext cx="2743200" cy="1938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0" name="SS_ITEM_1_NUMBER">
            <a:extLst>
              <a:ext uri="{FF2B5EF4-FFF2-40B4-BE49-F238E27FC236}">
                <a16:creationId xmlns:a16="http://schemas.microsoft.com/office/drawing/2014/main" id="{0D552E2F-CE70-52AF-5786-846213B26A3D}"/>
              </a:ext>
            </a:extLst>
          </p:cNvPr>
          <p:cNvSpPr>
            <a:spLocks noGrp="1"/>
          </p:cNvSpPr>
          <p:nvPr>
            <p:ph type="body" sz="quarter" idx="138" hasCustomPrompt="1"/>
          </p:nvPr>
        </p:nvSpPr>
        <p:spPr>
          <a:xfrm>
            <a:off x="1492716" y="3488310"/>
            <a:ext cx="2743200" cy="83099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>
              <a:lnSpc>
                <a:spcPct val="100000"/>
              </a:lnSpc>
              <a:buNone/>
              <a:defRPr sz="5400"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90%</a:t>
            </a:r>
          </a:p>
        </p:txBody>
      </p:sp>
      <p:sp>
        <p:nvSpPr>
          <p:cNvPr id="9" name="SS_ICON_1">
            <a:extLst>
              <a:ext uri="{FF2B5EF4-FFF2-40B4-BE49-F238E27FC236}">
                <a16:creationId xmlns:a16="http://schemas.microsoft.com/office/drawing/2014/main" id="{4CAF5D5C-EC6D-797C-3357-540412B9F0C2}"/>
              </a:ext>
            </a:extLst>
          </p:cNvPr>
          <p:cNvSpPr>
            <a:spLocks noGrp="1"/>
          </p:cNvSpPr>
          <p:nvPr>
            <p:ph type="pic" sz="quarter" idx="139" hasCustomPrompt="1"/>
          </p:nvPr>
        </p:nvSpPr>
        <p:spPr>
          <a:xfrm>
            <a:off x="1492716" y="2742910"/>
            <a:ext cx="360000" cy="360000"/>
          </a:xfrm>
          <a:prstGeom prst="rect">
            <a:avLst/>
          </a:prstGeom>
          <a:blipFill dpi="0"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 anchor="ctr"/>
          <a:lstStyle>
            <a:lvl1pPr marL="0" indent="0" algn="ctr">
              <a:buNone/>
              <a:defRPr sz="700"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13" name="SS_TITLE">
            <a:extLst>
              <a:ext uri="{FF2B5EF4-FFF2-40B4-BE49-F238E27FC236}">
                <a16:creationId xmlns:a16="http://schemas.microsoft.com/office/drawing/2014/main" id="{94EDE5D9-6A83-5738-85A8-BB8CA57DD6C1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3" y="447"/>
            <a:ext cx="10474360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10" name="SS_PAGE">
            <a:extLst>
              <a:ext uri="{FF2B5EF4-FFF2-40B4-BE49-F238E27FC236}">
                <a16:creationId xmlns:a16="http://schemas.microsoft.com/office/drawing/2014/main" id="{ADB9D98D-28C3-7912-95E7-C2ED7CA57415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41875669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BIG_NUMBER_3_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CFAB7514-BFAD-E4CD-34FD-C3C437AAEFB4}"/>
              </a:ext>
            </a:extLst>
          </p:cNvPr>
          <p:cNvSpPr/>
          <p:nvPr userDrawn="1"/>
        </p:nvSpPr>
        <p:spPr>
          <a:xfrm>
            <a:off x="640079" y="2424865"/>
            <a:ext cx="3474720" cy="347472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314B1FA-6A0B-8103-6939-852282DAF61F}"/>
              </a:ext>
            </a:extLst>
          </p:cNvPr>
          <p:cNvSpPr/>
          <p:nvPr userDrawn="1"/>
        </p:nvSpPr>
        <p:spPr>
          <a:xfrm>
            <a:off x="4358640" y="2424865"/>
            <a:ext cx="3474720" cy="347472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190D6C35-CA92-BCE3-74FD-ED92BC5BA336}"/>
              </a:ext>
            </a:extLst>
          </p:cNvPr>
          <p:cNvSpPr/>
          <p:nvPr userDrawn="1"/>
        </p:nvSpPr>
        <p:spPr>
          <a:xfrm>
            <a:off x="8073812" y="2424865"/>
            <a:ext cx="3474720" cy="347472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2" name="Shape 12">
            <a:extLst>
              <a:ext uri="{FF2B5EF4-FFF2-40B4-BE49-F238E27FC236}">
                <a16:creationId xmlns:a16="http://schemas.microsoft.com/office/drawing/2014/main" id="{30CB75F2-6229-4202-3BFB-77B0750A41B4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4" name="Shape 2">
            <a:extLst>
              <a:ext uri="{FF2B5EF4-FFF2-40B4-BE49-F238E27FC236}">
                <a16:creationId xmlns:a16="http://schemas.microsoft.com/office/drawing/2014/main" id="{FA45389C-1DF8-12B3-60CD-AE043A653B3C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6" name="SS_LOGO">
            <a:extLst>
              <a:ext uri="{FF2B5EF4-FFF2-40B4-BE49-F238E27FC236}">
                <a16:creationId xmlns:a16="http://schemas.microsoft.com/office/drawing/2014/main" id="{B0E1ACCB-C3E0-446D-AD4D-43FE5E2E1838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3" name="SS_PRESENTATION_TITLE">
            <a:extLst>
              <a:ext uri="{FF2B5EF4-FFF2-40B4-BE49-F238E27FC236}">
                <a16:creationId xmlns:a16="http://schemas.microsoft.com/office/drawing/2014/main" id="{4B73A3A4-3978-9F4A-C67F-AD22D9668093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38" name="SS_ITEM_3_CONTENT">
            <a:extLst>
              <a:ext uri="{FF2B5EF4-FFF2-40B4-BE49-F238E27FC236}">
                <a16:creationId xmlns:a16="http://schemas.microsoft.com/office/drawing/2014/main" id="{C91B9ABA-B186-C443-946F-8A373BCCA0BA}"/>
              </a:ext>
            </a:extLst>
          </p:cNvPr>
          <p:cNvSpPr>
            <a:spLocks noGrp="1"/>
          </p:cNvSpPr>
          <p:nvPr>
            <p:ph type="body" sz="quarter" idx="145"/>
          </p:nvPr>
        </p:nvSpPr>
        <p:spPr>
          <a:xfrm>
            <a:off x="8451002" y="4615937"/>
            <a:ext cx="2720340" cy="365760"/>
          </a:xfrm>
          <a:prstGeom prst="rect">
            <a:avLst/>
          </a:prstGeom>
          <a:ln>
            <a:noFill/>
          </a:ln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1100" b="0">
                <a:solidFill>
                  <a:schemeClr val="bg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9" name="SS_ITEM_3_NUMBER">
            <a:extLst>
              <a:ext uri="{FF2B5EF4-FFF2-40B4-BE49-F238E27FC236}">
                <a16:creationId xmlns:a16="http://schemas.microsoft.com/office/drawing/2014/main" id="{A9752743-07DF-AEA8-DBB9-C8CCBD27F1C5}"/>
              </a:ext>
            </a:extLst>
          </p:cNvPr>
          <p:cNvSpPr>
            <a:spLocks noGrp="1"/>
          </p:cNvSpPr>
          <p:nvPr>
            <p:ph type="body" sz="quarter" idx="146" hasCustomPrompt="1"/>
          </p:nvPr>
        </p:nvSpPr>
        <p:spPr>
          <a:xfrm>
            <a:off x="8451002" y="3627121"/>
            <a:ext cx="2720340" cy="830997"/>
          </a:xfrm>
          <a:prstGeom prst="rect">
            <a:avLst/>
          </a:prstGeom>
          <a:ln>
            <a:noFill/>
          </a:ln>
        </p:spPr>
        <p:txBody>
          <a:bodyPr wrap="square" lIns="0" tIns="0" rIns="0" bIns="0" anchor="ctr">
            <a:spAutoFit/>
          </a:bodyPr>
          <a:lstStyle>
            <a:lvl1pPr marL="0" indent="0" algn="ctr">
              <a:lnSpc>
                <a:spcPct val="100000"/>
              </a:lnSpc>
              <a:buNone/>
              <a:defRPr sz="5400"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90%</a:t>
            </a:r>
          </a:p>
        </p:txBody>
      </p:sp>
      <p:sp>
        <p:nvSpPr>
          <p:cNvPr id="37" name="SS_NUMBER_3_TITLE">
            <a:extLst>
              <a:ext uri="{FF2B5EF4-FFF2-40B4-BE49-F238E27FC236}">
                <a16:creationId xmlns:a16="http://schemas.microsoft.com/office/drawing/2014/main" id="{5A306F02-C2BE-BCF4-DB0E-B63C653088AA}"/>
              </a:ext>
            </a:extLst>
          </p:cNvPr>
          <p:cNvSpPr>
            <a:spLocks noGrp="1"/>
          </p:cNvSpPr>
          <p:nvPr>
            <p:ph type="body" sz="quarter" idx="144"/>
          </p:nvPr>
        </p:nvSpPr>
        <p:spPr>
          <a:xfrm>
            <a:off x="8451002" y="3337127"/>
            <a:ext cx="2720340" cy="193899"/>
          </a:xfrm>
          <a:prstGeom prst="rect">
            <a:avLst/>
          </a:prstGeom>
          <a:ln>
            <a:noFill/>
          </a:ln>
        </p:spPr>
        <p:txBody>
          <a:bodyPr wrap="square" lIns="0" tIns="0" rIns="0" bIns="0" anchor="t">
            <a:sp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2" name="SS_ITEM_2_CONTENT">
            <a:extLst>
              <a:ext uri="{FF2B5EF4-FFF2-40B4-BE49-F238E27FC236}">
                <a16:creationId xmlns:a16="http://schemas.microsoft.com/office/drawing/2014/main" id="{BA93D686-4176-20EC-6836-5AF5FBADFC85}"/>
              </a:ext>
            </a:extLst>
          </p:cNvPr>
          <p:cNvSpPr>
            <a:spLocks noGrp="1"/>
          </p:cNvSpPr>
          <p:nvPr>
            <p:ph type="body" sz="quarter" idx="141"/>
          </p:nvPr>
        </p:nvSpPr>
        <p:spPr>
          <a:xfrm>
            <a:off x="4735830" y="4615937"/>
            <a:ext cx="2720340" cy="36576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1100" b="0">
                <a:solidFill>
                  <a:schemeClr val="bg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3" name="SS_ITEM_2_NUMBER">
            <a:extLst>
              <a:ext uri="{FF2B5EF4-FFF2-40B4-BE49-F238E27FC236}">
                <a16:creationId xmlns:a16="http://schemas.microsoft.com/office/drawing/2014/main" id="{EC8FB897-C907-5909-C030-9BE21405FC0A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4735830" y="3627121"/>
            <a:ext cx="2720340" cy="83099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 algn="ctr">
              <a:lnSpc>
                <a:spcPct val="100000"/>
              </a:lnSpc>
              <a:buNone/>
              <a:defRPr sz="5400"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90%</a:t>
            </a:r>
          </a:p>
        </p:txBody>
      </p:sp>
      <p:sp>
        <p:nvSpPr>
          <p:cNvPr id="31" name="SS_NUMBER_2_TITLE">
            <a:extLst>
              <a:ext uri="{FF2B5EF4-FFF2-40B4-BE49-F238E27FC236}">
                <a16:creationId xmlns:a16="http://schemas.microsoft.com/office/drawing/2014/main" id="{29312FA3-70F3-8BA1-5DD6-BD3EB2F1D233}"/>
              </a:ext>
            </a:extLst>
          </p:cNvPr>
          <p:cNvSpPr>
            <a:spLocks noGrp="1"/>
          </p:cNvSpPr>
          <p:nvPr>
            <p:ph type="body" sz="quarter" idx="140"/>
          </p:nvPr>
        </p:nvSpPr>
        <p:spPr>
          <a:xfrm>
            <a:off x="4735830" y="3337127"/>
            <a:ext cx="2720340" cy="1938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24" name="SS_ITEM_1_CONTENT">
            <a:extLst>
              <a:ext uri="{FF2B5EF4-FFF2-40B4-BE49-F238E27FC236}">
                <a16:creationId xmlns:a16="http://schemas.microsoft.com/office/drawing/2014/main" id="{A0026262-2E6C-9421-2E0B-0D06DACAA95F}"/>
              </a:ext>
            </a:extLst>
          </p:cNvPr>
          <p:cNvSpPr>
            <a:spLocks noGrp="1"/>
          </p:cNvSpPr>
          <p:nvPr>
            <p:ph type="body" sz="quarter" idx="134"/>
          </p:nvPr>
        </p:nvSpPr>
        <p:spPr>
          <a:xfrm>
            <a:off x="1017269" y="4615937"/>
            <a:ext cx="2720340" cy="36576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1100" b="0">
                <a:solidFill>
                  <a:schemeClr val="bg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0" name="SS_ITEM_1_NUMBER">
            <a:extLst>
              <a:ext uri="{FF2B5EF4-FFF2-40B4-BE49-F238E27FC236}">
                <a16:creationId xmlns:a16="http://schemas.microsoft.com/office/drawing/2014/main" id="{0D552E2F-CE70-52AF-5786-846213B26A3D}"/>
              </a:ext>
            </a:extLst>
          </p:cNvPr>
          <p:cNvSpPr>
            <a:spLocks noGrp="1"/>
          </p:cNvSpPr>
          <p:nvPr>
            <p:ph type="body" sz="quarter" idx="138" hasCustomPrompt="1"/>
          </p:nvPr>
        </p:nvSpPr>
        <p:spPr>
          <a:xfrm>
            <a:off x="1017269" y="3627121"/>
            <a:ext cx="2720340" cy="83099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 algn="ctr">
              <a:lnSpc>
                <a:spcPct val="100000"/>
              </a:lnSpc>
              <a:buNone/>
              <a:defRPr sz="5400"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90%</a:t>
            </a:r>
          </a:p>
        </p:txBody>
      </p:sp>
      <p:sp>
        <p:nvSpPr>
          <p:cNvPr id="15" name="SS_NUMBER_1_TITLE">
            <a:extLst>
              <a:ext uri="{FF2B5EF4-FFF2-40B4-BE49-F238E27FC236}">
                <a16:creationId xmlns:a16="http://schemas.microsoft.com/office/drawing/2014/main" id="{F6BAFF52-8620-A869-B9D0-5A2F0390ED4C}"/>
              </a:ext>
            </a:extLst>
          </p:cNvPr>
          <p:cNvSpPr>
            <a:spLocks noGrp="1"/>
          </p:cNvSpPr>
          <p:nvPr>
            <p:ph type="body" sz="quarter" idx="129"/>
          </p:nvPr>
        </p:nvSpPr>
        <p:spPr>
          <a:xfrm>
            <a:off x="1017269" y="3337127"/>
            <a:ext cx="2720340" cy="1938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9" name="SS_TITLE">
            <a:extLst>
              <a:ext uri="{FF2B5EF4-FFF2-40B4-BE49-F238E27FC236}">
                <a16:creationId xmlns:a16="http://schemas.microsoft.com/office/drawing/2014/main" id="{EBB2D9EB-2CC5-005D-903F-94A166080C87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3" y="447"/>
            <a:ext cx="10474360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2" name="SS_PAGE">
            <a:extLst>
              <a:ext uri="{FF2B5EF4-FFF2-40B4-BE49-F238E27FC236}">
                <a16:creationId xmlns:a16="http://schemas.microsoft.com/office/drawing/2014/main" id="{F6FA4F5D-4119-DAF0-3793-F6F6DF530B08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5596992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BIG_NUMBER_4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S_IMAGE">
            <a:extLst>
              <a:ext uri="{FF2B5EF4-FFF2-40B4-BE49-F238E27FC236}">
                <a16:creationId xmlns:a16="http://schemas.microsoft.com/office/drawing/2014/main" id="{2BEAE83F-5BC4-2EF1-4980-A8C08A2B25FA}"/>
              </a:ext>
            </a:extLst>
          </p:cNvPr>
          <p:cNvSpPr>
            <a:spLocks noGrp="1"/>
          </p:cNvSpPr>
          <p:nvPr>
            <p:ph type="pic" sz="quarter" idx="103" hasCustomPrompt="1"/>
          </p:nvPr>
        </p:nvSpPr>
        <p:spPr>
          <a:xfrm>
            <a:off x="8077200" y="0"/>
            <a:ext cx="411480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latin typeface="Outfit" pitchFamily="2" charset="0"/>
              </a:defRPr>
            </a:lvl1pPr>
          </a:lstStyle>
          <a:p>
            <a:r>
              <a:rPr lang="fr-FR" dirty="0"/>
              <a:t>Picture</a:t>
            </a:r>
          </a:p>
        </p:txBody>
      </p:sp>
      <p:sp>
        <p:nvSpPr>
          <p:cNvPr id="8" name="Shape 12">
            <a:extLst>
              <a:ext uri="{FF2B5EF4-FFF2-40B4-BE49-F238E27FC236}">
                <a16:creationId xmlns:a16="http://schemas.microsoft.com/office/drawing/2014/main" id="{9AA67907-4A4C-C8A8-4C1C-F3B134B6D9A3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21D3544-D0E6-380F-4EFE-E6F7D050C7D2}"/>
              </a:ext>
            </a:extLst>
          </p:cNvPr>
          <p:cNvSpPr/>
          <p:nvPr userDrawn="1"/>
        </p:nvSpPr>
        <p:spPr>
          <a:xfrm>
            <a:off x="7993486" y="447"/>
            <a:ext cx="92364" cy="18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S_LOGO">
            <a:extLst>
              <a:ext uri="{FF2B5EF4-FFF2-40B4-BE49-F238E27FC236}">
                <a16:creationId xmlns:a16="http://schemas.microsoft.com/office/drawing/2014/main" id="{4C2D19BE-E0A5-719F-4F98-A6AEE6CDD3C6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7193195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5" name="SS_PRESENTATION_TITLE">
            <a:extLst>
              <a:ext uri="{FF2B5EF4-FFF2-40B4-BE49-F238E27FC236}">
                <a16:creationId xmlns:a16="http://schemas.microsoft.com/office/drawing/2014/main" id="{146E0C63-F30C-7B6E-3BED-4B7E5B254189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0" name="SS_ITEM_4_CONTENT">
            <a:extLst>
              <a:ext uri="{FF2B5EF4-FFF2-40B4-BE49-F238E27FC236}">
                <a16:creationId xmlns:a16="http://schemas.microsoft.com/office/drawing/2014/main" id="{8631FF45-0F30-1074-5165-976514E7E15C}"/>
              </a:ext>
            </a:extLst>
          </p:cNvPr>
          <p:cNvSpPr>
            <a:spLocks noGrp="1"/>
          </p:cNvSpPr>
          <p:nvPr>
            <p:ph type="body" sz="quarter" idx="141" hasCustomPrompt="1"/>
          </p:nvPr>
        </p:nvSpPr>
        <p:spPr>
          <a:xfrm>
            <a:off x="4508011" y="5607307"/>
            <a:ext cx="3017520" cy="4572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A short 2</a:t>
            </a:r>
            <a:br>
              <a:rPr lang="en-US" dirty="0"/>
            </a:br>
            <a:r>
              <a:rPr lang="en-US" dirty="0"/>
              <a:t> line description text</a:t>
            </a:r>
          </a:p>
        </p:txBody>
      </p:sp>
      <p:sp>
        <p:nvSpPr>
          <p:cNvPr id="18" name="SS_ITEM_4_TITLE">
            <a:extLst>
              <a:ext uri="{FF2B5EF4-FFF2-40B4-BE49-F238E27FC236}">
                <a16:creationId xmlns:a16="http://schemas.microsoft.com/office/drawing/2014/main" id="{A3044D43-5C5F-3957-A7A8-36ACE67CB1F8}"/>
              </a:ext>
            </a:extLst>
          </p:cNvPr>
          <p:cNvSpPr>
            <a:spLocks noGrp="1"/>
          </p:cNvSpPr>
          <p:nvPr>
            <p:ph type="body" sz="quarter" idx="139"/>
          </p:nvPr>
        </p:nvSpPr>
        <p:spPr>
          <a:xfrm>
            <a:off x="4508011" y="5256723"/>
            <a:ext cx="3017520" cy="193899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26" name="SS_ITEM_4_NUMBER">
            <a:extLst>
              <a:ext uri="{FF2B5EF4-FFF2-40B4-BE49-F238E27FC236}">
                <a16:creationId xmlns:a16="http://schemas.microsoft.com/office/drawing/2014/main" id="{34A32EFE-1C35-4E0D-FDFF-85787025E9EC}"/>
              </a:ext>
            </a:extLst>
          </p:cNvPr>
          <p:cNvSpPr>
            <a:spLocks noGrp="1"/>
          </p:cNvSpPr>
          <p:nvPr>
            <p:ph type="body" sz="quarter" idx="143" hasCustomPrompt="1"/>
          </p:nvPr>
        </p:nvSpPr>
        <p:spPr>
          <a:xfrm>
            <a:off x="4508011" y="4449045"/>
            <a:ext cx="3017520" cy="67710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>
              <a:lnSpc>
                <a:spcPct val="100000"/>
              </a:lnSpc>
              <a:buNone/>
              <a:defRPr sz="4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90%</a:t>
            </a:r>
          </a:p>
        </p:txBody>
      </p:sp>
      <p:sp>
        <p:nvSpPr>
          <p:cNvPr id="19" name="SS_ITEM_3_CONTENT">
            <a:extLst>
              <a:ext uri="{FF2B5EF4-FFF2-40B4-BE49-F238E27FC236}">
                <a16:creationId xmlns:a16="http://schemas.microsoft.com/office/drawing/2014/main" id="{C4084050-AAB6-6F92-1534-0EB02FEFFB4D}"/>
              </a:ext>
            </a:extLst>
          </p:cNvPr>
          <p:cNvSpPr>
            <a:spLocks noGrp="1"/>
          </p:cNvSpPr>
          <p:nvPr>
            <p:ph type="body" sz="quarter" idx="140" hasCustomPrompt="1"/>
          </p:nvPr>
        </p:nvSpPr>
        <p:spPr>
          <a:xfrm>
            <a:off x="852638" y="5607307"/>
            <a:ext cx="3017520" cy="4572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A short 2</a:t>
            </a:r>
            <a:br>
              <a:rPr lang="en-US" dirty="0"/>
            </a:br>
            <a:r>
              <a:rPr lang="en-US" dirty="0"/>
              <a:t> line description text</a:t>
            </a:r>
          </a:p>
        </p:txBody>
      </p:sp>
      <p:sp>
        <p:nvSpPr>
          <p:cNvPr id="17" name="SS_ITEM_3_TITLE">
            <a:extLst>
              <a:ext uri="{FF2B5EF4-FFF2-40B4-BE49-F238E27FC236}">
                <a16:creationId xmlns:a16="http://schemas.microsoft.com/office/drawing/2014/main" id="{D21EE79C-5828-96CD-799A-6E7AF331F188}"/>
              </a:ext>
            </a:extLst>
          </p:cNvPr>
          <p:cNvSpPr>
            <a:spLocks noGrp="1"/>
          </p:cNvSpPr>
          <p:nvPr>
            <p:ph type="body" sz="quarter" idx="138"/>
          </p:nvPr>
        </p:nvSpPr>
        <p:spPr>
          <a:xfrm>
            <a:off x="852638" y="5256723"/>
            <a:ext cx="3017520" cy="193899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21" name="SS_ITEM_3_NUMBER">
            <a:extLst>
              <a:ext uri="{FF2B5EF4-FFF2-40B4-BE49-F238E27FC236}">
                <a16:creationId xmlns:a16="http://schemas.microsoft.com/office/drawing/2014/main" id="{9BEEB9BB-55B6-9085-FB0B-792AD25B78D1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852637" y="4449045"/>
            <a:ext cx="3017520" cy="67710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>
              <a:lnSpc>
                <a:spcPct val="100000"/>
              </a:lnSpc>
              <a:buNone/>
              <a:defRPr sz="4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90%</a:t>
            </a:r>
          </a:p>
        </p:txBody>
      </p:sp>
      <p:sp>
        <p:nvSpPr>
          <p:cNvPr id="23" name="SS_ITEM_2_CONTENT">
            <a:extLst>
              <a:ext uri="{FF2B5EF4-FFF2-40B4-BE49-F238E27FC236}">
                <a16:creationId xmlns:a16="http://schemas.microsoft.com/office/drawing/2014/main" id="{68FAEFD0-4453-4C4B-20E9-FF3EC29FECAE}"/>
              </a:ext>
            </a:extLst>
          </p:cNvPr>
          <p:cNvSpPr>
            <a:spLocks noGrp="1"/>
          </p:cNvSpPr>
          <p:nvPr>
            <p:ph type="body" sz="quarter" idx="133" hasCustomPrompt="1"/>
          </p:nvPr>
        </p:nvSpPr>
        <p:spPr>
          <a:xfrm>
            <a:off x="4508011" y="3506859"/>
            <a:ext cx="3017520" cy="4572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A short 2</a:t>
            </a:r>
            <a:br>
              <a:rPr lang="en-US" dirty="0"/>
            </a:br>
            <a:r>
              <a:rPr lang="en-US" dirty="0"/>
              <a:t> line description text</a:t>
            </a:r>
          </a:p>
          <a:p>
            <a:pPr lvl="0"/>
            <a:endParaRPr lang="en-US" dirty="0"/>
          </a:p>
        </p:txBody>
      </p:sp>
      <p:sp>
        <p:nvSpPr>
          <p:cNvPr id="14" name="SS_ITEM_2_TITLE">
            <a:extLst>
              <a:ext uri="{FF2B5EF4-FFF2-40B4-BE49-F238E27FC236}">
                <a16:creationId xmlns:a16="http://schemas.microsoft.com/office/drawing/2014/main" id="{55344E0E-E512-A389-B27B-86B7D53CA10E}"/>
              </a:ext>
            </a:extLst>
          </p:cNvPr>
          <p:cNvSpPr>
            <a:spLocks noGrp="1"/>
          </p:cNvSpPr>
          <p:nvPr>
            <p:ph type="body" sz="quarter" idx="125"/>
          </p:nvPr>
        </p:nvSpPr>
        <p:spPr>
          <a:xfrm>
            <a:off x="4508011" y="3156275"/>
            <a:ext cx="3017520" cy="193899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29" name="SS_ITEM_2_NUMBER">
            <a:extLst>
              <a:ext uri="{FF2B5EF4-FFF2-40B4-BE49-F238E27FC236}">
                <a16:creationId xmlns:a16="http://schemas.microsoft.com/office/drawing/2014/main" id="{AADE9D2C-1C0C-CF22-A9BD-E1B75C385E4B}"/>
              </a:ext>
            </a:extLst>
          </p:cNvPr>
          <p:cNvSpPr>
            <a:spLocks noGrp="1"/>
          </p:cNvSpPr>
          <p:nvPr>
            <p:ph type="body" sz="quarter" idx="137" hasCustomPrompt="1"/>
          </p:nvPr>
        </p:nvSpPr>
        <p:spPr>
          <a:xfrm>
            <a:off x="4508011" y="2348597"/>
            <a:ext cx="3017520" cy="67710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>
              <a:lnSpc>
                <a:spcPct val="100000"/>
              </a:lnSpc>
              <a:buNone/>
              <a:defRPr sz="4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90%</a:t>
            </a:r>
          </a:p>
        </p:txBody>
      </p:sp>
      <p:sp>
        <p:nvSpPr>
          <p:cNvPr id="22" name="SS_ITEM_1_CONTENT">
            <a:extLst>
              <a:ext uri="{FF2B5EF4-FFF2-40B4-BE49-F238E27FC236}">
                <a16:creationId xmlns:a16="http://schemas.microsoft.com/office/drawing/2014/main" id="{93112692-1BED-840E-3C61-CAFF197AB4D3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852638" y="3506859"/>
            <a:ext cx="3017520" cy="4572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A short 2</a:t>
            </a:r>
            <a:br>
              <a:rPr lang="en-US" dirty="0"/>
            </a:br>
            <a:r>
              <a:rPr lang="en-US" dirty="0"/>
              <a:t> line description text</a:t>
            </a:r>
          </a:p>
        </p:txBody>
      </p:sp>
      <p:sp>
        <p:nvSpPr>
          <p:cNvPr id="13" name="SS_ITEM_1_TITLE">
            <a:extLst>
              <a:ext uri="{FF2B5EF4-FFF2-40B4-BE49-F238E27FC236}">
                <a16:creationId xmlns:a16="http://schemas.microsoft.com/office/drawing/2014/main" id="{AA9C7ABA-0EA3-AC13-D67F-E38451932647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>
          <a:xfrm>
            <a:off x="852638" y="3156275"/>
            <a:ext cx="3017520" cy="193899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28" name="SS_ITEM_1_NUMBER">
            <a:extLst>
              <a:ext uri="{FF2B5EF4-FFF2-40B4-BE49-F238E27FC236}">
                <a16:creationId xmlns:a16="http://schemas.microsoft.com/office/drawing/2014/main" id="{7926B361-47D4-A46C-E4F9-22ADAC1589F0}"/>
              </a:ext>
            </a:extLst>
          </p:cNvPr>
          <p:cNvSpPr>
            <a:spLocks noGrp="1"/>
          </p:cNvSpPr>
          <p:nvPr>
            <p:ph type="body" sz="quarter" idx="136" hasCustomPrompt="1"/>
          </p:nvPr>
        </p:nvSpPr>
        <p:spPr>
          <a:xfrm>
            <a:off x="852637" y="2348597"/>
            <a:ext cx="3017520" cy="67710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>
              <a:lnSpc>
                <a:spcPct val="100000"/>
              </a:lnSpc>
              <a:buNone/>
              <a:defRPr sz="4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90%</a:t>
            </a:r>
          </a:p>
        </p:txBody>
      </p:sp>
      <p:sp>
        <p:nvSpPr>
          <p:cNvPr id="4" name="SS_TITLE">
            <a:extLst>
              <a:ext uri="{FF2B5EF4-FFF2-40B4-BE49-F238E27FC236}">
                <a16:creationId xmlns:a16="http://schemas.microsoft.com/office/drawing/2014/main" id="{EFAF84AB-E07C-C2C7-F9AF-5E2307D4C877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3" y="447"/>
            <a:ext cx="6669958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3" name="SS_PAGE">
            <a:extLst>
              <a:ext uri="{FF2B5EF4-FFF2-40B4-BE49-F238E27FC236}">
                <a16:creationId xmlns:a16="http://schemas.microsoft.com/office/drawing/2014/main" id="{F78254F1-7A37-6568-4C49-410BEC7F3FC8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23159109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BIG_NUMBER_4_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2">
            <a:extLst>
              <a:ext uri="{FF2B5EF4-FFF2-40B4-BE49-F238E27FC236}">
                <a16:creationId xmlns:a16="http://schemas.microsoft.com/office/drawing/2014/main" id="{6C9CECE6-4CCF-AABB-9392-C94BCA7C2E56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7" name="Shape 2">
            <a:extLst>
              <a:ext uri="{FF2B5EF4-FFF2-40B4-BE49-F238E27FC236}">
                <a16:creationId xmlns:a16="http://schemas.microsoft.com/office/drawing/2014/main" id="{FBE25454-90D6-D001-C4AE-01CD262D3107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8" name="SS_LOGO">
            <a:extLst>
              <a:ext uri="{FF2B5EF4-FFF2-40B4-BE49-F238E27FC236}">
                <a16:creationId xmlns:a16="http://schemas.microsoft.com/office/drawing/2014/main" id="{FFA690F2-0377-8874-9404-81DEBEED2591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2" name="SS_PRESENTATION_TITLE">
            <a:extLst>
              <a:ext uri="{FF2B5EF4-FFF2-40B4-BE49-F238E27FC236}">
                <a16:creationId xmlns:a16="http://schemas.microsoft.com/office/drawing/2014/main" id="{E3562077-0F2E-E923-034B-19F6256C771D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5" name="SS_ITEM_4_CONTENT">
            <a:extLst>
              <a:ext uri="{FF2B5EF4-FFF2-40B4-BE49-F238E27FC236}">
                <a16:creationId xmlns:a16="http://schemas.microsoft.com/office/drawing/2014/main" id="{D9099E66-7527-9936-BA7A-6575BF3BE4BE}"/>
              </a:ext>
            </a:extLst>
          </p:cNvPr>
          <p:cNvSpPr>
            <a:spLocks noGrp="1"/>
          </p:cNvSpPr>
          <p:nvPr>
            <p:ph type="body" sz="quarter" idx="135"/>
          </p:nvPr>
        </p:nvSpPr>
        <p:spPr>
          <a:xfrm>
            <a:off x="9043933" y="4129331"/>
            <a:ext cx="2286000" cy="9144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6" name="SS_ITEM_4_TITLE">
            <a:extLst>
              <a:ext uri="{FF2B5EF4-FFF2-40B4-BE49-F238E27FC236}">
                <a16:creationId xmlns:a16="http://schemas.microsoft.com/office/drawing/2014/main" id="{B7C036A4-B3B5-EB0B-78FE-ACC48FF0515B}"/>
              </a:ext>
            </a:extLst>
          </p:cNvPr>
          <p:cNvSpPr>
            <a:spLocks noGrp="1"/>
          </p:cNvSpPr>
          <p:nvPr>
            <p:ph type="body" sz="quarter" idx="131"/>
          </p:nvPr>
        </p:nvSpPr>
        <p:spPr>
          <a:xfrm>
            <a:off x="9043933" y="3801898"/>
            <a:ext cx="2286000" cy="221599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1" name="SS_ITEM_4_NUMBER">
            <a:extLst>
              <a:ext uri="{FF2B5EF4-FFF2-40B4-BE49-F238E27FC236}">
                <a16:creationId xmlns:a16="http://schemas.microsoft.com/office/drawing/2014/main" id="{446FA12C-71DC-4849-7933-8CF5BFF5735C}"/>
              </a:ext>
            </a:extLst>
          </p:cNvPr>
          <p:cNvSpPr>
            <a:spLocks noGrp="1"/>
          </p:cNvSpPr>
          <p:nvPr>
            <p:ph type="body" sz="quarter" idx="139" hasCustomPrompt="1"/>
          </p:nvPr>
        </p:nvSpPr>
        <p:spPr>
          <a:xfrm>
            <a:off x="9043933" y="2732080"/>
            <a:ext cx="2286000" cy="83099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>
              <a:lnSpc>
                <a:spcPct val="100000"/>
              </a:lnSpc>
              <a:buNone/>
              <a:defRPr sz="5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90%</a:t>
            </a:r>
          </a:p>
        </p:txBody>
      </p:sp>
      <p:sp>
        <p:nvSpPr>
          <p:cNvPr id="24" name="SS_ITEM_3_CONTENT">
            <a:extLst>
              <a:ext uri="{FF2B5EF4-FFF2-40B4-BE49-F238E27FC236}">
                <a16:creationId xmlns:a16="http://schemas.microsoft.com/office/drawing/2014/main" id="{A0026262-2E6C-9421-2E0B-0D06DACAA95F}"/>
              </a:ext>
            </a:extLst>
          </p:cNvPr>
          <p:cNvSpPr>
            <a:spLocks noGrp="1"/>
          </p:cNvSpPr>
          <p:nvPr>
            <p:ph type="body" sz="quarter" idx="134"/>
          </p:nvPr>
        </p:nvSpPr>
        <p:spPr>
          <a:xfrm>
            <a:off x="6312330" y="4129331"/>
            <a:ext cx="2286000" cy="9144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5" name="SS_ITEM_3_TITLE">
            <a:extLst>
              <a:ext uri="{FF2B5EF4-FFF2-40B4-BE49-F238E27FC236}">
                <a16:creationId xmlns:a16="http://schemas.microsoft.com/office/drawing/2014/main" id="{F6BAFF52-8620-A869-B9D0-5A2F0390ED4C}"/>
              </a:ext>
            </a:extLst>
          </p:cNvPr>
          <p:cNvSpPr>
            <a:spLocks noGrp="1"/>
          </p:cNvSpPr>
          <p:nvPr>
            <p:ph type="body" sz="quarter" idx="129"/>
          </p:nvPr>
        </p:nvSpPr>
        <p:spPr>
          <a:xfrm>
            <a:off x="6312330" y="3801898"/>
            <a:ext cx="2286000" cy="221599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0" name="SS_ITEM_3_NUMBER">
            <a:extLst>
              <a:ext uri="{FF2B5EF4-FFF2-40B4-BE49-F238E27FC236}">
                <a16:creationId xmlns:a16="http://schemas.microsoft.com/office/drawing/2014/main" id="{0D552E2F-CE70-52AF-5786-846213B26A3D}"/>
              </a:ext>
            </a:extLst>
          </p:cNvPr>
          <p:cNvSpPr>
            <a:spLocks noGrp="1"/>
          </p:cNvSpPr>
          <p:nvPr>
            <p:ph type="body" sz="quarter" idx="138" hasCustomPrompt="1"/>
          </p:nvPr>
        </p:nvSpPr>
        <p:spPr>
          <a:xfrm>
            <a:off x="6312330" y="2732080"/>
            <a:ext cx="2286000" cy="83099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>
              <a:lnSpc>
                <a:spcPct val="100000"/>
              </a:lnSpc>
              <a:buNone/>
              <a:defRPr sz="5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90%</a:t>
            </a:r>
          </a:p>
        </p:txBody>
      </p:sp>
      <p:sp>
        <p:nvSpPr>
          <p:cNvPr id="23" name="SS_ITEM_2_CONTENT">
            <a:extLst>
              <a:ext uri="{FF2B5EF4-FFF2-40B4-BE49-F238E27FC236}">
                <a16:creationId xmlns:a16="http://schemas.microsoft.com/office/drawing/2014/main" id="{68FAEFD0-4453-4C4B-20E9-FF3EC29FECAE}"/>
              </a:ext>
            </a:extLst>
          </p:cNvPr>
          <p:cNvSpPr>
            <a:spLocks noGrp="1"/>
          </p:cNvSpPr>
          <p:nvPr>
            <p:ph type="body" sz="quarter" idx="133"/>
          </p:nvPr>
        </p:nvSpPr>
        <p:spPr>
          <a:xfrm>
            <a:off x="3580728" y="4129331"/>
            <a:ext cx="2286000" cy="9144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4" name="SS_ITEM_2_TITLE">
            <a:extLst>
              <a:ext uri="{FF2B5EF4-FFF2-40B4-BE49-F238E27FC236}">
                <a16:creationId xmlns:a16="http://schemas.microsoft.com/office/drawing/2014/main" id="{55344E0E-E512-A389-B27B-86B7D53CA10E}"/>
              </a:ext>
            </a:extLst>
          </p:cNvPr>
          <p:cNvSpPr>
            <a:spLocks noGrp="1"/>
          </p:cNvSpPr>
          <p:nvPr>
            <p:ph type="body" sz="quarter" idx="125"/>
          </p:nvPr>
        </p:nvSpPr>
        <p:spPr>
          <a:xfrm>
            <a:off x="3580728" y="3801898"/>
            <a:ext cx="2286000" cy="221599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29" name="SS_ITEM_2_NUMBER">
            <a:extLst>
              <a:ext uri="{FF2B5EF4-FFF2-40B4-BE49-F238E27FC236}">
                <a16:creationId xmlns:a16="http://schemas.microsoft.com/office/drawing/2014/main" id="{AADE9D2C-1C0C-CF22-A9BD-E1B75C385E4B}"/>
              </a:ext>
            </a:extLst>
          </p:cNvPr>
          <p:cNvSpPr>
            <a:spLocks noGrp="1"/>
          </p:cNvSpPr>
          <p:nvPr>
            <p:ph type="body" sz="quarter" idx="137" hasCustomPrompt="1"/>
          </p:nvPr>
        </p:nvSpPr>
        <p:spPr>
          <a:xfrm>
            <a:off x="3580728" y="2732080"/>
            <a:ext cx="2286000" cy="83099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>
              <a:lnSpc>
                <a:spcPct val="100000"/>
              </a:lnSpc>
              <a:buNone/>
              <a:defRPr sz="5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90%</a:t>
            </a:r>
          </a:p>
        </p:txBody>
      </p:sp>
      <p:sp>
        <p:nvSpPr>
          <p:cNvPr id="22" name="SS_ITEM_1_CONTENT">
            <a:extLst>
              <a:ext uri="{FF2B5EF4-FFF2-40B4-BE49-F238E27FC236}">
                <a16:creationId xmlns:a16="http://schemas.microsoft.com/office/drawing/2014/main" id="{93112692-1BED-840E-3C61-CAFF197AB4D3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849126" y="4129331"/>
            <a:ext cx="2286000" cy="9144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gravida. </a:t>
            </a:r>
            <a:r>
              <a:rPr lang="en-US" dirty="0" err="1"/>
              <a:t>Vehicula</a:t>
            </a:r>
            <a:r>
              <a:rPr lang="en-US" dirty="0"/>
              <a:t> at </a:t>
            </a:r>
            <a:r>
              <a:rPr lang="en-US" dirty="0" err="1"/>
              <a:t>morbi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nunc</a:t>
            </a:r>
            <a:r>
              <a:rPr lang="en-US" dirty="0"/>
              <a:t> </a:t>
            </a:r>
            <a:r>
              <a:rPr lang="en-US" dirty="0" err="1"/>
              <a:t>viverra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rutrum</a:t>
            </a:r>
            <a:endParaRPr lang="en-US" dirty="0"/>
          </a:p>
        </p:txBody>
      </p:sp>
      <p:sp>
        <p:nvSpPr>
          <p:cNvPr id="13" name="SS_ITEM_1_TITLE">
            <a:extLst>
              <a:ext uri="{FF2B5EF4-FFF2-40B4-BE49-F238E27FC236}">
                <a16:creationId xmlns:a16="http://schemas.microsoft.com/office/drawing/2014/main" id="{AA9C7ABA-0EA3-AC13-D67F-E38451932647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>
          <a:xfrm>
            <a:off x="849126" y="3801898"/>
            <a:ext cx="2286000" cy="221599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28" name="SS_ITEM_1_NUMBER">
            <a:extLst>
              <a:ext uri="{FF2B5EF4-FFF2-40B4-BE49-F238E27FC236}">
                <a16:creationId xmlns:a16="http://schemas.microsoft.com/office/drawing/2014/main" id="{7926B361-47D4-A46C-E4F9-22ADAC1589F0}"/>
              </a:ext>
            </a:extLst>
          </p:cNvPr>
          <p:cNvSpPr>
            <a:spLocks noGrp="1"/>
          </p:cNvSpPr>
          <p:nvPr>
            <p:ph type="body" sz="quarter" idx="136" hasCustomPrompt="1"/>
          </p:nvPr>
        </p:nvSpPr>
        <p:spPr>
          <a:xfrm>
            <a:off x="849126" y="2732080"/>
            <a:ext cx="2286000" cy="83099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>
              <a:lnSpc>
                <a:spcPct val="100000"/>
              </a:lnSpc>
              <a:buNone/>
              <a:defRPr sz="5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90%</a:t>
            </a:r>
          </a:p>
        </p:txBody>
      </p:sp>
      <p:sp>
        <p:nvSpPr>
          <p:cNvPr id="9" name="SS_PAGE">
            <a:extLst>
              <a:ext uri="{FF2B5EF4-FFF2-40B4-BE49-F238E27FC236}">
                <a16:creationId xmlns:a16="http://schemas.microsoft.com/office/drawing/2014/main" id="{59949FD3-DAFB-D702-AB82-7F889DB8F137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10" name="SS_TITLE">
            <a:extLst>
              <a:ext uri="{FF2B5EF4-FFF2-40B4-BE49-F238E27FC236}">
                <a16:creationId xmlns:a16="http://schemas.microsoft.com/office/drawing/2014/main" id="{D613586A-FA56-DB04-21CE-BC204969B7C4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3" y="447"/>
            <a:ext cx="10474360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39015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CHAR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2">
            <a:extLst>
              <a:ext uri="{FF2B5EF4-FFF2-40B4-BE49-F238E27FC236}">
                <a16:creationId xmlns:a16="http://schemas.microsoft.com/office/drawing/2014/main" id="{39DAF018-EF09-767D-0E48-1AFDC4ABED7F}"/>
              </a:ext>
            </a:extLst>
          </p:cNvPr>
          <p:cNvSpPr/>
          <p:nvPr userDrawn="1"/>
        </p:nvSpPr>
        <p:spPr>
          <a:xfrm>
            <a:off x="6397403" y="447"/>
            <a:ext cx="5794597" cy="6857553"/>
          </a:xfrm>
          <a:prstGeom prst="rect">
            <a:avLst/>
          </a:prstGeom>
          <a:solidFill>
            <a:schemeClr val="accent1">
              <a:lumMod val="50000"/>
            </a:schemeClr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4" name="Shape 12">
            <a:extLst>
              <a:ext uri="{FF2B5EF4-FFF2-40B4-BE49-F238E27FC236}">
                <a16:creationId xmlns:a16="http://schemas.microsoft.com/office/drawing/2014/main" id="{2115DA19-EF13-96F6-B284-776C49456FA6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7" name="SS_LOGO">
            <a:extLst>
              <a:ext uri="{FF2B5EF4-FFF2-40B4-BE49-F238E27FC236}">
                <a16:creationId xmlns:a16="http://schemas.microsoft.com/office/drawing/2014/main" id="{46B989A0-1F62-C95B-9EEF-299563B6B848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5424636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5" name="SS_PRESENTATION_TITLE">
            <a:extLst>
              <a:ext uri="{FF2B5EF4-FFF2-40B4-BE49-F238E27FC236}">
                <a16:creationId xmlns:a16="http://schemas.microsoft.com/office/drawing/2014/main" id="{1B33F48C-FD9F-A9E4-166E-72DF8D405865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5237030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7" name="SS_IMAGE">
            <a:extLst>
              <a:ext uri="{FF2B5EF4-FFF2-40B4-BE49-F238E27FC236}">
                <a16:creationId xmlns:a16="http://schemas.microsoft.com/office/drawing/2014/main" id="{87924D55-C16F-A300-A624-57C6D4DC8B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713316" y="335666"/>
            <a:ext cx="5173885" cy="619245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S_ITEM_1_CONTENT">
            <a:extLst>
              <a:ext uri="{FF2B5EF4-FFF2-40B4-BE49-F238E27FC236}">
                <a16:creationId xmlns:a16="http://schemas.microsoft.com/office/drawing/2014/main" id="{B147E762-BE89-6B1A-4905-649A0BC9FB2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52636" y="2604654"/>
            <a:ext cx="5029200" cy="2864215"/>
          </a:xfrm>
          <a:prstGeom prst="rect">
            <a:avLst/>
          </a:prstGeom>
        </p:spPr>
        <p:txBody>
          <a:bodyPr lIns="0" tIns="9144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i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endParaRPr lang="en-US" dirty="0"/>
          </a:p>
        </p:txBody>
      </p:sp>
      <p:sp>
        <p:nvSpPr>
          <p:cNvPr id="16" name="SS_ITEM_1_TITLE">
            <a:extLst>
              <a:ext uri="{FF2B5EF4-FFF2-40B4-BE49-F238E27FC236}">
                <a16:creationId xmlns:a16="http://schemas.microsoft.com/office/drawing/2014/main" id="{EA6FEBE9-CA27-4B17-F38F-3A16964833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52637" y="1884930"/>
            <a:ext cx="5029200" cy="565059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>
              <a:buNone/>
              <a:defRPr lang="en-US" sz="1800" dirty="0"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3" name="SS_TITLE">
            <a:extLst>
              <a:ext uri="{FF2B5EF4-FFF2-40B4-BE49-F238E27FC236}">
                <a16:creationId xmlns:a16="http://schemas.microsoft.com/office/drawing/2014/main" id="{809BA5F9-D583-3FFA-B5BB-F32684979D43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3" y="447"/>
            <a:ext cx="5029200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2" name="SS_PAGE">
            <a:extLst>
              <a:ext uri="{FF2B5EF4-FFF2-40B4-BE49-F238E27FC236}">
                <a16:creationId xmlns:a16="http://schemas.microsoft.com/office/drawing/2014/main" id="{461A8388-A0EC-8839-51BC-4FB8DF9EEABA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8184159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PES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E0BB1A9-9134-2822-28BE-68E7A532AA87}"/>
              </a:ext>
            </a:extLst>
          </p:cNvPr>
          <p:cNvSpPr/>
          <p:nvPr userDrawn="1"/>
        </p:nvSpPr>
        <p:spPr>
          <a:xfrm>
            <a:off x="685800" y="1760750"/>
            <a:ext cx="1737360" cy="118872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P</a:t>
            </a:r>
            <a:endParaRPr lang="en-NL" sz="4400" b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49A830B-A178-F910-E631-2C7D41B9BEEE}"/>
              </a:ext>
            </a:extLst>
          </p:cNvPr>
          <p:cNvSpPr/>
          <p:nvPr userDrawn="1"/>
        </p:nvSpPr>
        <p:spPr>
          <a:xfrm>
            <a:off x="2502408" y="1760750"/>
            <a:ext cx="1737360" cy="118872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E</a:t>
            </a:r>
            <a:endParaRPr lang="en-NL" sz="4400" b="1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CCA1F4F-436B-0989-8401-D6C1D21EE6C7}"/>
              </a:ext>
            </a:extLst>
          </p:cNvPr>
          <p:cNvSpPr/>
          <p:nvPr userDrawn="1"/>
        </p:nvSpPr>
        <p:spPr>
          <a:xfrm>
            <a:off x="4319016" y="1760750"/>
            <a:ext cx="1737360" cy="118872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</a:t>
            </a:r>
            <a:endParaRPr lang="en-NL" sz="4400" b="1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44EED5F-762B-D941-7C27-3CA567EB52E4}"/>
              </a:ext>
            </a:extLst>
          </p:cNvPr>
          <p:cNvSpPr/>
          <p:nvPr userDrawn="1"/>
        </p:nvSpPr>
        <p:spPr>
          <a:xfrm>
            <a:off x="6135624" y="1760750"/>
            <a:ext cx="1737360" cy="118872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T</a:t>
            </a:r>
            <a:endParaRPr lang="en-NL" sz="4400" b="1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624B522-1C46-5FB9-8568-113C219A3327}"/>
              </a:ext>
            </a:extLst>
          </p:cNvPr>
          <p:cNvSpPr/>
          <p:nvPr userDrawn="1"/>
        </p:nvSpPr>
        <p:spPr>
          <a:xfrm>
            <a:off x="7952232" y="1760750"/>
            <a:ext cx="1737360" cy="118872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E</a:t>
            </a:r>
            <a:endParaRPr lang="en-NL" sz="4400" b="1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2F14890-FB99-99CF-A27D-7323517A6C53}"/>
              </a:ext>
            </a:extLst>
          </p:cNvPr>
          <p:cNvSpPr/>
          <p:nvPr userDrawn="1"/>
        </p:nvSpPr>
        <p:spPr>
          <a:xfrm>
            <a:off x="9768842" y="1760750"/>
            <a:ext cx="1737360" cy="118872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</a:t>
            </a:r>
            <a:endParaRPr lang="en-NL" sz="4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2F3E116-EDF0-91ED-4151-A470F9EFA00C}"/>
              </a:ext>
            </a:extLst>
          </p:cNvPr>
          <p:cNvSpPr txBox="1"/>
          <p:nvPr userDrawn="1"/>
        </p:nvSpPr>
        <p:spPr>
          <a:xfrm>
            <a:off x="640079" y="3204059"/>
            <a:ext cx="1645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Political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E153A55-55BF-7D2E-795E-9F77920B4BE8}"/>
              </a:ext>
            </a:extLst>
          </p:cNvPr>
          <p:cNvSpPr txBox="1"/>
          <p:nvPr userDrawn="1"/>
        </p:nvSpPr>
        <p:spPr>
          <a:xfrm>
            <a:off x="2493263" y="3204059"/>
            <a:ext cx="1645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Economic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575156A-33C1-11EB-EF6F-DBBF1D9D32C1}"/>
              </a:ext>
            </a:extLst>
          </p:cNvPr>
          <p:cNvSpPr txBox="1"/>
          <p:nvPr userDrawn="1"/>
        </p:nvSpPr>
        <p:spPr>
          <a:xfrm>
            <a:off x="4346447" y="3204059"/>
            <a:ext cx="1645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Social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9E34C12-6803-823B-A411-82711757345C}"/>
              </a:ext>
            </a:extLst>
          </p:cNvPr>
          <p:cNvSpPr txBox="1"/>
          <p:nvPr userDrawn="1"/>
        </p:nvSpPr>
        <p:spPr>
          <a:xfrm>
            <a:off x="6199631" y="3204059"/>
            <a:ext cx="16459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Technological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2F08E3F-A612-6573-9BCF-D7377CE360E0}"/>
              </a:ext>
            </a:extLst>
          </p:cNvPr>
          <p:cNvSpPr txBox="1"/>
          <p:nvPr userDrawn="1"/>
        </p:nvSpPr>
        <p:spPr>
          <a:xfrm>
            <a:off x="8052815" y="3204059"/>
            <a:ext cx="16459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Environmental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E490E8-0A2D-A1D4-CA57-A72D0CEE2C51}"/>
              </a:ext>
            </a:extLst>
          </p:cNvPr>
          <p:cNvSpPr txBox="1"/>
          <p:nvPr userDrawn="1"/>
        </p:nvSpPr>
        <p:spPr>
          <a:xfrm>
            <a:off x="9905999" y="3204059"/>
            <a:ext cx="16154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Legal</a:t>
            </a:r>
          </a:p>
        </p:txBody>
      </p:sp>
      <p:sp>
        <p:nvSpPr>
          <p:cNvPr id="28" name="Shape 12">
            <a:extLst>
              <a:ext uri="{FF2B5EF4-FFF2-40B4-BE49-F238E27FC236}">
                <a16:creationId xmlns:a16="http://schemas.microsoft.com/office/drawing/2014/main" id="{8CA89114-8603-7C54-9F7D-F413C1D1F7E4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36" name="Shape 2">
            <a:extLst>
              <a:ext uri="{FF2B5EF4-FFF2-40B4-BE49-F238E27FC236}">
                <a16:creationId xmlns:a16="http://schemas.microsoft.com/office/drawing/2014/main" id="{6DAC2641-9E8D-4D8E-366D-EA341010F48E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2" name="SS_PAGE">
            <a:extLst>
              <a:ext uri="{FF2B5EF4-FFF2-40B4-BE49-F238E27FC236}">
                <a16:creationId xmlns:a16="http://schemas.microsoft.com/office/drawing/2014/main" id="{0BD31ADB-1313-36E6-C142-67381FF24E12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35" name="SS_PRESENTATION_TITLE">
            <a:extLst>
              <a:ext uri="{FF2B5EF4-FFF2-40B4-BE49-F238E27FC236}">
                <a16:creationId xmlns:a16="http://schemas.microsoft.com/office/drawing/2014/main" id="{5EEF2DDC-A5ED-4424-66B0-C597FE8E2F23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6" name="SS_TITLE">
            <a:extLst>
              <a:ext uri="{FF2B5EF4-FFF2-40B4-BE49-F238E27FC236}">
                <a16:creationId xmlns:a16="http://schemas.microsoft.com/office/drawing/2014/main" id="{3FF36D77-67C4-3093-00AA-E4D951888FD9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37" name="SS_LOGO">
            <a:extLst>
              <a:ext uri="{FF2B5EF4-FFF2-40B4-BE49-F238E27FC236}">
                <a16:creationId xmlns:a16="http://schemas.microsoft.com/office/drawing/2014/main" id="{D10B6808-F249-DB17-18ED-CB9DC79C4C75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27" name="SS_ITEM_6_CONTENT">
            <a:extLst>
              <a:ext uri="{FF2B5EF4-FFF2-40B4-BE49-F238E27FC236}">
                <a16:creationId xmlns:a16="http://schemas.microsoft.com/office/drawing/2014/main" id="{76CDB576-1E58-FAD2-2889-B4FFC99E1982}"/>
              </a:ext>
            </a:extLst>
          </p:cNvPr>
          <p:cNvSpPr>
            <a:spLocks noGrp="1"/>
          </p:cNvSpPr>
          <p:nvPr>
            <p:ph type="body" sz="quarter" idx="137" hasCustomPrompt="1"/>
          </p:nvPr>
        </p:nvSpPr>
        <p:spPr>
          <a:xfrm>
            <a:off x="9767683" y="3693038"/>
            <a:ext cx="1737359" cy="2377440"/>
          </a:xfrm>
          <a:prstGeom prst="rect">
            <a:avLst/>
          </a:prstGeom>
        </p:spPr>
        <p:txBody>
          <a:bodyPr lIns="0" tIns="0" rIns="182880" bIns="0" anchor="t">
            <a:noAutofit/>
          </a:bodyPr>
          <a:lstStyle>
            <a:lvl1pPr marL="171450" indent="-1714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gravida. </a:t>
            </a:r>
            <a:r>
              <a:rPr lang="en-US" dirty="0" err="1"/>
              <a:t>Vehicula</a:t>
            </a:r>
            <a:r>
              <a:rPr lang="en-US" dirty="0"/>
              <a:t> at </a:t>
            </a:r>
            <a:r>
              <a:rPr lang="en-US" dirty="0" err="1"/>
              <a:t>morbi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nunc</a:t>
            </a:r>
            <a:r>
              <a:rPr lang="en-US" dirty="0"/>
              <a:t> </a:t>
            </a:r>
            <a:r>
              <a:rPr lang="en-US" dirty="0" err="1"/>
              <a:t>viverra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rutrum</a:t>
            </a:r>
            <a:endParaRPr lang="en-US" dirty="0"/>
          </a:p>
        </p:txBody>
      </p:sp>
      <p:sp>
        <p:nvSpPr>
          <p:cNvPr id="25" name="SS_ITEM_5_CONTENT">
            <a:extLst>
              <a:ext uri="{FF2B5EF4-FFF2-40B4-BE49-F238E27FC236}">
                <a16:creationId xmlns:a16="http://schemas.microsoft.com/office/drawing/2014/main" id="{491C6979-37ED-3FB6-27F3-3B5DA7248ED1}"/>
              </a:ext>
            </a:extLst>
          </p:cNvPr>
          <p:cNvSpPr>
            <a:spLocks noGrp="1"/>
          </p:cNvSpPr>
          <p:nvPr>
            <p:ph type="body" sz="quarter" idx="136" hasCustomPrompt="1"/>
          </p:nvPr>
        </p:nvSpPr>
        <p:spPr>
          <a:xfrm>
            <a:off x="7948024" y="3693038"/>
            <a:ext cx="1737360" cy="2377440"/>
          </a:xfrm>
          <a:prstGeom prst="rect">
            <a:avLst/>
          </a:prstGeom>
        </p:spPr>
        <p:txBody>
          <a:bodyPr lIns="0" tIns="0" rIns="182880" bIns="0" anchor="t">
            <a:noAutofit/>
          </a:bodyPr>
          <a:lstStyle>
            <a:lvl1pPr marL="171450" indent="-1714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gravida. </a:t>
            </a:r>
            <a:r>
              <a:rPr lang="en-US" dirty="0" err="1"/>
              <a:t>Vehicula</a:t>
            </a:r>
            <a:r>
              <a:rPr lang="en-US" dirty="0"/>
              <a:t> at </a:t>
            </a:r>
            <a:r>
              <a:rPr lang="en-US" dirty="0" err="1"/>
              <a:t>morbi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nunc</a:t>
            </a:r>
            <a:r>
              <a:rPr lang="en-US" dirty="0"/>
              <a:t> </a:t>
            </a:r>
            <a:r>
              <a:rPr lang="en-US" dirty="0" err="1"/>
              <a:t>viverra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rutrum</a:t>
            </a:r>
            <a:endParaRPr lang="en-US" dirty="0"/>
          </a:p>
        </p:txBody>
      </p:sp>
      <p:sp>
        <p:nvSpPr>
          <p:cNvPr id="24" name="SS_ITEM_4_CONTENT">
            <a:extLst>
              <a:ext uri="{FF2B5EF4-FFF2-40B4-BE49-F238E27FC236}">
                <a16:creationId xmlns:a16="http://schemas.microsoft.com/office/drawing/2014/main" id="{79658F79-C250-6F3E-99D8-2D4D8B83EBFD}"/>
              </a:ext>
            </a:extLst>
          </p:cNvPr>
          <p:cNvSpPr>
            <a:spLocks noGrp="1"/>
          </p:cNvSpPr>
          <p:nvPr>
            <p:ph type="body" sz="quarter" idx="135" hasCustomPrompt="1"/>
          </p:nvPr>
        </p:nvSpPr>
        <p:spPr>
          <a:xfrm>
            <a:off x="6128362" y="3693038"/>
            <a:ext cx="1737361" cy="2377440"/>
          </a:xfrm>
          <a:prstGeom prst="rect">
            <a:avLst/>
          </a:prstGeom>
        </p:spPr>
        <p:txBody>
          <a:bodyPr lIns="0" tIns="0" rIns="182880" bIns="0" anchor="t">
            <a:noAutofit/>
          </a:bodyPr>
          <a:lstStyle>
            <a:lvl1pPr marL="171450" indent="-1714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gravida. </a:t>
            </a:r>
            <a:r>
              <a:rPr lang="en-US" dirty="0" err="1"/>
              <a:t>Vehicula</a:t>
            </a:r>
            <a:r>
              <a:rPr lang="en-US" dirty="0"/>
              <a:t> at </a:t>
            </a:r>
            <a:r>
              <a:rPr lang="en-US" dirty="0" err="1"/>
              <a:t>morbi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nunc</a:t>
            </a:r>
            <a:r>
              <a:rPr lang="en-US" dirty="0"/>
              <a:t> </a:t>
            </a:r>
            <a:r>
              <a:rPr lang="en-US" dirty="0" err="1"/>
              <a:t>viverra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rutrum</a:t>
            </a:r>
            <a:endParaRPr lang="en-US" dirty="0"/>
          </a:p>
        </p:txBody>
      </p:sp>
      <p:sp>
        <p:nvSpPr>
          <p:cNvPr id="23" name="SS_ITEM_3_CONTENT">
            <a:extLst>
              <a:ext uri="{FF2B5EF4-FFF2-40B4-BE49-F238E27FC236}">
                <a16:creationId xmlns:a16="http://schemas.microsoft.com/office/drawing/2014/main" id="{44780C32-B627-0D54-C214-519F5C1FA181}"/>
              </a:ext>
            </a:extLst>
          </p:cNvPr>
          <p:cNvSpPr>
            <a:spLocks noGrp="1"/>
          </p:cNvSpPr>
          <p:nvPr>
            <p:ph type="body" sz="quarter" idx="134" hasCustomPrompt="1"/>
          </p:nvPr>
        </p:nvSpPr>
        <p:spPr>
          <a:xfrm>
            <a:off x="4308700" y="3693038"/>
            <a:ext cx="1737361" cy="2377440"/>
          </a:xfrm>
          <a:prstGeom prst="rect">
            <a:avLst/>
          </a:prstGeom>
        </p:spPr>
        <p:txBody>
          <a:bodyPr lIns="0" tIns="0" rIns="182880" bIns="0" anchor="t">
            <a:noAutofit/>
          </a:bodyPr>
          <a:lstStyle>
            <a:lvl1pPr marL="171450" indent="-1714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gravida. </a:t>
            </a:r>
            <a:r>
              <a:rPr lang="en-US" dirty="0" err="1"/>
              <a:t>Vehicula</a:t>
            </a:r>
            <a:r>
              <a:rPr lang="en-US" dirty="0"/>
              <a:t> at </a:t>
            </a:r>
            <a:r>
              <a:rPr lang="en-US" dirty="0" err="1"/>
              <a:t>morbi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nunc</a:t>
            </a:r>
            <a:r>
              <a:rPr lang="en-US" dirty="0"/>
              <a:t> </a:t>
            </a:r>
            <a:r>
              <a:rPr lang="en-US" dirty="0" err="1"/>
              <a:t>viverra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rutrum</a:t>
            </a:r>
            <a:endParaRPr lang="en-US" dirty="0"/>
          </a:p>
        </p:txBody>
      </p:sp>
      <p:sp>
        <p:nvSpPr>
          <p:cNvPr id="22" name="SS_ITEM_2_CONTENT">
            <a:extLst>
              <a:ext uri="{FF2B5EF4-FFF2-40B4-BE49-F238E27FC236}">
                <a16:creationId xmlns:a16="http://schemas.microsoft.com/office/drawing/2014/main" id="{05E0A736-A9DC-99CD-1FFB-3881C9D00989}"/>
              </a:ext>
            </a:extLst>
          </p:cNvPr>
          <p:cNvSpPr>
            <a:spLocks noGrp="1"/>
          </p:cNvSpPr>
          <p:nvPr>
            <p:ph type="body" sz="quarter" idx="133" hasCustomPrompt="1"/>
          </p:nvPr>
        </p:nvSpPr>
        <p:spPr>
          <a:xfrm>
            <a:off x="2505461" y="3693038"/>
            <a:ext cx="1720938" cy="2377440"/>
          </a:xfrm>
          <a:prstGeom prst="rect">
            <a:avLst/>
          </a:prstGeom>
        </p:spPr>
        <p:txBody>
          <a:bodyPr lIns="0" tIns="0" rIns="182880" bIns="0" anchor="t">
            <a:noAutofit/>
          </a:bodyPr>
          <a:lstStyle>
            <a:lvl1pPr marL="171450" indent="-1714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gravida. </a:t>
            </a:r>
            <a:r>
              <a:rPr lang="en-US" dirty="0" err="1"/>
              <a:t>Vehicula</a:t>
            </a:r>
            <a:r>
              <a:rPr lang="en-US" dirty="0"/>
              <a:t> at </a:t>
            </a:r>
            <a:r>
              <a:rPr lang="en-US" dirty="0" err="1"/>
              <a:t>morbi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nunc</a:t>
            </a:r>
            <a:r>
              <a:rPr lang="en-US" dirty="0"/>
              <a:t> </a:t>
            </a:r>
            <a:r>
              <a:rPr lang="en-US" dirty="0" err="1"/>
              <a:t>viverra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rutrum</a:t>
            </a:r>
            <a:endParaRPr lang="en-US" dirty="0"/>
          </a:p>
        </p:txBody>
      </p:sp>
      <p:sp>
        <p:nvSpPr>
          <p:cNvPr id="21" name="SS_ITEM_1_CONTENT">
            <a:extLst>
              <a:ext uri="{FF2B5EF4-FFF2-40B4-BE49-F238E27FC236}">
                <a16:creationId xmlns:a16="http://schemas.microsoft.com/office/drawing/2014/main" id="{FCBE3A2E-D218-A826-2B41-A9F157D46415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685800" y="3693038"/>
            <a:ext cx="1737360" cy="2377440"/>
          </a:xfrm>
          <a:prstGeom prst="rect">
            <a:avLst/>
          </a:prstGeom>
        </p:spPr>
        <p:txBody>
          <a:bodyPr lIns="0" tIns="0" rIns="182880" bIns="0" anchor="t">
            <a:noAutofit/>
          </a:bodyPr>
          <a:lstStyle>
            <a:lvl1pPr marL="171450" indent="-1714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gravida. </a:t>
            </a:r>
            <a:r>
              <a:rPr lang="en-US" dirty="0" err="1"/>
              <a:t>Vehicula</a:t>
            </a:r>
            <a:r>
              <a:rPr lang="en-US" dirty="0"/>
              <a:t> at </a:t>
            </a:r>
            <a:r>
              <a:rPr lang="en-US" dirty="0" err="1"/>
              <a:t>morbi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nunc</a:t>
            </a:r>
            <a:r>
              <a:rPr lang="en-US" dirty="0"/>
              <a:t> </a:t>
            </a:r>
            <a:r>
              <a:rPr lang="en-US" dirty="0" err="1"/>
              <a:t>viverra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rutrum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194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DEFAULT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2">
            <a:extLst>
              <a:ext uri="{FF2B5EF4-FFF2-40B4-BE49-F238E27FC236}">
                <a16:creationId xmlns:a16="http://schemas.microsoft.com/office/drawing/2014/main" id="{E0DCB4AF-4435-95BE-3AA2-68D942867A10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6BDB480-F063-02A5-FB9F-1CAC5C79C5E5}"/>
              </a:ext>
            </a:extLst>
          </p:cNvPr>
          <p:cNvSpPr/>
          <p:nvPr userDrawn="1"/>
        </p:nvSpPr>
        <p:spPr>
          <a:xfrm>
            <a:off x="7993486" y="447"/>
            <a:ext cx="92364" cy="18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S_LOGO">
            <a:extLst>
              <a:ext uri="{FF2B5EF4-FFF2-40B4-BE49-F238E27FC236}">
                <a16:creationId xmlns:a16="http://schemas.microsoft.com/office/drawing/2014/main" id="{47A76EC5-991E-C9FE-E695-C7E22DBAC516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7193195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8" name="SS_PRESENTATION_TITLE">
            <a:extLst>
              <a:ext uri="{FF2B5EF4-FFF2-40B4-BE49-F238E27FC236}">
                <a16:creationId xmlns:a16="http://schemas.microsoft.com/office/drawing/2014/main" id="{7C4E4439-2D57-5D39-EC98-267A2E3E279C}"/>
              </a:ext>
            </a:extLst>
          </p:cNvPr>
          <p:cNvSpPr>
            <a:spLocks noGrp="1"/>
          </p:cNvSpPr>
          <p:nvPr>
            <p:ph type="body" sz="quarter" idx="112" hasCustomPrompt="1"/>
          </p:nvPr>
        </p:nvSpPr>
        <p:spPr>
          <a:xfrm>
            <a:off x="822960" y="6495651"/>
            <a:ext cx="6207291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6" name="SS_IMAGE">
            <a:extLst>
              <a:ext uri="{FF2B5EF4-FFF2-40B4-BE49-F238E27FC236}">
                <a16:creationId xmlns:a16="http://schemas.microsoft.com/office/drawing/2014/main" id="{B0E91BB7-05B8-8C06-3244-F702C3A1F32E}"/>
              </a:ext>
            </a:extLst>
          </p:cNvPr>
          <p:cNvSpPr>
            <a:spLocks noGrp="1"/>
          </p:cNvSpPr>
          <p:nvPr userDrawn="1">
            <p:ph type="pic" sz="quarter" idx="103" hasCustomPrompt="1"/>
          </p:nvPr>
        </p:nvSpPr>
        <p:spPr>
          <a:xfrm>
            <a:off x="8077200" y="0"/>
            <a:ext cx="411480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latin typeface="Outfit" pitchFamily="2" charset="0"/>
              </a:defRPr>
            </a:lvl1pPr>
          </a:lstStyle>
          <a:p>
            <a:r>
              <a:rPr lang="fr-FR" dirty="0"/>
              <a:t>Picture</a:t>
            </a:r>
          </a:p>
        </p:txBody>
      </p:sp>
      <p:sp>
        <p:nvSpPr>
          <p:cNvPr id="4" name="SS_CONTENT">
            <a:extLst>
              <a:ext uri="{FF2B5EF4-FFF2-40B4-BE49-F238E27FC236}">
                <a16:creationId xmlns:a16="http://schemas.microsoft.com/office/drawing/2014/main" id="{84A7AC54-07CD-298D-EC8C-8BE1B32941C9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822960" y="2060452"/>
            <a:ext cx="6550114" cy="4044784"/>
          </a:xfrm>
          <a:prstGeom prst="rect">
            <a:avLst/>
          </a:prstGeom>
        </p:spPr>
        <p:txBody>
          <a:bodyPr lIns="0" tIns="0" rIns="0" bIns="0" numCol="2" spcCol="177800"/>
          <a:lstStyle>
            <a:lvl1pPr marL="0" indent="0">
              <a:spcBef>
                <a:spcPts val="1500"/>
              </a:spcBef>
              <a:buNone/>
              <a:defRPr sz="1400" b="1"/>
            </a:lvl1pPr>
            <a:lvl2pPr marL="0" indent="0">
              <a:spcBef>
                <a:spcPts val="800"/>
              </a:spcBef>
              <a:buNone/>
              <a:defRPr sz="1200">
                <a:solidFill>
                  <a:schemeClr val="tx1"/>
                </a:solidFill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headline</a:t>
            </a:r>
          </a:p>
          <a:p>
            <a:pPr lvl="1"/>
            <a:r>
              <a:rPr lang="en-US" dirty="0"/>
              <a:t>Content</a:t>
            </a:r>
          </a:p>
        </p:txBody>
      </p:sp>
      <p:sp>
        <p:nvSpPr>
          <p:cNvPr id="10" name="SS_TITLE">
            <a:extLst>
              <a:ext uri="{FF2B5EF4-FFF2-40B4-BE49-F238E27FC236}">
                <a16:creationId xmlns:a16="http://schemas.microsoft.com/office/drawing/2014/main" id="{CFAD4B01-5196-03AC-121C-B376DDBFC466}"/>
              </a:ext>
            </a:extLst>
          </p:cNvPr>
          <p:cNvSpPr>
            <a:spLocks noGrp="1"/>
          </p:cNvSpPr>
          <p:nvPr>
            <p:ph type="body" sz="quarter" idx="113"/>
          </p:nvPr>
        </p:nvSpPr>
        <p:spPr>
          <a:xfrm>
            <a:off x="830656" y="447"/>
            <a:ext cx="6542108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SS_PAGE">
            <a:extLst>
              <a:ext uri="{FF2B5EF4-FFF2-40B4-BE49-F238E27FC236}">
                <a16:creationId xmlns:a16="http://schemas.microsoft.com/office/drawing/2014/main" id="{8A374580-19D4-984E-9624-39D21CFFEB21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21233199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COMPARISO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2">
            <a:extLst>
              <a:ext uri="{FF2B5EF4-FFF2-40B4-BE49-F238E27FC236}">
                <a16:creationId xmlns:a16="http://schemas.microsoft.com/office/drawing/2014/main" id="{DF5F3490-19EE-401E-BA49-13AD6BF5D9CE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4" name="Shape 2">
            <a:extLst>
              <a:ext uri="{FF2B5EF4-FFF2-40B4-BE49-F238E27FC236}">
                <a16:creationId xmlns:a16="http://schemas.microsoft.com/office/drawing/2014/main" id="{6246C4B5-F0E6-1D65-F554-4567D6AF2389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3" name="SS_PRESENTATION_TITLE">
            <a:extLst>
              <a:ext uri="{FF2B5EF4-FFF2-40B4-BE49-F238E27FC236}">
                <a16:creationId xmlns:a16="http://schemas.microsoft.com/office/drawing/2014/main" id="{3BFB07AD-2DA6-0F98-3538-74F5471DD4A7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5" name="SS_LOGO">
            <a:extLst>
              <a:ext uri="{FF2B5EF4-FFF2-40B4-BE49-F238E27FC236}">
                <a16:creationId xmlns:a16="http://schemas.microsoft.com/office/drawing/2014/main" id="{A854706D-9965-9339-3169-E2D7A5AFA8B0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6" name="SS_TITLE">
            <a:extLst>
              <a:ext uri="{FF2B5EF4-FFF2-40B4-BE49-F238E27FC236}">
                <a16:creationId xmlns:a16="http://schemas.microsoft.com/office/drawing/2014/main" id="{2EC9C9D3-88AF-D4AC-2D4B-832A79B0959A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2" name="SS_PAGE">
            <a:extLst>
              <a:ext uri="{FF2B5EF4-FFF2-40B4-BE49-F238E27FC236}">
                <a16:creationId xmlns:a16="http://schemas.microsoft.com/office/drawing/2014/main" id="{FA2D24CC-634A-08DB-E00B-32D971890F60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12" name="SS_ITEM_2_CONTENT">
            <a:extLst>
              <a:ext uri="{FF2B5EF4-FFF2-40B4-BE49-F238E27FC236}">
                <a16:creationId xmlns:a16="http://schemas.microsoft.com/office/drawing/2014/main" id="{0AE5E615-BDE2-368C-6B71-6CEF408B812F}"/>
              </a:ext>
            </a:extLst>
          </p:cNvPr>
          <p:cNvSpPr>
            <a:spLocks noGrp="1"/>
          </p:cNvSpPr>
          <p:nvPr>
            <p:ph type="body" sz="quarter" idx="129"/>
          </p:nvPr>
        </p:nvSpPr>
        <p:spPr>
          <a:xfrm>
            <a:off x="6310159" y="2742605"/>
            <a:ext cx="5029200" cy="2926080"/>
          </a:xfrm>
          <a:prstGeom prst="rect">
            <a:avLst/>
          </a:prstGeom>
          <a:noFill/>
        </p:spPr>
        <p:txBody>
          <a:bodyPr wrap="square" lIns="0" tIns="0" rIns="0" bIns="0" anchor="t">
            <a:noAutofit/>
          </a:bodyPr>
          <a:lstStyle>
            <a:lvl1pPr marL="182880" indent="-18288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0" name="SS_ITEM_2_TITLE">
            <a:extLst>
              <a:ext uri="{FF2B5EF4-FFF2-40B4-BE49-F238E27FC236}">
                <a16:creationId xmlns:a16="http://schemas.microsoft.com/office/drawing/2014/main" id="{56A3E74F-D18D-2409-B025-153139E9E449}"/>
              </a:ext>
            </a:extLst>
          </p:cNvPr>
          <p:cNvSpPr>
            <a:spLocks noGrp="1"/>
          </p:cNvSpPr>
          <p:nvPr>
            <p:ph type="body" sz="quarter" idx="127"/>
          </p:nvPr>
        </p:nvSpPr>
        <p:spPr>
          <a:xfrm>
            <a:off x="6310163" y="2030464"/>
            <a:ext cx="5029200" cy="582287"/>
          </a:xfrm>
          <a:prstGeom prst="roundRect">
            <a:avLst/>
          </a:prstGeom>
          <a:solidFill>
            <a:schemeClr val="accent2"/>
          </a:solidFill>
        </p:spPr>
        <p:txBody>
          <a:bodyPr wrap="square" lIns="0" tIns="137160" rIns="0" bIns="137160" anchor="t">
            <a:spAutoFit/>
          </a:bodyPr>
          <a:lstStyle>
            <a:lvl1pPr marL="0" indent="0" algn="ctr">
              <a:spcBef>
                <a:spcPts val="0"/>
              </a:spcBef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1" name="SS_ITEM_1_CONTENT">
            <a:extLst>
              <a:ext uri="{FF2B5EF4-FFF2-40B4-BE49-F238E27FC236}">
                <a16:creationId xmlns:a16="http://schemas.microsoft.com/office/drawing/2014/main" id="{86D2776D-49D0-85BA-8ACC-C5AF1A49DD84}"/>
              </a:ext>
            </a:extLst>
          </p:cNvPr>
          <p:cNvSpPr>
            <a:spLocks noGrp="1"/>
          </p:cNvSpPr>
          <p:nvPr>
            <p:ph type="body" sz="quarter" idx="128"/>
          </p:nvPr>
        </p:nvSpPr>
        <p:spPr>
          <a:xfrm>
            <a:off x="847164" y="2742605"/>
            <a:ext cx="5029200" cy="2926080"/>
          </a:xfrm>
          <a:prstGeom prst="rect">
            <a:avLst/>
          </a:prstGeom>
          <a:noFill/>
        </p:spPr>
        <p:txBody>
          <a:bodyPr wrap="square" lIns="0" tIns="0" rIns="0" bIns="0" anchor="t">
            <a:noAutofit/>
          </a:bodyPr>
          <a:lstStyle>
            <a:lvl1pPr marL="182880" indent="-18288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9" name="SS_ITEM_1_TITLE">
            <a:extLst>
              <a:ext uri="{FF2B5EF4-FFF2-40B4-BE49-F238E27FC236}">
                <a16:creationId xmlns:a16="http://schemas.microsoft.com/office/drawing/2014/main" id="{44DEA5D0-A72D-7BFB-5617-CC0703C44C65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>
          <a:xfrm>
            <a:off x="847164" y="2030464"/>
            <a:ext cx="5029200" cy="582287"/>
          </a:xfrm>
          <a:prstGeom prst="roundRect">
            <a:avLst/>
          </a:prstGeom>
          <a:solidFill>
            <a:schemeClr val="accent2"/>
          </a:solidFill>
        </p:spPr>
        <p:txBody>
          <a:bodyPr wrap="square" lIns="0" tIns="137160" rIns="0" bIns="137160" anchor="t">
            <a:spAutoFit/>
          </a:bodyPr>
          <a:lstStyle>
            <a:lvl1pPr marL="0" indent="0" algn="ctr">
              <a:spcBef>
                <a:spcPts val="0"/>
              </a:spcBef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72740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TIMELINE_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9807EBC2-793C-8588-0D68-41C845CAC418}"/>
              </a:ext>
            </a:extLst>
          </p:cNvPr>
          <p:cNvCxnSpPr>
            <a:cxnSpLocks/>
          </p:cNvCxnSpPr>
          <p:nvPr userDrawn="1"/>
        </p:nvCxnSpPr>
        <p:spPr>
          <a:xfrm>
            <a:off x="1820697" y="2392699"/>
            <a:ext cx="8550606" cy="0"/>
          </a:xfrm>
          <a:prstGeom prst="line">
            <a:avLst/>
          </a:prstGeom>
          <a:ln w="38100">
            <a:solidFill>
              <a:schemeClr val="accent1">
                <a:lumMod val="50000"/>
                <a:alpha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37B3682-1ECA-962A-3118-AC525443CAA7}"/>
              </a:ext>
            </a:extLst>
          </p:cNvPr>
          <p:cNvCxnSpPr/>
          <p:nvPr userDrawn="1"/>
        </p:nvCxnSpPr>
        <p:spPr>
          <a:xfrm>
            <a:off x="1500657" y="2712739"/>
            <a:ext cx="0" cy="274320"/>
          </a:xfrm>
          <a:prstGeom prst="line">
            <a:avLst/>
          </a:prstGeom>
          <a:ln w="38100"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4D86232-BEAE-3436-7A90-A380FB3AA2BB}"/>
              </a:ext>
            </a:extLst>
          </p:cNvPr>
          <p:cNvCxnSpPr>
            <a:cxnSpLocks/>
          </p:cNvCxnSpPr>
          <p:nvPr userDrawn="1"/>
        </p:nvCxnSpPr>
        <p:spPr>
          <a:xfrm>
            <a:off x="3338794" y="2712739"/>
            <a:ext cx="0" cy="274320"/>
          </a:xfrm>
          <a:prstGeom prst="line">
            <a:avLst/>
          </a:prstGeom>
          <a:ln w="38100">
            <a:solidFill>
              <a:schemeClr val="accent2"/>
            </a:solidFill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3FC2894-B429-4DCF-5AC9-2E85A00A1C94}"/>
              </a:ext>
            </a:extLst>
          </p:cNvPr>
          <p:cNvCxnSpPr>
            <a:cxnSpLocks/>
          </p:cNvCxnSpPr>
          <p:nvPr userDrawn="1"/>
        </p:nvCxnSpPr>
        <p:spPr>
          <a:xfrm>
            <a:off x="5176931" y="2712739"/>
            <a:ext cx="0" cy="274320"/>
          </a:xfrm>
          <a:prstGeom prst="line">
            <a:avLst/>
          </a:prstGeom>
          <a:ln w="38100"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ED53C7F-C7D3-575B-9AE7-36FF482B15DA}"/>
              </a:ext>
            </a:extLst>
          </p:cNvPr>
          <p:cNvCxnSpPr>
            <a:cxnSpLocks/>
          </p:cNvCxnSpPr>
          <p:nvPr userDrawn="1"/>
        </p:nvCxnSpPr>
        <p:spPr>
          <a:xfrm>
            <a:off x="7015068" y="2712739"/>
            <a:ext cx="0" cy="274320"/>
          </a:xfrm>
          <a:prstGeom prst="line">
            <a:avLst/>
          </a:prstGeom>
          <a:ln w="38100">
            <a:solidFill>
              <a:schemeClr val="accent2"/>
            </a:solidFill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A6CC23E-1295-CC66-209C-8BD97F79F388}"/>
              </a:ext>
            </a:extLst>
          </p:cNvPr>
          <p:cNvCxnSpPr>
            <a:cxnSpLocks/>
          </p:cNvCxnSpPr>
          <p:nvPr userDrawn="1"/>
        </p:nvCxnSpPr>
        <p:spPr>
          <a:xfrm>
            <a:off x="8853205" y="2712739"/>
            <a:ext cx="0" cy="274320"/>
          </a:xfrm>
          <a:prstGeom prst="line">
            <a:avLst/>
          </a:prstGeom>
          <a:ln w="38100"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3B1FCCB-3CEC-6DE7-D5BA-070120A3E84A}"/>
              </a:ext>
            </a:extLst>
          </p:cNvPr>
          <p:cNvCxnSpPr>
            <a:cxnSpLocks/>
          </p:cNvCxnSpPr>
          <p:nvPr userDrawn="1"/>
        </p:nvCxnSpPr>
        <p:spPr>
          <a:xfrm>
            <a:off x="10691343" y="2712739"/>
            <a:ext cx="0" cy="274320"/>
          </a:xfrm>
          <a:prstGeom prst="line">
            <a:avLst/>
          </a:prstGeom>
          <a:ln w="38100">
            <a:solidFill>
              <a:schemeClr val="accent2"/>
            </a:solidFill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Dodecagon 21">
            <a:extLst>
              <a:ext uri="{FF2B5EF4-FFF2-40B4-BE49-F238E27FC236}">
                <a16:creationId xmlns:a16="http://schemas.microsoft.com/office/drawing/2014/main" id="{DEB52B2F-F1D3-6DFB-E92D-72F378C010C3}"/>
              </a:ext>
            </a:extLst>
          </p:cNvPr>
          <p:cNvSpPr/>
          <p:nvPr userDrawn="1"/>
        </p:nvSpPr>
        <p:spPr>
          <a:xfrm>
            <a:off x="1180617" y="2072659"/>
            <a:ext cx="640080" cy="640080"/>
          </a:xfrm>
          <a:prstGeom prst="dodecagon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1</a:t>
            </a:r>
          </a:p>
        </p:txBody>
      </p:sp>
      <p:sp>
        <p:nvSpPr>
          <p:cNvPr id="23" name="Dodecagon 22">
            <a:extLst>
              <a:ext uri="{FF2B5EF4-FFF2-40B4-BE49-F238E27FC236}">
                <a16:creationId xmlns:a16="http://schemas.microsoft.com/office/drawing/2014/main" id="{66919D40-31D7-F863-3949-D0C432315B5D}"/>
              </a:ext>
            </a:extLst>
          </p:cNvPr>
          <p:cNvSpPr/>
          <p:nvPr userDrawn="1"/>
        </p:nvSpPr>
        <p:spPr>
          <a:xfrm>
            <a:off x="3018754" y="2072659"/>
            <a:ext cx="640080" cy="640080"/>
          </a:xfrm>
          <a:prstGeom prst="dodecagon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2</a:t>
            </a:r>
          </a:p>
        </p:txBody>
      </p:sp>
      <p:sp>
        <p:nvSpPr>
          <p:cNvPr id="24" name="Dodecagon 23">
            <a:extLst>
              <a:ext uri="{FF2B5EF4-FFF2-40B4-BE49-F238E27FC236}">
                <a16:creationId xmlns:a16="http://schemas.microsoft.com/office/drawing/2014/main" id="{E9C0C931-D908-091B-F71F-D391BF94B13D}"/>
              </a:ext>
            </a:extLst>
          </p:cNvPr>
          <p:cNvSpPr/>
          <p:nvPr userDrawn="1"/>
        </p:nvSpPr>
        <p:spPr>
          <a:xfrm>
            <a:off x="4856891" y="2072659"/>
            <a:ext cx="640080" cy="640080"/>
          </a:xfrm>
          <a:prstGeom prst="dodecagon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3</a:t>
            </a:r>
          </a:p>
        </p:txBody>
      </p:sp>
      <p:sp>
        <p:nvSpPr>
          <p:cNvPr id="25" name="Dodecagon 24">
            <a:extLst>
              <a:ext uri="{FF2B5EF4-FFF2-40B4-BE49-F238E27FC236}">
                <a16:creationId xmlns:a16="http://schemas.microsoft.com/office/drawing/2014/main" id="{42BA46CD-2A1E-F8C3-AB1C-BEF9A7996CC7}"/>
              </a:ext>
            </a:extLst>
          </p:cNvPr>
          <p:cNvSpPr/>
          <p:nvPr userDrawn="1"/>
        </p:nvSpPr>
        <p:spPr>
          <a:xfrm>
            <a:off x="6695028" y="2072659"/>
            <a:ext cx="640080" cy="640080"/>
          </a:xfrm>
          <a:prstGeom prst="dodecagon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4</a:t>
            </a:r>
          </a:p>
        </p:txBody>
      </p:sp>
      <p:sp>
        <p:nvSpPr>
          <p:cNvPr id="26" name="Dodecagon 25">
            <a:extLst>
              <a:ext uri="{FF2B5EF4-FFF2-40B4-BE49-F238E27FC236}">
                <a16:creationId xmlns:a16="http://schemas.microsoft.com/office/drawing/2014/main" id="{37F0C4A5-9054-B2D2-990E-F5B166CE818E}"/>
              </a:ext>
            </a:extLst>
          </p:cNvPr>
          <p:cNvSpPr/>
          <p:nvPr userDrawn="1"/>
        </p:nvSpPr>
        <p:spPr>
          <a:xfrm>
            <a:off x="8533165" y="2072659"/>
            <a:ext cx="640080" cy="640080"/>
          </a:xfrm>
          <a:prstGeom prst="dodecagon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5</a:t>
            </a:r>
          </a:p>
        </p:txBody>
      </p:sp>
      <p:sp>
        <p:nvSpPr>
          <p:cNvPr id="27" name="Dodecagon 26">
            <a:extLst>
              <a:ext uri="{FF2B5EF4-FFF2-40B4-BE49-F238E27FC236}">
                <a16:creationId xmlns:a16="http://schemas.microsoft.com/office/drawing/2014/main" id="{7351A620-4188-6D68-3740-EDF36C18788B}"/>
              </a:ext>
            </a:extLst>
          </p:cNvPr>
          <p:cNvSpPr/>
          <p:nvPr userDrawn="1"/>
        </p:nvSpPr>
        <p:spPr>
          <a:xfrm>
            <a:off x="10371303" y="2072659"/>
            <a:ext cx="640080" cy="640080"/>
          </a:xfrm>
          <a:prstGeom prst="dodecagon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6</a:t>
            </a:r>
          </a:p>
        </p:txBody>
      </p:sp>
      <p:sp>
        <p:nvSpPr>
          <p:cNvPr id="10" name="Shape 12">
            <a:extLst>
              <a:ext uri="{FF2B5EF4-FFF2-40B4-BE49-F238E27FC236}">
                <a16:creationId xmlns:a16="http://schemas.microsoft.com/office/drawing/2014/main" id="{7B58DBFC-BDA4-F368-CAFE-398369EBA0EA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3" name="Shape 2">
            <a:extLst>
              <a:ext uri="{FF2B5EF4-FFF2-40B4-BE49-F238E27FC236}">
                <a16:creationId xmlns:a16="http://schemas.microsoft.com/office/drawing/2014/main" id="{102F0C72-612F-09E2-7744-8F4688618ABC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28" name="SS_LOGO">
            <a:extLst>
              <a:ext uri="{FF2B5EF4-FFF2-40B4-BE49-F238E27FC236}">
                <a16:creationId xmlns:a16="http://schemas.microsoft.com/office/drawing/2014/main" id="{C0BD52F6-C67D-C053-5A8E-B45AA5515404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1" name="SS_PRESENTATION_TITLE">
            <a:extLst>
              <a:ext uri="{FF2B5EF4-FFF2-40B4-BE49-F238E27FC236}">
                <a16:creationId xmlns:a16="http://schemas.microsoft.com/office/drawing/2014/main" id="{AAEB5A19-D4C2-37E8-D891-DD6914221433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9" name="SS_TITLE">
            <a:extLst>
              <a:ext uri="{FF2B5EF4-FFF2-40B4-BE49-F238E27FC236}">
                <a16:creationId xmlns:a16="http://schemas.microsoft.com/office/drawing/2014/main" id="{BF2C021A-0D84-14FC-2F8C-6022C3166AB0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2" name="SS_PAGE">
            <a:extLst>
              <a:ext uri="{FF2B5EF4-FFF2-40B4-BE49-F238E27FC236}">
                <a16:creationId xmlns:a16="http://schemas.microsoft.com/office/drawing/2014/main" id="{0B68A2BC-371A-E301-F961-44627A3EB13D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45" name="SS_ITEM_6_CONTENT">
            <a:extLst>
              <a:ext uri="{FF2B5EF4-FFF2-40B4-BE49-F238E27FC236}">
                <a16:creationId xmlns:a16="http://schemas.microsoft.com/office/drawing/2014/main" id="{C2BF723F-44D7-1FE2-C238-FD795D803B54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9905999" y="3614809"/>
            <a:ext cx="1645920" cy="201168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aliquam</a:t>
            </a:r>
            <a:endParaRPr lang="en-US" dirty="0"/>
          </a:p>
        </p:txBody>
      </p:sp>
      <p:sp>
        <p:nvSpPr>
          <p:cNvPr id="44" name="SS_ITEM_6_TITLE">
            <a:extLst>
              <a:ext uri="{FF2B5EF4-FFF2-40B4-BE49-F238E27FC236}">
                <a16:creationId xmlns:a16="http://schemas.microsoft.com/office/drawing/2014/main" id="{331CB038-8554-0086-65A2-CB2210B0669B}"/>
              </a:ext>
            </a:extLst>
          </p:cNvPr>
          <p:cNvSpPr>
            <a:spLocks noGrp="1"/>
          </p:cNvSpPr>
          <p:nvPr>
            <p:ph type="body" sz="quarter" idx="141"/>
          </p:nvPr>
        </p:nvSpPr>
        <p:spPr>
          <a:xfrm>
            <a:off x="9905999" y="3134292"/>
            <a:ext cx="164592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43" name="SS_ITEM_5_CONTENT">
            <a:extLst>
              <a:ext uri="{FF2B5EF4-FFF2-40B4-BE49-F238E27FC236}">
                <a16:creationId xmlns:a16="http://schemas.microsoft.com/office/drawing/2014/main" id="{588D4F21-B564-5CB5-5E0E-289264ED5DDF}"/>
              </a:ext>
            </a:extLst>
          </p:cNvPr>
          <p:cNvSpPr>
            <a:spLocks noGrp="1"/>
          </p:cNvSpPr>
          <p:nvPr>
            <p:ph type="body" sz="quarter" idx="140" hasCustomPrompt="1"/>
          </p:nvPr>
        </p:nvSpPr>
        <p:spPr>
          <a:xfrm>
            <a:off x="8052816" y="3614809"/>
            <a:ext cx="1645920" cy="201168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aliquam</a:t>
            </a:r>
            <a:endParaRPr lang="en-US" dirty="0"/>
          </a:p>
        </p:txBody>
      </p:sp>
      <p:sp>
        <p:nvSpPr>
          <p:cNvPr id="42" name="SS_ITEM_5_TITLE">
            <a:extLst>
              <a:ext uri="{FF2B5EF4-FFF2-40B4-BE49-F238E27FC236}">
                <a16:creationId xmlns:a16="http://schemas.microsoft.com/office/drawing/2014/main" id="{402272BA-3DEB-F4A2-7F4E-8657BE2E6EFF}"/>
              </a:ext>
            </a:extLst>
          </p:cNvPr>
          <p:cNvSpPr>
            <a:spLocks noGrp="1"/>
          </p:cNvSpPr>
          <p:nvPr>
            <p:ph type="body" sz="quarter" idx="139"/>
          </p:nvPr>
        </p:nvSpPr>
        <p:spPr>
          <a:xfrm>
            <a:off x="8052816" y="3134292"/>
            <a:ext cx="164592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21" name="SS_ITEM_4_CONTENT">
            <a:extLst>
              <a:ext uri="{FF2B5EF4-FFF2-40B4-BE49-F238E27FC236}">
                <a16:creationId xmlns:a16="http://schemas.microsoft.com/office/drawing/2014/main" id="{D8F62A04-E8F8-480F-C146-6A0618D5FB39}"/>
              </a:ext>
            </a:extLst>
          </p:cNvPr>
          <p:cNvSpPr>
            <a:spLocks noGrp="1"/>
          </p:cNvSpPr>
          <p:nvPr>
            <p:ph type="body" sz="quarter" idx="138" hasCustomPrompt="1"/>
          </p:nvPr>
        </p:nvSpPr>
        <p:spPr>
          <a:xfrm>
            <a:off x="6199632" y="3614809"/>
            <a:ext cx="1645920" cy="201168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aliquam</a:t>
            </a:r>
            <a:endParaRPr lang="en-US" dirty="0"/>
          </a:p>
        </p:txBody>
      </p:sp>
      <p:sp>
        <p:nvSpPr>
          <p:cNvPr id="20" name="SS_ITEM_4_TITLE">
            <a:extLst>
              <a:ext uri="{FF2B5EF4-FFF2-40B4-BE49-F238E27FC236}">
                <a16:creationId xmlns:a16="http://schemas.microsoft.com/office/drawing/2014/main" id="{327C5433-2257-DE45-2F46-2E6C07C5D747}"/>
              </a:ext>
            </a:extLst>
          </p:cNvPr>
          <p:cNvSpPr>
            <a:spLocks noGrp="1"/>
          </p:cNvSpPr>
          <p:nvPr>
            <p:ph type="body" sz="quarter" idx="137"/>
          </p:nvPr>
        </p:nvSpPr>
        <p:spPr>
          <a:xfrm>
            <a:off x="6199632" y="3134292"/>
            <a:ext cx="164592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9" name="SS_ITEM_3_CONTENT">
            <a:extLst>
              <a:ext uri="{FF2B5EF4-FFF2-40B4-BE49-F238E27FC236}">
                <a16:creationId xmlns:a16="http://schemas.microsoft.com/office/drawing/2014/main" id="{3EE8AA1C-69F7-F335-624A-A77E44D3F292}"/>
              </a:ext>
            </a:extLst>
          </p:cNvPr>
          <p:cNvSpPr>
            <a:spLocks noGrp="1"/>
          </p:cNvSpPr>
          <p:nvPr>
            <p:ph type="body" sz="quarter" idx="136" hasCustomPrompt="1"/>
          </p:nvPr>
        </p:nvSpPr>
        <p:spPr>
          <a:xfrm>
            <a:off x="4346448" y="3614809"/>
            <a:ext cx="1645920" cy="201168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8" name="SS_ITEM_3_TITLE">
            <a:extLst>
              <a:ext uri="{FF2B5EF4-FFF2-40B4-BE49-F238E27FC236}">
                <a16:creationId xmlns:a16="http://schemas.microsoft.com/office/drawing/2014/main" id="{E7D32C72-6AFE-1AFF-52E5-CE3FA4E42071}"/>
              </a:ext>
            </a:extLst>
          </p:cNvPr>
          <p:cNvSpPr>
            <a:spLocks noGrp="1"/>
          </p:cNvSpPr>
          <p:nvPr>
            <p:ph type="body" sz="quarter" idx="135"/>
          </p:nvPr>
        </p:nvSpPr>
        <p:spPr>
          <a:xfrm>
            <a:off x="4346448" y="3134292"/>
            <a:ext cx="164592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7" name="SS_ITEM_2_CONTENT">
            <a:extLst>
              <a:ext uri="{FF2B5EF4-FFF2-40B4-BE49-F238E27FC236}">
                <a16:creationId xmlns:a16="http://schemas.microsoft.com/office/drawing/2014/main" id="{025119E3-B8EA-01BA-A711-06AAE65A50DA}"/>
              </a:ext>
            </a:extLst>
          </p:cNvPr>
          <p:cNvSpPr>
            <a:spLocks noGrp="1"/>
          </p:cNvSpPr>
          <p:nvPr>
            <p:ph type="body" sz="quarter" idx="134" hasCustomPrompt="1"/>
          </p:nvPr>
        </p:nvSpPr>
        <p:spPr>
          <a:xfrm>
            <a:off x="2493264" y="3614809"/>
            <a:ext cx="1645920" cy="201168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6" name="SS_ITEM_2_TITLE">
            <a:extLst>
              <a:ext uri="{FF2B5EF4-FFF2-40B4-BE49-F238E27FC236}">
                <a16:creationId xmlns:a16="http://schemas.microsoft.com/office/drawing/2014/main" id="{CBD3D2D1-CFFA-809D-877D-088CC4E0B991}"/>
              </a:ext>
            </a:extLst>
          </p:cNvPr>
          <p:cNvSpPr>
            <a:spLocks noGrp="1"/>
          </p:cNvSpPr>
          <p:nvPr>
            <p:ph type="body" sz="quarter" idx="133"/>
          </p:nvPr>
        </p:nvSpPr>
        <p:spPr>
          <a:xfrm>
            <a:off x="2493264" y="3134292"/>
            <a:ext cx="164592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5" name="SS_ITEM_1_CONTENT">
            <a:extLst>
              <a:ext uri="{FF2B5EF4-FFF2-40B4-BE49-F238E27FC236}">
                <a16:creationId xmlns:a16="http://schemas.microsoft.com/office/drawing/2014/main" id="{19C9B34F-A0CE-8319-ACF8-4DFAE9F914DB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640080" y="3614809"/>
            <a:ext cx="1645920" cy="201168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4" name="SS_ITEM_1_TITLE">
            <a:extLst>
              <a:ext uri="{FF2B5EF4-FFF2-40B4-BE49-F238E27FC236}">
                <a16:creationId xmlns:a16="http://schemas.microsoft.com/office/drawing/2014/main" id="{43F7D396-E2AF-2D74-5307-E473DB54D1E7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>
          <a:xfrm>
            <a:off x="640080" y="3134292"/>
            <a:ext cx="164592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7797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TIMELINE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Oval 53">
            <a:extLst>
              <a:ext uri="{FF2B5EF4-FFF2-40B4-BE49-F238E27FC236}">
                <a16:creationId xmlns:a16="http://schemas.microsoft.com/office/drawing/2014/main" id="{85A71DBD-38A3-22EA-5B59-D6234B7DEBDC}"/>
              </a:ext>
            </a:extLst>
          </p:cNvPr>
          <p:cNvSpPr/>
          <p:nvPr userDrawn="1"/>
        </p:nvSpPr>
        <p:spPr>
          <a:xfrm>
            <a:off x="1118216" y="4272689"/>
            <a:ext cx="685241" cy="68524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DF8D90E8-3DAF-7691-CC88-2D0AC2204A5D}"/>
              </a:ext>
            </a:extLst>
          </p:cNvPr>
          <p:cNvSpPr/>
          <p:nvPr userDrawn="1"/>
        </p:nvSpPr>
        <p:spPr>
          <a:xfrm>
            <a:off x="1015669" y="4170142"/>
            <a:ext cx="890334" cy="890334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Connector: Elbow 65">
            <a:extLst>
              <a:ext uri="{FF2B5EF4-FFF2-40B4-BE49-F238E27FC236}">
                <a16:creationId xmlns:a16="http://schemas.microsoft.com/office/drawing/2014/main" id="{85C07010-1687-28B6-21C8-E3D5EC741621}"/>
              </a:ext>
            </a:extLst>
          </p:cNvPr>
          <p:cNvCxnSpPr>
            <a:cxnSpLocks/>
            <a:stCxn id="55" idx="0"/>
            <a:endCxn id="69" idx="4"/>
          </p:cNvCxnSpPr>
          <p:nvPr userDrawn="1"/>
        </p:nvCxnSpPr>
        <p:spPr>
          <a:xfrm rot="5400000" flipH="1" flipV="1">
            <a:off x="2079986" y="2674880"/>
            <a:ext cx="876113" cy="2114413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Oval 67">
            <a:extLst>
              <a:ext uri="{FF2B5EF4-FFF2-40B4-BE49-F238E27FC236}">
                <a16:creationId xmlns:a16="http://schemas.microsoft.com/office/drawing/2014/main" id="{B0A740E2-350D-EDD3-DF9F-AE277B28B359}"/>
              </a:ext>
            </a:extLst>
          </p:cNvPr>
          <p:cNvSpPr/>
          <p:nvPr userDrawn="1"/>
        </p:nvSpPr>
        <p:spPr>
          <a:xfrm>
            <a:off x="3232629" y="2506242"/>
            <a:ext cx="685241" cy="68524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0DFD1785-2E51-9918-D680-39A507072D07}"/>
              </a:ext>
            </a:extLst>
          </p:cNvPr>
          <p:cNvSpPr/>
          <p:nvPr userDrawn="1"/>
        </p:nvSpPr>
        <p:spPr>
          <a:xfrm>
            <a:off x="3130082" y="2403695"/>
            <a:ext cx="890334" cy="890334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Connector: Elbow 71">
            <a:extLst>
              <a:ext uri="{FF2B5EF4-FFF2-40B4-BE49-F238E27FC236}">
                <a16:creationId xmlns:a16="http://schemas.microsoft.com/office/drawing/2014/main" id="{D8F0E945-31C6-4C8E-FB3F-5D2995EC0809}"/>
              </a:ext>
            </a:extLst>
          </p:cNvPr>
          <p:cNvCxnSpPr>
            <a:cxnSpLocks/>
            <a:endCxn id="80" idx="4"/>
          </p:cNvCxnSpPr>
          <p:nvPr userDrawn="1"/>
        </p:nvCxnSpPr>
        <p:spPr>
          <a:xfrm rot="5400000" flipH="1" flipV="1">
            <a:off x="6322988" y="2669169"/>
            <a:ext cx="876113" cy="2125835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>
            <a:extLst>
              <a:ext uri="{FF2B5EF4-FFF2-40B4-BE49-F238E27FC236}">
                <a16:creationId xmlns:a16="http://schemas.microsoft.com/office/drawing/2014/main" id="{86C5A966-060A-F7E1-D6CA-10B540741C44}"/>
              </a:ext>
            </a:extLst>
          </p:cNvPr>
          <p:cNvSpPr/>
          <p:nvPr userDrawn="1"/>
        </p:nvSpPr>
        <p:spPr>
          <a:xfrm>
            <a:off x="7481342" y="2506242"/>
            <a:ext cx="685241" cy="68524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BCF39147-B27E-D8E9-F6EF-BB51A58D9F2E}"/>
              </a:ext>
            </a:extLst>
          </p:cNvPr>
          <p:cNvSpPr/>
          <p:nvPr userDrawn="1"/>
        </p:nvSpPr>
        <p:spPr>
          <a:xfrm>
            <a:off x="7378795" y="2403695"/>
            <a:ext cx="890334" cy="890334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Connector: Elbow 82">
            <a:extLst>
              <a:ext uri="{FF2B5EF4-FFF2-40B4-BE49-F238E27FC236}">
                <a16:creationId xmlns:a16="http://schemas.microsoft.com/office/drawing/2014/main" id="{F2DF84EE-67CA-17BD-C9B8-19D5E3EE9215}"/>
              </a:ext>
            </a:extLst>
          </p:cNvPr>
          <p:cNvCxnSpPr>
            <a:cxnSpLocks/>
            <a:stCxn id="87" idx="0"/>
            <a:endCxn id="69" idx="4"/>
          </p:cNvCxnSpPr>
          <p:nvPr userDrawn="1"/>
        </p:nvCxnSpPr>
        <p:spPr>
          <a:xfrm rot="16200000" flipV="1">
            <a:off x="4198632" y="2670647"/>
            <a:ext cx="876113" cy="2122878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Oval 85">
            <a:extLst>
              <a:ext uri="{FF2B5EF4-FFF2-40B4-BE49-F238E27FC236}">
                <a16:creationId xmlns:a16="http://schemas.microsoft.com/office/drawing/2014/main" id="{4F9568AA-28E4-E9C6-758E-283E1E38E69E}"/>
              </a:ext>
            </a:extLst>
          </p:cNvPr>
          <p:cNvSpPr/>
          <p:nvPr userDrawn="1"/>
        </p:nvSpPr>
        <p:spPr>
          <a:xfrm>
            <a:off x="5355507" y="4272689"/>
            <a:ext cx="685241" cy="68524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19868DD4-EDBE-F2D9-9644-0A0ED803D9DD}"/>
              </a:ext>
            </a:extLst>
          </p:cNvPr>
          <p:cNvSpPr/>
          <p:nvPr userDrawn="1"/>
        </p:nvSpPr>
        <p:spPr>
          <a:xfrm>
            <a:off x="5252960" y="4170142"/>
            <a:ext cx="890334" cy="890334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S_LOGO">
            <a:extLst>
              <a:ext uri="{FF2B5EF4-FFF2-40B4-BE49-F238E27FC236}">
                <a16:creationId xmlns:a16="http://schemas.microsoft.com/office/drawing/2014/main" id="{E38391A4-CC8D-39B0-4428-6445275CA289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4" name="SS_PRESENTATION_TITLE">
            <a:extLst>
              <a:ext uri="{FF2B5EF4-FFF2-40B4-BE49-F238E27FC236}">
                <a16:creationId xmlns:a16="http://schemas.microsoft.com/office/drawing/2014/main" id="{69DADC0F-2F0B-1D46-342D-AC3F1A432130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0" name="Shape 12">
            <a:extLst>
              <a:ext uri="{FF2B5EF4-FFF2-40B4-BE49-F238E27FC236}">
                <a16:creationId xmlns:a16="http://schemas.microsoft.com/office/drawing/2014/main" id="{BC8070FA-D3B4-99F3-7123-228314F4CC89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21" name="Shape 2">
            <a:extLst>
              <a:ext uri="{FF2B5EF4-FFF2-40B4-BE49-F238E27FC236}">
                <a16:creationId xmlns:a16="http://schemas.microsoft.com/office/drawing/2014/main" id="{498C0265-9DEF-FA2D-E39B-E2C6403C23CB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2" name="SS_TITLE">
            <a:extLst>
              <a:ext uri="{FF2B5EF4-FFF2-40B4-BE49-F238E27FC236}">
                <a16:creationId xmlns:a16="http://schemas.microsoft.com/office/drawing/2014/main" id="{78FD7E64-311F-F17B-CE91-960F7AE1A8A5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3" name="SS_PAGE">
            <a:extLst>
              <a:ext uri="{FF2B5EF4-FFF2-40B4-BE49-F238E27FC236}">
                <a16:creationId xmlns:a16="http://schemas.microsoft.com/office/drawing/2014/main" id="{05DAE5EF-6559-13E6-C270-E6C2A9663E57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14" name="SS_ITEM_4_CONTENT">
            <a:extLst>
              <a:ext uri="{FF2B5EF4-FFF2-40B4-BE49-F238E27FC236}">
                <a16:creationId xmlns:a16="http://schemas.microsoft.com/office/drawing/2014/main" id="{55088694-8ABB-10C0-B050-9854E6B11734}"/>
              </a:ext>
            </a:extLst>
          </p:cNvPr>
          <p:cNvSpPr>
            <a:spLocks noGrp="1"/>
          </p:cNvSpPr>
          <p:nvPr>
            <p:ph type="body" sz="quarter" idx="138" hasCustomPrompt="1"/>
          </p:nvPr>
        </p:nvSpPr>
        <p:spPr>
          <a:xfrm>
            <a:off x="8488633" y="2200944"/>
            <a:ext cx="2834640" cy="13716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182880" indent="-182880"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3" name="SS_ITEM_4_TITLE">
            <a:extLst>
              <a:ext uri="{FF2B5EF4-FFF2-40B4-BE49-F238E27FC236}">
                <a16:creationId xmlns:a16="http://schemas.microsoft.com/office/drawing/2014/main" id="{D296AAD1-0E8D-5513-57E7-F3C7547353E9}"/>
              </a:ext>
            </a:extLst>
          </p:cNvPr>
          <p:cNvSpPr>
            <a:spLocks noGrp="1"/>
          </p:cNvSpPr>
          <p:nvPr>
            <p:ph type="body" sz="quarter" idx="137"/>
          </p:nvPr>
        </p:nvSpPr>
        <p:spPr>
          <a:xfrm>
            <a:off x="8488633" y="1745021"/>
            <a:ext cx="283464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20" name="SS_ICON_4">
            <a:extLst>
              <a:ext uri="{FF2B5EF4-FFF2-40B4-BE49-F238E27FC236}">
                <a16:creationId xmlns:a16="http://schemas.microsoft.com/office/drawing/2014/main" id="{51F12513-6CE2-CD87-A774-37906D7870B1}"/>
              </a:ext>
            </a:extLst>
          </p:cNvPr>
          <p:cNvSpPr>
            <a:spLocks noGrp="1"/>
          </p:cNvSpPr>
          <p:nvPr>
            <p:ph type="pic" sz="quarter" idx="150"/>
          </p:nvPr>
        </p:nvSpPr>
        <p:spPr>
          <a:xfrm>
            <a:off x="7643962" y="2668862"/>
            <a:ext cx="360000" cy="360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00"/>
            </a:lvl1pPr>
          </a:lstStyle>
          <a:p>
            <a:endParaRPr lang="en-US" dirty="0"/>
          </a:p>
        </p:txBody>
      </p:sp>
      <p:sp>
        <p:nvSpPr>
          <p:cNvPr id="15" name="SS_ITEM_3_CONTENT">
            <a:extLst>
              <a:ext uri="{FF2B5EF4-FFF2-40B4-BE49-F238E27FC236}">
                <a16:creationId xmlns:a16="http://schemas.microsoft.com/office/drawing/2014/main" id="{234A03CA-A8BD-FBE3-73CA-D1F63DA1B786}"/>
              </a:ext>
            </a:extLst>
          </p:cNvPr>
          <p:cNvSpPr>
            <a:spLocks noGrp="1"/>
          </p:cNvSpPr>
          <p:nvPr>
            <p:ph type="body" sz="quarter" idx="133" hasCustomPrompt="1"/>
          </p:nvPr>
        </p:nvSpPr>
        <p:spPr>
          <a:xfrm>
            <a:off x="6365652" y="4433088"/>
            <a:ext cx="2834640" cy="1685232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182880" indent="-182880"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6" name="SS_ITEM_3_TITLE">
            <a:extLst>
              <a:ext uri="{FF2B5EF4-FFF2-40B4-BE49-F238E27FC236}">
                <a16:creationId xmlns:a16="http://schemas.microsoft.com/office/drawing/2014/main" id="{B3CD1AB1-645F-7A46-F7FC-8A41CC56E553}"/>
              </a:ext>
            </a:extLst>
          </p:cNvPr>
          <p:cNvSpPr>
            <a:spLocks noGrp="1"/>
          </p:cNvSpPr>
          <p:nvPr>
            <p:ph type="body" sz="quarter" idx="134"/>
          </p:nvPr>
        </p:nvSpPr>
        <p:spPr>
          <a:xfrm>
            <a:off x="6365652" y="3977165"/>
            <a:ext cx="283464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9" name="SS_ICON_3">
            <a:extLst>
              <a:ext uri="{FF2B5EF4-FFF2-40B4-BE49-F238E27FC236}">
                <a16:creationId xmlns:a16="http://schemas.microsoft.com/office/drawing/2014/main" id="{9C08846A-1CC7-C8B3-FD8B-13871235363E}"/>
              </a:ext>
            </a:extLst>
          </p:cNvPr>
          <p:cNvSpPr>
            <a:spLocks noGrp="1"/>
          </p:cNvSpPr>
          <p:nvPr>
            <p:ph type="pic" sz="quarter" idx="147"/>
          </p:nvPr>
        </p:nvSpPr>
        <p:spPr>
          <a:xfrm>
            <a:off x="5518127" y="4435309"/>
            <a:ext cx="360000" cy="360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00"/>
            </a:lvl1pPr>
          </a:lstStyle>
          <a:p>
            <a:endParaRPr lang="en-US" dirty="0"/>
          </a:p>
        </p:txBody>
      </p:sp>
      <p:sp>
        <p:nvSpPr>
          <p:cNvPr id="12" name="SS_ITEM_2_CONTENT">
            <a:extLst>
              <a:ext uri="{FF2B5EF4-FFF2-40B4-BE49-F238E27FC236}">
                <a16:creationId xmlns:a16="http://schemas.microsoft.com/office/drawing/2014/main" id="{C484F231-97B2-5BE4-EB90-09C46C0F0685}"/>
              </a:ext>
            </a:extLst>
          </p:cNvPr>
          <p:cNvSpPr>
            <a:spLocks noGrp="1"/>
          </p:cNvSpPr>
          <p:nvPr>
            <p:ph type="body" sz="quarter" idx="135" hasCustomPrompt="1"/>
          </p:nvPr>
        </p:nvSpPr>
        <p:spPr>
          <a:xfrm>
            <a:off x="4185314" y="2200944"/>
            <a:ext cx="2834640" cy="13716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182880" indent="-182880"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1" name="SS_ITEM_2_TITLE">
            <a:extLst>
              <a:ext uri="{FF2B5EF4-FFF2-40B4-BE49-F238E27FC236}">
                <a16:creationId xmlns:a16="http://schemas.microsoft.com/office/drawing/2014/main" id="{AEECDAD3-778D-6067-1614-999FAD57D9A3}"/>
              </a:ext>
            </a:extLst>
          </p:cNvPr>
          <p:cNvSpPr>
            <a:spLocks noGrp="1"/>
          </p:cNvSpPr>
          <p:nvPr>
            <p:ph type="body" sz="quarter" idx="136"/>
          </p:nvPr>
        </p:nvSpPr>
        <p:spPr>
          <a:xfrm>
            <a:off x="4185314" y="1745021"/>
            <a:ext cx="283464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8" name="SS_ICON_2">
            <a:extLst>
              <a:ext uri="{FF2B5EF4-FFF2-40B4-BE49-F238E27FC236}">
                <a16:creationId xmlns:a16="http://schemas.microsoft.com/office/drawing/2014/main" id="{4F39F966-FFE0-34F1-5745-82492C5BB2E6}"/>
              </a:ext>
            </a:extLst>
          </p:cNvPr>
          <p:cNvSpPr>
            <a:spLocks noGrp="1"/>
          </p:cNvSpPr>
          <p:nvPr>
            <p:ph type="pic" sz="quarter" idx="144"/>
          </p:nvPr>
        </p:nvSpPr>
        <p:spPr>
          <a:xfrm>
            <a:off x="3395249" y="2668862"/>
            <a:ext cx="360000" cy="360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00"/>
            </a:lvl1pPr>
          </a:lstStyle>
          <a:p>
            <a:endParaRPr lang="en-US" dirty="0"/>
          </a:p>
        </p:txBody>
      </p:sp>
      <p:sp>
        <p:nvSpPr>
          <p:cNvPr id="90" name="SS_ITEM_1_CONTENT">
            <a:extLst>
              <a:ext uri="{FF2B5EF4-FFF2-40B4-BE49-F238E27FC236}">
                <a16:creationId xmlns:a16="http://schemas.microsoft.com/office/drawing/2014/main" id="{0E5B5ED7-40DB-E882-3C55-903A81B89166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2128361" y="4433088"/>
            <a:ext cx="2834640" cy="1685232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182880" indent="-182880"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91" name="SS_ITEM_1_TITLE">
            <a:extLst>
              <a:ext uri="{FF2B5EF4-FFF2-40B4-BE49-F238E27FC236}">
                <a16:creationId xmlns:a16="http://schemas.microsoft.com/office/drawing/2014/main" id="{2A7CEBF1-BF5D-C6A1-559A-8FD0429854C3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>
          <a:xfrm>
            <a:off x="2128361" y="3977165"/>
            <a:ext cx="283464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7" name="SS_ICON_1">
            <a:extLst>
              <a:ext uri="{FF2B5EF4-FFF2-40B4-BE49-F238E27FC236}">
                <a16:creationId xmlns:a16="http://schemas.microsoft.com/office/drawing/2014/main" id="{201F4650-5442-4011-0B3B-1C14FB560814}"/>
              </a:ext>
            </a:extLst>
          </p:cNvPr>
          <p:cNvSpPr>
            <a:spLocks noGrp="1"/>
          </p:cNvSpPr>
          <p:nvPr>
            <p:ph type="pic" sz="quarter" idx="139"/>
          </p:nvPr>
        </p:nvSpPr>
        <p:spPr>
          <a:xfrm>
            <a:off x="1280836" y="4435309"/>
            <a:ext cx="360000" cy="360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93023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TIMELINE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3F9211E-8DC8-AF06-BFFE-7A0AA5890577}"/>
              </a:ext>
            </a:extLst>
          </p:cNvPr>
          <p:cNvCxnSpPr>
            <a:cxnSpLocks/>
          </p:cNvCxnSpPr>
          <p:nvPr userDrawn="1"/>
        </p:nvCxnSpPr>
        <p:spPr>
          <a:xfrm flipV="1">
            <a:off x="6096000" y="3395554"/>
            <a:ext cx="0" cy="267604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00744FA-2E4B-95C2-C8A3-FF306C080FE6}"/>
              </a:ext>
            </a:extLst>
          </p:cNvPr>
          <p:cNvCxnSpPr>
            <a:cxnSpLocks/>
          </p:cNvCxnSpPr>
          <p:nvPr userDrawn="1"/>
        </p:nvCxnSpPr>
        <p:spPr>
          <a:xfrm flipV="1">
            <a:off x="2280816" y="3395554"/>
            <a:ext cx="0" cy="267604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12C29FC-1B82-B81F-3010-363551C1AE18}"/>
              </a:ext>
            </a:extLst>
          </p:cNvPr>
          <p:cNvCxnSpPr>
            <a:cxnSpLocks/>
          </p:cNvCxnSpPr>
          <p:nvPr userDrawn="1"/>
        </p:nvCxnSpPr>
        <p:spPr>
          <a:xfrm flipV="1">
            <a:off x="9911184" y="3395554"/>
            <a:ext cx="0" cy="267604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36388C7-818F-B0C6-7341-55684F8D32DC}"/>
              </a:ext>
            </a:extLst>
          </p:cNvPr>
          <p:cNvCxnSpPr>
            <a:cxnSpLocks/>
          </p:cNvCxnSpPr>
          <p:nvPr userDrawn="1"/>
        </p:nvCxnSpPr>
        <p:spPr>
          <a:xfrm flipV="1">
            <a:off x="4188408" y="4209862"/>
            <a:ext cx="0" cy="267604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E440B8C-0731-E8D2-36D2-F0EA5A043C0F}"/>
              </a:ext>
            </a:extLst>
          </p:cNvPr>
          <p:cNvCxnSpPr>
            <a:cxnSpLocks/>
          </p:cNvCxnSpPr>
          <p:nvPr userDrawn="1"/>
        </p:nvCxnSpPr>
        <p:spPr>
          <a:xfrm flipV="1">
            <a:off x="8003592" y="4209862"/>
            <a:ext cx="0" cy="267604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50D3A3-D353-AEE3-5CCF-BC6E5B8D8F0A}"/>
              </a:ext>
            </a:extLst>
          </p:cNvPr>
          <p:cNvSpPr/>
          <p:nvPr userDrawn="1"/>
        </p:nvSpPr>
        <p:spPr>
          <a:xfrm>
            <a:off x="1960776" y="3617699"/>
            <a:ext cx="640080" cy="640080"/>
          </a:xfrm>
          <a:prstGeom prst="ellipse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695CCED-BCDC-11B3-20F2-B4CB51AB59C2}"/>
              </a:ext>
            </a:extLst>
          </p:cNvPr>
          <p:cNvSpPr/>
          <p:nvPr userDrawn="1"/>
        </p:nvSpPr>
        <p:spPr>
          <a:xfrm>
            <a:off x="3868368" y="3617699"/>
            <a:ext cx="640080" cy="640080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2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38B31CB-5498-9B0E-7C3A-B97EC80E560B}"/>
              </a:ext>
            </a:extLst>
          </p:cNvPr>
          <p:cNvSpPr/>
          <p:nvPr userDrawn="1"/>
        </p:nvSpPr>
        <p:spPr>
          <a:xfrm>
            <a:off x="5775960" y="3617699"/>
            <a:ext cx="640080" cy="640080"/>
          </a:xfrm>
          <a:prstGeom prst="ellipse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3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73E3D8B-249B-FAA4-F612-544CD388A333}"/>
              </a:ext>
            </a:extLst>
          </p:cNvPr>
          <p:cNvSpPr/>
          <p:nvPr userDrawn="1"/>
        </p:nvSpPr>
        <p:spPr>
          <a:xfrm>
            <a:off x="7683552" y="3617699"/>
            <a:ext cx="640080" cy="640080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4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BAF773D-4B83-712B-9D7D-5137895EBEFD}"/>
              </a:ext>
            </a:extLst>
          </p:cNvPr>
          <p:cNvSpPr/>
          <p:nvPr userDrawn="1"/>
        </p:nvSpPr>
        <p:spPr>
          <a:xfrm>
            <a:off x="9591144" y="3617699"/>
            <a:ext cx="640080" cy="640080"/>
          </a:xfrm>
          <a:prstGeom prst="ellipse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5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2F44836F-9DDF-BE17-F6AF-F306906687E4}"/>
              </a:ext>
            </a:extLst>
          </p:cNvPr>
          <p:cNvCxnSpPr>
            <a:cxnSpLocks/>
          </p:cNvCxnSpPr>
          <p:nvPr userDrawn="1"/>
        </p:nvCxnSpPr>
        <p:spPr>
          <a:xfrm flipV="1">
            <a:off x="2789571" y="4031868"/>
            <a:ext cx="1097280" cy="9205"/>
          </a:xfrm>
          <a:prstGeom prst="line">
            <a:avLst/>
          </a:prstGeom>
          <a:ln w="38100">
            <a:solidFill>
              <a:srgbClr val="C2F0D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1386837-D26E-B249-D56C-B49D6A32A252}"/>
              </a:ext>
            </a:extLst>
          </p:cNvPr>
          <p:cNvCxnSpPr>
            <a:cxnSpLocks/>
          </p:cNvCxnSpPr>
          <p:nvPr userDrawn="1"/>
        </p:nvCxnSpPr>
        <p:spPr>
          <a:xfrm flipV="1">
            <a:off x="4678681" y="4031868"/>
            <a:ext cx="1097280" cy="9205"/>
          </a:xfrm>
          <a:prstGeom prst="line">
            <a:avLst/>
          </a:prstGeom>
          <a:ln w="38100">
            <a:solidFill>
              <a:srgbClr val="C2F0D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0E6FF9E-4BDE-5958-CFC2-11FAC813A6D2}"/>
              </a:ext>
            </a:extLst>
          </p:cNvPr>
          <p:cNvCxnSpPr>
            <a:cxnSpLocks/>
          </p:cNvCxnSpPr>
          <p:nvPr userDrawn="1"/>
        </p:nvCxnSpPr>
        <p:spPr>
          <a:xfrm flipV="1">
            <a:off x="6604755" y="4022663"/>
            <a:ext cx="1097280" cy="9205"/>
          </a:xfrm>
          <a:prstGeom prst="line">
            <a:avLst/>
          </a:prstGeom>
          <a:ln w="38100">
            <a:solidFill>
              <a:srgbClr val="C2F0D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698304E-7464-C71F-B3DC-8556EB347D75}"/>
              </a:ext>
            </a:extLst>
          </p:cNvPr>
          <p:cNvCxnSpPr>
            <a:cxnSpLocks/>
          </p:cNvCxnSpPr>
          <p:nvPr userDrawn="1"/>
        </p:nvCxnSpPr>
        <p:spPr>
          <a:xfrm flipV="1">
            <a:off x="8503106" y="4031868"/>
            <a:ext cx="1097280" cy="9205"/>
          </a:xfrm>
          <a:prstGeom prst="line">
            <a:avLst/>
          </a:prstGeom>
          <a:ln w="38100">
            <a:solidFill>
              <a:srgbClr val="C2F0D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Shape 12">
            <a:extLst>
              <a:ext uri="{FF2B5EF4-FFF2-40B4-BE49-F238E27FC236}">
                <a16:creationId xmlns:a16="http://schemas.microsoft.com/office/drawing/2014/main" id="{BE3AB8BA-67D7-A973-0001-B452BDE60408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4" name="Shape 2">
            <a:extLst>
              <a:ext uri="{FF2B5EF4-FFF2-40B4-BE49-F238E27FC236}">
                <a16:creationId xmlns:a16="http://schemas.microsoft.com/office/drawing/2014/main" id="{8EBFA867-9695-1C96-458E-FBD32952B680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1" name="SS_PRESENTATION_TITLE">
            <a:extLst>
              <a:ext uri="{FF2B5EF4-FFF2-40B4-BE49-F238E27FC236}">
                <a16:creationId xmlns:a16="http://schemas.microsoft.com/office/drawing/2014/main" id="{C2DB6D42-C53E-1723-B3FA-1E505C9688B0}"/>
              </a:ext>
            </a:extLst>
          </p:cNvPr>
          <p:cNvSpPr>
            <a:spLocks noGrp="1"/>
          </p:cNvSpPr>
          <p:nvPr userDrawn="1"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2" name="SS_LOGO">
            <a:extLst>
              <a:ext uri="{FF2B5EF4-FFF2-40B4-BE49-F238E27FC236}">
                <a16:creationId xmlns:a16="http://schemas.microsoft.com/office/drawing/2014/main" id="{F13C03A1-E942-DC5B-EBD3-2648CE796BD9}"/>
              </a:ext>
            </a:extLst>
          </p:cNvPr>
          <p:cNvSpPr>
            <a:spLocks noGrp="1"/>
          </p:cNvSpPr>
          <p:nvPr userDrawn="1"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3" name="SS_TITLE">
            <a:extLst>
              <a:ext uri="{FF2B5EF4-FFF2-40B4-BE49-F238E27FC236}">
                <a16:creationId xmlns:a16="http://schemas.microsoft.com/office/drawing/2014/main" id="{DE23042B-D666-5125-7F19-68886D737A9E}"/>
              </a:ext>
            </a:extLst>
          </p:cNvPr>
          <p:cNvSpPr>
            <a:spLocks noGrp="1"/>
          </p:cNvSpPr>
          <p:nvPr userDrawn="1"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4" name="SS_PAGE">
            <a:extLst>
              <a:ext uri="{FF2B5EF4-FFF2-40B4-BE49-F238E27FC236}">
                <a16:creationId xmlns:a16="http://schemas.microsoft.com/office/drawing/2014/main" id="{DC5A690D-2083-1934-F580-3BFB8463A50E}"/>
              </a:ext>
            </a:extLst>
          </p:cNvPr>
          <p:cNvSpPr>
            <a:spLocks noGrp="1" noChangeAspect="1"/>
          </p:cNvSpPr>
          <p:nvPr userDrawn="1"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39" name="SS_ITEM_5_CONTENT">
            <a:extLst>
              <a:ext uri="{FF2B5EF4-FFF2-40B4-BE49-F238E27FC236}">
                <a16:creationId xmlns:a16="http://schemas.microsoft.com/office/drawing/2014/main" id="{CAACED4E-B01F-C301-47F1-389321CADE07}"/>
              </a:ext>
            </a:extLst>
          </p:cNvPr>
          <p:cNvSpPr>
            <a:spLocks noGrp="1"/>
          </p:cNvSpPr>
          <p:nvPr userDrawn="1">
            <p:ph type="body" sz="quarter" idx="136" hasCustomPrompt="1"/>
          </p:nvPr>
        </p:nvSpPr>
        <p:spPr>
          <a:xfrm>
            <a:off x="8631024" y="2121080"/>
            <a:ext cx="2560320" cy="118872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4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38" name="SS_ITEM_5_TITLE">
            <a:extLst>
              <a:ext uri="{FF2B5EF4-FFF2-40B4-BE49-F238E27FC236}">
                <a16:creationId xmlns:a16="http://schemas.microsoft.com/office/drawing/2014/main" id="{A0A6D044-FD53-7D23-BDB5-3849D5934A0D}"/>
              </a:ext>
            </a:extLst>
          </p:cNvPr>
          <p:cNvSpPr>
            <a:spLocks noGrp="1"/>
          </p:cNvSpPr>
          <p:nvPr userDrawn="1">
            <p:ph type="body" sz="quarter" idx="135"/>
          </p:nvPr>
        </p:nvSpPr>
        <p:spPr>
          <a:xfrm>
            <a:off x="8631024" y="1678127"/>
            <a:ext cx="256032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43" name="SS_ITEM_4_CONTENT">
            <a:extLst>
              <a:ext uri="{FF2B5EF4-FFF2-40B4-BE49-F238E27FC236}">
                <a16:creationId xmlns:a16="http://schemas.microsoft.com/office/drawing/2014/main" id="{F227AF43-17C1-D8CE-D853-6F65D4CD2623}"/>
              </a:ext>
            </a:extLst>
          </p:cNvPr>
          <p:cNvSpPr>
            <a:spLocks noGrp="1"/>
          </p:cNvSpPr>
          <p:nvPr userDrawn="1">
            <p:ph type="body" sz="quarter" idx="140" hasCustomPrompt="1"/>
          </p:nvPr>
        </p:nvSpPr>
        <p:spPr>
          <a:xfrm>
            <a:off x="6726083" y="5047512"/>
            <a:ext cx="2560320" cy="118872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4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42" name="SS_ITEM_4_TITLE">
            <a:extLst>
              <a:ext uri="{FF2B5EF4-FFF2-40B4-BE49-F238E27FC236}">
                <a16:creationId xmlns:a16="http://schemas.microsoft.com/office/drawing/2014/main" id="{7C7F2088-CD5D-F005-6EA3-787FED58A43D}"/>
              </a:ext>
            </a:extLst>
          </p:cNvPr>
          <p:cNvSpPr>
            <a:spLocks noGrp="1"/>
          </p:cNvSpPr>
          <p:nvPr userDrawn="1">
            <p:ph type="body" sz="quarter" idx="139"/>
          </p:nvPr>
        </p:nvSpPr>
        <p:spPr>
          <a:xfrm>
            <a:off x="6726083" y="4585100"/>
            <a:ext cx="256032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7" name="SS_ITEM_3_CONTENT">
            <a:extLst>
              <a:ext uri="{FF2B5EF4-FFF2-40B4-BE49-F238E27FC236}">
                <a16:creationId xmlns:a16="http://schemas.microsoft.com/office/drawing/2014/main" id="{0E34AAB0-7BDA-93D5-12AA-8EEE0AC1A611}"/>
              </a:ext>
            </a:extLst>
          </p:cNvPr>
          <p:cNvSpPr>
            <a:spLocks noGrp="1"/>
          </p:cNvSpPr>
          <p:nvPr userDrawn="1">
            <p:ph type="body" sz="quarter" idx="134" hasCustomPrompt="1"/>
          </p:nvPr>
        </p:nvSpPr>
        <p:spPr>
          <a:xfrm>
            <a:off x="4828910" y="2121080"/>
            <a:ext cx="2560320" cy="118872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4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36" name="SS_ITEM_3_TITLE">
            <a:extLst>
              <a:ext uri="{FF2B5EF4-FFF2-40B4-BE49-F238E27FC236}">
                <a16:creationId xmlns:a16="http://schemas.microsoft.com/office/drawing/2014/main" id="{7F4F52A5-CFB9-D194-432D-BBAF4064E411}"/>
              </a:ext>
            </a:extLst>
          </p:cNvPr>
          <p:cNvSpPr>
            <a:spLocks noGrp="1"/>
          </p:cNvSpPr>
          <p:nvPr userDrawn="1">
            <p:ph type="body" sz="quarter" idx="133"/>
          </p:nvPr>
        </p:nvSpPr>
        <p:spPr>
          <a:xfrm>
            <a:off x="4828910" y="1678127"/>
            <a:ext cx="256032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41" name="SS_ITEM_2_CONTENT">
            <a:extLst>
              <a:ext uri="{FF2B5EF4-FFF2-40B4-BE49-F238E27FC236}">
                <a16:creationId xmlns:a16="http://schemas.microsoft.com/office/drawing/2014/main" id="{D6131C15-F76A-2CB3-0778-5622A6A30A40}"/>
              </a:ext>
            </a:extLst>
          </p:cNvPr>
          <p:cNvSpPr>
            <a:spLocks noGrp="1"/>
          </p:cNvSpPr>
          <p:nvPr userDrawn="1">
            <p:ph type="body" sz="quarter" idx="138" hasCustomPrompt="1"/>
          </p:nvPr>
        </p:nvSpPr>
        <p:spPr>
          <a:xfrm>
            <a:off x="2908247" y="5047512"/>
            <a:ext cx="2560320" cy="118872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4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40" name="SS_ITEM_2_TITLE">
            <a:extLst>
              <a:ext uri="{FF2B5EF4-FFF2-40B4-BE49-F238E27FC236}">
                <a16:creationId xmlns:a16="http://schemas.microsoft.com/office/drawing/2014/main" id="{FBD3EB63-5852-4BB3-CEE6-6F591F51D089}"/>
              </a:ext>
            </a:extLst>
          </p:cNvPr>
          <p:cNvSpPr>
            <a:spLocks noGrp="1"/>
          </p:cNvSpPr>
          <p:nvPr userDrawn="1">
            <p:ph type="body" sz="quarter" idx="137"/>
          </p:nvPr>
        </p:nvSpPr>
        <p:spPr>
          <a:xfrm>
            <a:off x="2908247" y="4585100"/>
            <a:ext cx="256032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5" name="SS_ITEM_1_CONTENT">
            <a:extLst>
              <a:ext uri="{FF2B5EF4-FFF2-40B4-BE49-F238E27FC236}">
                <a16:creationId xmlns:a16="http://schemas.microsoft.com/office/drawing/2014/main" id="{DA1617C2-DAB4-74CB-5C33-2053E4C2919A}"/>
              </a:ext>
            </a:extLst>
          </p:cNvPr>
          <p:cNvSpPr>
            <a:spLocks noGrp="1"/>
          </p:cNvSpPr>
          <p:nvPr userDrawn="1">
            <p:ph type="body" sz="quarter" idx="132" hasCustomPrompt="1"/>
          </p:nvPr>
        </p:nvSpPr>
        <p:spPr>
          <a:xfrm>
            <a:off x="1018102" y="2121080"/>
            <a:ext cx="2560320" cy="118872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4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34" name="SS_ITEM_1_TITLE">
            <a:extLst>
              <a:ext uri="{FF2B5EF4-FFF2-40B4-BE49-F238E27FC236}">
                <a16:creationId xmlns:a16="http://schemas.microsoft.com/office/drawing/2014/main" id="{AFBAA8AC-9B42-E726-9549-C4DB07677D73}"/>
              </a:ext>
            </a:extLst>
          </p:cNvPr>
          <p:cNvSpPr>
            <a:spLocks noGrp="1"/>
          </p:cNvSpPr>
          <p:nvPr userDrawn="1">
            <p:ph type="body" sz="quarter" idx="116"/>
          </p:nvPr>
        </p:nvSpPr>
        <p:spPr>
          <a:xfrm>
            <a:off x="1018102" y="1678127"/>
            <a:ext cx="256032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2679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TIMELINE_5_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F8024E8-E108-1FEE-7DAC-EC27C3D0F1C3}"/>
              </a:ext>
            </a:extLst>
          </p:cNvPr>
          <p:cNvCxnSpPr>
            <a:cxnSpLocks/>
          </p:cNvCxnSpPr>
          <p:nvPr userDrawn="1"/>
        </p:nvCxnSpPr>
        <p:spPr>
          <a:xfrm flipV="1">
            <a:off x="6096000" y="3404885"/>
            <a:ext cx="0" cy="267604"/>
          </a:xfrm>
          <a:prstGeom prst="line">
            <a:avLst/>
          </a:prstGeom>
          <a:ln w="38100" cap="rnd">
            <a:solidFill>
              <a:schemeClr val="accent2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277DA7D-3303-651A-6495-DF4F44904121}"/>
              </a:ext>
            </a:extLst>
          </p:cNvPr>
          <p:cNvCxnSpPr>
            <a:cxnSpLocks/>
          </p:cNvCxnSpPr>
          <p:nvPr userDrawn="1"/>
        </p:nvCxnSpPr>
        <p:spPr>
          <a:xfrm flipV="1">
            <a:off x="2280816" y="3404885"/>
            <a:ext cx="0" cy="267604"/>
          </a:xfrm>
          <a:prstGeom prst="line">
            <a:avLst/>
          </a:prstGeom>
          <a:ln w="38100" cap="rnd">
            <a:solidFill>
              <a:schemeClr val="accent2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99A9040-0A6C-55E0-3DAC-6ED04B90C26F}"/>
              </a:ext>
            </a:extLst>
          </p:cNvPr>
          <p:cNvCxnSpPr>
            <a:cxnSpLocks/>
          </p:cNvCxnSpPr>
          <p:nvPr userDrawn="1"/>
        </p:nvCxnSpPr>
        <p:spPr>
          <a:xfrm flipV="1">
            <a:off x="9911184" y="3404885"/>
            <a:ext cx="0" cy="267604"/>
          </a:xfrm>
          <a:prstGeom prst="line">
            <a:avLst/>
          </a:prstGeom>
          <a:ln w="38100" cap="rnd">
            <a:solidFill>
              <a:schemeClr val="accent2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C311408-8277-0A12-54F9-9032A6B1CD90}"/>
              </a:ext>
            </a:extLst>
          </p:cNvPr>
          <p:cNvCxnSpPr>
            <a:cxnSpLocks/>
          </p:cNvCxnSpPr>
          <p:nvPr userDrawn="1"/>
        </p:nvCxnSpPr>
        <p:spPr>
          <a:xfrm flipV="1">
            <a:off x="4188408" y="4219193"/>
            <a:ext cx="0" cy="267604"/>
          </a:xfrm>
          <a:prstGeom prst="line">
            <a:avLst/>
          </a:prstGeom>
          <a:ln w="38100" cap="rnd">
            <a:solidFill>
              <a:schemeClr val="accent2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E366E51-59CA-96C1-84D1-7246935D21EB}"/>
              </a:ext>
            </a:extLst>
          </p:cNvPr>
          <p:cNvCxnSpPr>
            <a:cxnSpLocks/>
          </p:cNvCxnSpPr>
          <p:nvPr userDrawn="1"/>
        </p:nvCxnSpPr>
        <p:spPr>
          <a:xfrm flipV="1">
            <a:off x="8003592" y="4219193"/>
            <a:ext cx="0" cy="267604"/>
          </a:xfrm>
          <a:prstGeom prst="line">
            <a:avLst/>
          </a:prstGeom>
          <a:ln w="38100" cap="rnd">
            <a:solidFill>
              <a:schemeClr val="accent2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CFBDAD-5291-D354-D831-1621D1AFFF42}"/>
              </a:ext>
            </a:extLst>
          </p:cNvPr>
          <p:cNvCxnSpPr>
            <a:cxnSpLocks/>
          </p:cNvCxnSpPr>
          <p:nvPr userDrawn="1"/>
        </p:nvCxnSpPr>
        <p:spPr>
          <a:xfrm flipV="1">
            <a:off x="2789571" y="4041199"/>
            <a:ext cx="1097280" cy="9205"/>
          </a:xfrm>
          <a:prstGeom prst="line">
            <a:avLst/>
          </a:prstGeom>
          <a:ln w="38100" cap="rnd">
            <a:solidFill>
              <a:schemeClr val="accent2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74D08B7-47E2-8E7A-9074-D39BF714BDEF}"/>
              </a:ext>
            </a:extLst>
          </p:cNvPr>
          <p:cNvCxnSpPr>
            <a:cxnSpLocks/>
          </p:cNvCxnSpPr>
          <p:nvPr userDrawn="1"/>
        </p:nvCxnSpPr>
        <p:spPr>
          <a:xfrm flipV="1">
            <a:off x="4678681" y="4041199"/>
            <a:ext cx="1097280" cy="9205"/>
          </a:xfrm>
          <a:prstGeom prst="line">
            <a:avLst/>
          </a:prstGeom>
          <a:ln w="38100" cap="rnd">
            <a:solidFill>
              <a:schemeClr val="accent2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E42047C-7734-085C-8F42-9E69E68436CF}"/>
              </a:ext>
            </a:extLst>
          </p:cNvPr>
          <p:cNvCxnSpPr>
            <a:cxnSpLocks/>
          </p:cNvCxnSpPr>
          <p:nvPr userDrawn="1"/>
        </p:nvCxnSpPr>
        <p:spPr>
          <a:xfrm flipV="1">
            <a:off x="6604755" y="4031994"/>
            <a:ext cx="1097280" cy="9205"/>
          </a:xfrm>
          <a:prstGeom prst="line">
            <a:avLst/>
          </a:prstGeom>
          <a:ln w="38100" cap="rnd">
            <a:solidFill>
              <a:schemeClr val="accent2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A07E703-F8EF-54C0-B561-20A2AAA8E350}"/>
              </a:ext>
            </a:extLst>
          </p:cNvPr>
          <p:cNvCxnSpPr>
            <a:cxnSpLocks/>
          </p:cNvCxnSpPr>
          <p:nvPr userDrawn="1"/>
        </p:nvCxnSpPr>
        <p:spPr>
          <a:xfrm flipV="1">
            <a:off x="8503106" y="4041199"/>
            <a:ext cx="1097280" cy="9205"/>
          </a:xfrm>
          <a:prstGeom prst="line">
            <a:avLst/>
          </a:prstGeom>
          <a:ln w="38100" cap="rnd">
            <a:solidFill>
              <a:schemeClr val="accent2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Shape 12">
            <a:extLst>
              <a:ext uri="{FF2B5EF4-FFF2-40B4-BE49-F238E27FC236}">
                <a16:creationId xmlns:a16="http://schemas.microsoft.com/office/drawing/2014/main" id="{6E7FFA07-4791-8F20-85C6-A0462EDADF94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68" name="Shape 2">
            <a:extLst>
              <a:ext uri="{FF2B5EF4-FFF2-40B4-BE49-F238E27FC236}">
                <a16:creationId xmlns:a16="http://schemas.microsoft.com/office/drawing/2014/main" id="{EF28A9A0-60A0-9F30-BA82-295E8C2CB3B4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66" name="SS_LOGO">
            <a:extLst>
              <a:ext uri="{FF2B5EF4-FFF2-40B4-BE49-F238E27FC236}">
                <a16:creationId xmlns:a16="http://schemas.microsoft.com/office/drawing/2014/main" id="{859F3BF1-54AE-396A-F757-B314CFF07C66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60" name="SS_PRESENTATION_TITLE">
            <a:extLst>
              <a:ext uri="{FF2B5EF4-FFF2-40B4-BE49-F238E27FC236}">
                <a16:creationId xmlns:a16="http://schemas.microsoft.com/office/drawing/2014/main" id="{39F12B7E-0C88-8C29-E0E3-8AB2A1D64FE9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50" name="SS_TITLE">
            <a:extLst>
              <a:ext uri="{FF2B5EF4-FFF2-40B4-BE49-F238E27FC236}">
                <a16:creationId xmlns:a16="http://schemas.microsoft.com/office/drawing/2014/main" id="{B198EE8C-CE42-50FB-E4C4-E2108D204195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1" name="SS_PAGE">
            <a:extLst>
              <a:ext uri="{FF2B5EF4-FFF2-40B4-BE49-F238E27FC236}">
                <a16:creationId xmlns:a16="http://schemas.microsoft.com/office/drawing/2014/main" id="{DD9737A5-CCCF-10EA-F5DD-9DD8C0CF7707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44" name="SS_ITEM_5_CONTENT">
            <a:extLst>
              <a:ext uri="{FF2B5EF4-FFF2-40B4-BE49-F238E27FC236}">
                <a16:creationId xmlns:a16="http://schemas.microsoft.com/office/drawing/2014/main" id="{F3A238C5-4E58-2664-4A2F-79B8EE69F901}"/>
              </a:ext>
            </a:extLst>
          </p:cNvPr>
          <p:cNvSpPr>
            <a:spLocks noGrp="1"/>
          </p:cNvSpPr>
          <p:nvPr>
            <p:ph type="body" sz="quarter" idx="136" hasCustomPrompt="1"/>
          </p:nvPr>
        </p:nvSpPr>
        <p:spPr>
          <a:xfrm>
            <a:off x="8631024" y="2156534"/>
            <a:ext cx="2560320" cy="118872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4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45" name="SS_ITEM_5_TITLE">
            <a:extLst>
              <a:ext uri="{FF2B5EF4-FFF2-40B4-BE49-F238E27FC236}">
                <a16:creationId xmlns:a16="http://schemas.microsoft.com/office/drawing/2014/main" id="{90B8C9C4-4422-6848-7EC0-536CFC60F9EA}"/>
              </a:ext>
            </a:extLst>
          </p:cNvPr>
          <p:cNvSpPr>
            <a:spLocks noGrp="1"/>
          </p:cNvSpPr>
          <p:nvPr>
            <p:ph type="body" sz="quarter" idx="135"/>
          </p:nvPr>
        </p:nvSpPr>
        <p:spPr>
          <a:xfrm>
            <a:off x="8631024" y="1713581"/>
            <a:ext cx="256032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7" name="SS_ICON_5">
            <a:extLst>
              <a:ext uri="{FF2B5EF4-FFF2-40B4-BE49-F238E27FC236}">
                <a16:creationId xmlns:a16="http://schemas.microsoft.com/office/drawing/2014/main" id="{72AB5CE4-9140-B83C-B2CC-27512D2E1B0B}"/>
              </a:ext>
            </a:extLst>
          </p:cNvPr>
          <p:cNvSpPr>
            <a:spLocks noGrp="1"/>
          </p:cNvSpPr>
          <p:nvPr>
            <p:ph type="pic" sz="quarter" idx="145"/>
          </p:nvPr>
        </p:nvSpPr>
        <p:spPr>
          <a:xfrm>
            <a:off x="9731184" y="3767070"/>
            <a:ext cx="360000" cy="360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00"/>
            </a:lvl1pPr>
          </a:lstStyle>
          <a:p>
            <a:endParaRPr lang="en-US" dirty="0"/>
          </a:p>
        </p:txBody>
      </p:sp>
      <p:sp>
        <p:nvSpPr>
          <p:cNvPr id="30" name="SS_ITEM_4_CONTENT">
            <a:extLst>
              <a:ext uri="{FF2B5EF4-FFF2-40B4-BE49-F238E27FC236}">
                <a16:creationId xmlns:a16="http://schemas.microsoft.com/office/drawing/2014/main" id="{64EE7F47-9636-732B-63EC-160A29F9CADB}"/>
              </a:ext>
            </a:extLst>
          </p:cNvPr>
          <p:cNvSpPr>
            <a:spLocks noGrp="1"/>
          </p:cNvSpPr>
          <p:nvPr>
            <p:ph type="body" sz="quarter" idx="140" hasCustomPrompt="1"/>
          </p:nvPr>
        </p:nvSpPr>
        <p:spPr>
          <a:xfrm>
            <a:off x="6726083" y="5056843"/>
            <a:ext cx="2560320" cy="118872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4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31" name="SS_ITEM_4_TITLE">
            <a:extLst>
              <a:ext uri="{FF2B5EF4-FFF2-40B4-BE49-F238E27FC236}">
                <a16:creationId xmlns:a16="http://schemas.microsoft.com/office/drawing/2014/main" id="{37BB7CBE-AF67-76DF-89EC-AB0957055EA1}"/>
              </a:ext>
            </a:extLst>
          </p:cNvPr>
          <p:cNvSpPr>
            <a:spLocks noGrp="1"/>
          </p:cNvSpPr>
          <p:nvPr>
            <p:ph type="body" sz="quarter" idx="139"/>
          </p:nvPr>
        </p:nvSpPr>
        <p:spPr>
          <a:xfrm>
            <a:off x="6726083" y="4594431"/>
            <a:ext cx="256032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4" name="SS_ICON_4">
            <a:extLst>
              <a:ext uri="{FF2B5EF4-FFF2-40B4-BE49-F238E27FC236}">
                <a16:creationId xmlns:a16="http://schemas.microsoft.com/office/drawing/2014/main" id="{FB8381D8-AF7B-4155-0B4E-0555D893A7EE}"/>
              </a:ext>
            </a:extLst>
          </p:cNvPr>
          <p:cNvSpPr>
            <a:spLocks noGrp="1"/>
          </p:cNvSpPr>
          <p:nvPr>
            <p:ph type="pic" sz="quarter" idx="144"/>
          </p:nvPr>
        </p:nvSpPr>
        <p:spPr>
          <a:xfrm>
            <a:off x="7823592" y="3767070"/>
            <a:ext cx="360000" cy="360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00"/>
            </a:lvl1pPr>
          </a:lstStyle>
          <a:p>
            <a:endParaRPr lang="en-US" dirty="0"/>
          </a:p>
        </p:txBody>
      </p:sp>
      <p:sp>
        <p:nvSpPr>
          <p:cNvPr id="46" name="SS_ITEM_3_CONTENT">
            <a:extLst>
              <a:ext uri="{FF2B5EF4-FFF2-40B4-BE49-F238E27FC236}">
                <a16:creationId xmlns:a16="http://schemas.microsoft.com/office/drawing/2014/main" id="{FE6C0265-BE1B-BB15-0735-A00113C3C0F6}"/>
              </a:ext>
            </a:extLst>
          </p:cNvPr>
          <p:cNvSpPr>
            <a:spLocks noGrp="1"/>
          </p:cNvSpPr>
          <p:nvPr>
            <p:ph type="body" sz="quarter" idx="134" hasCustomPrompt="1"/>
          </p:nvPr>
        </p:nvSpPr>
        <p:spPr>
          <a:xfrm>
            <a:off x="4828910" y="2156534"/>
            <a:ext cx="2560320" cy="118872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4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47" name="SS_ITEM_3_TITLE">
            <a:extLst>
              <a:ext uri="{FF2B5EF4-FFF2-40B4-BE49-F238E27FC236}">
                <a16:creationId xmlns:a16="http://schemas.microsoft.com/office/drawing/2014/main" id="{513AB0EB-19BE-F34C-B3D3-BC924C1D3D70}"/>
              </a:ext>
            </a:extLst>
          </p:cNvPr>
          <p:cNvSpPr>
            <a:spLocks noGrp="1"/>
          </p:cNvSpPr>
          <p:nvPr>
            <p:ph type="body" sz="quarter" idx="133"/>
          </p:nvPr>
        </p:nvSpPr>
        <p:spPr>
          <a:xfrm>
            <a:off x="4828910" y="1713581"/>
            <a:ext cx="256032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3" name="SS_ICON_3">
            <a:extLst>
              <a:ext uri="{FF2B5EF4-FFF2-40B4-BE49-F238E27FC236}">
                <a16:creationId xmlns:a16="http://schemas.microsoft.com/office/drawing/2014/main" id="{FE06F681-74FB-CE10-4A7B-0734BBA01D13}"/>
              </a:ext>
            </a:extLst>
          </p:cNvPr>
          <p:cNvSpPr>
            <a:spLocks noGrp="1"/>
          </p:cNvSpPr>
          <p:nvPr>
            <p:ph type="pic" sz="quarter" idx="143"/>
          </p:nvPr>
        </p:nvSpPr>
        <p:spPr>
          <a:xfrm>
            <a:off x="5916000" y="3767070"/>
            <a:ext cx="360000" cy="360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00"/>
            </a:lvl1pPr>
          </a:lstStyle>
          <a:p>
            <a:endParaRPr lang="en-US" dirty="0"/>
          </a:p>
        </p:txBody>
      </p:sp>
      <p:sp>
        <p:nvSpPr>
          <p:cNvPr id="32" name="SS_ITEM_2_CONTENT">
            <a:extLst>
              <a:ext uri="{FF2B5EF4-FFF2-40B4-BE49-F238E27FC236}">
                <a16:creationId xmlns:a16="http://schemas.microsoft.com/office/drawing/2014/main" id="{97ABAFB4-25D4-98D5-90D8-8258E3D7E160}"/>
              </a:ext>
            </a:extLst>
          </p:cNvPr>
          <p:cNvSpPr>
            <a:spLocks noGrp="1"/>
          </p:cNvSpPr>
          <p:nvPr>
            <p:ph type="body" sz="quarter" idx="138" hasCustomPrompt="1"/>
          </p:nvPr>
        </p:nvSpPr>
        <p:spPr>
          <a:xfrm>
            <a:off x="2908247" y="5056843"/>
            <a:ext cx="2560320" cy="118872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4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33" name="SS_ITEM_2_TITLE">
            <a:extLst>
              <a:ext uri="{FF2B5EF4-FFF2-40B4-BE49-F238E27FC236}">
                <a16:creationId xmlns:a16="http://schemas.microsoft.com/office/drawing/2014/main" id="{582B9097-0E91-4348-9AA8-C640912ABC5E}"/>
              </a:ext>
            </a:extLst>
          </p:cNvPr>
          <p:cNvSpPr>
            <a:spLocks noGrp="1"/>
          </p:cNvSpPr>
          <p:nvPr>
            <p:ph type="body" sz="quarter" idx="137"/>
          </p:nvPr>
        </p:nvSpPr>
        <p:spPr>
          <a:xfrm>
            <a:off x="2908247" y="4594431"/>
            <a:ext cx="256032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2" name="SS_ICON_2">
            <a:extLst>
              <a:ext uri="{FF2B5EF4-FFF2-40B4-BE49-F238E27FC236}">
                <a16:creationId xmlns:a16="http://schemas.microsoft.com/office/drawing/2014/main" id="{044A3B34-6F92-5FEF-E8BB-EDCA703D0BF1}"/>
              </a:ext>
            </a:extLst>
          </p:cNvPr>
          <p:cNvSpPr>
            <a:spLocks noGrp="1"/>
          </p:cNvSpPr>
          <p:nvPr>
            <p:ph type="pic" sz="quarter" idx="142"/>
          </p:nvPr>
        </p:nvSpPr>
        <p:spPr>
          <a:xfrm>
            <a:off x="4008408" y="3767070"/>
            <a:ext cx="360000" cy="360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00"/>
            </a:lvl1pPr>
          </a:lstStyle>
          <a:p>
            <a:endParaRPr lang="en-US" dirty="0"/>
          </a:p>
        </p:txBody>
      </p:sp>
      <p:sp>
        <p:nvSpPr>
          <p:cNvPr id="48" name="SS_ITEM_1_CONTENT">
            <a:extLst>
              <a:ext uri="{FF2B5EF4-FFF2-40B4-BE49-F238E27FC236}">
                <a16:creationId xmlns:a16="http://schemas.microsoft.com/office/drawing/2014/main" id="{B462A083-E3D7-DE49-EEC4-1FB80E23252B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1018102" y="2156534"/>
            <a:ext cx="2560320" cy="118872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4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49" name="SS_ITEM_1_TITLE">
            <a:extLst>
              <a:ext uri="{FF2B5EF4-FFF2-40B4-BE49-F238E27FC236}">
                <a16:creationId xmlns:a16="http://schemas.microsoft.com/office/drawing/2014/main" id="{B4B55E23-9858-38FB-D987-F3DF0E2DD112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>
          <a:xfrm>
            <a:off x="1018102" y="1713581"/>
            <a:ext cx="256032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1" name="SS_ICON_1">
            <a:extLst>
              <a:ext uri="{FF2B5EF4-FFF2-40B4-BE49-F238E27FC236}">
                <a16:creationId xmlns:a16="http://schemas.microsoft.com/office/drawing/2014/main" id="{B4C48713-850E-0C4E-8329-A0D3133C105A}"/>
              </a:ext>
            </a:extLst>
          </p:cNvPr>
          <p:cNvSpPr>
            <a:spLocks noGrp="1"/>
          </p:cNvSpPr>
          <p:nvPr>
            <p:ph type="pic" sz="quarter" idx="141"/>
          </p:nvPr>
        </p:nvSpPr>
        <p:spPr>
          <a:xfrm>
            <a:off x="2100816" y="3767070"/>
            <a:ext cx="360000" cy="360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3177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SUMMARY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60C2ADC-DFE2-60DE-EB2F-9DD6314C15C4}"/>
              </a:ext>
            </a:extLst>
          </p:cNvPr>
          <p:cNvCxnSpPr/>
          <p:nvPr userDrawn="1"/>
        </p:nvCxnSpPr>
        <p:spPr>
          <a:xfrm>
            <a:off x="4246172" y="1962334"/>
            <a:ext cx="0" cy="402336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79E1B67-206B-FDD7-DBAE-CCBB7ECAA177}"/>
              </a:ext>
            </a:extLst>
          </p:cNvPr>
          <p:cNvCxnSpPr>
            <a:cxnSpLocks/>
          </p:cNvCxnSpPr>
          <p:nvPr userDrawn="1"/>
        </p:nvCxnSpPr>
        <p:spPr>
          <a:xfrm>
            <a:off x="7948309" y="1962334"/>
            <a:ext cx="0" cy="402336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2191B4D-027B-595B-E8F5-3E31C606509D}"/>
              </a:ext>
            </a:extLst>
          </p:cNvPr>
          <p:cNvCxnSpPr>
            <a:cxnSpLocks/>
          </p:cNvCxnSpPr>
          <p:nvPr userDrawn="1"/>
        </p:nvCxnSpPr>
        <p:spPr>
          <a:xfrm>
            <a:off x="841865" y="3197932"/>
            <a:ext cx="105156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2E7EAE5F-3D07-2160-96F2-F4F4A1C68321}"/>
              </a:ext>
            </a:extLst>
          </p:cNvPr>
          <p:cNvCxnSpPr>
            <a:cxnSpLocks/>
          </p:cNvCxnSpPr>
          <p:nvPr userDrawn="1"/>
        </p:nvCxnSpPr>
        <p:spPr>
          <a:xfrm>
            <a:off x="841865" y="4644767"/>
            <a:ext cx="105156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hape 12">
            <a:extLst>
              <a:ext uri="{FF2B5EF4-FFF2-40B4-BE49-F238E27FC236}">
                <a16:creationId xmlns:a16="http://schemas.microsoft.com/office/drawing/2014/main" id="{CB94B5C1-5A7C-6B7A-654F-1BD11BF0D612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1" name="Shape 2">
            <a:extLst>
              <a:ext uri="{FF2B5EF4-FFF2-40B4-BE49-F238E27FC236}">
                <a16:creationId xmlns:a16="http://schemas.microsoft.com/office/drawing/2014/main" id="{0CB41665-FD74-BF5A-5BDC-479065E1BA31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7" name="SS_LOGO">
            <a:extLst>
              <a:ext uri="{FF2B5EF4-FFF2-40B4-BE49-F238E27FC236}">
                <a16:creationId xmlns:a16="http://schemas.microsoft.com/office/drawing/2014/main" id="{D8B98690-8DCA-B764-988C-7FCB08184CF4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4" name="SS_PRESENTATION_TITLE">
            <a:extLst>
              <a:ext uri="{FF2B5EF4-FFF2-40B4-BE49-F238E27FC236}">
                <a16:creationId xmlns:a16="http://schemas.microsoft.com/office/drawing/2014/main" id="{2554509E-8188-B854-5EB3-90FE5BAF49B4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" name="SS_TITLE">
            <a:extLst>
              <a:ext uri="{FF2B5EF4-FFF2-40B4-BE49-F238E27FC236}">
                <a16:creationId xmlns:a16="http://schemas.microsoft.com/office/drawing/2014/main" id="{02D384A9-315B-AB44-DD85-E9429A007BA1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3" name="SS_PAGE">
            <a:extLst>
              <a:ext uri="{FF2B5EF4-FFF2-40B4-BE49-F238E27FC236}">
                <a16:creationId xmlns:a16="http://schemas.microsoft.com/office/drawing/2014/main" id="{F5F69F70-7009-F9CB-3BE7-D36261536E88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69" name="SS_ITEM_9_CONTENT">
            <a:extLst>
              <a:ext uri="{FF2B5EF4-FFF2-40B4-BE49-F238E27FC236}">
                <a16:creationId xmlns:a16="http://schemas.microsoft.com/office/drawing/2014/main" id="{254F89EB-AE6B-C7E7-8B0E-9DE49FA6A044}"/>
              </a:ext>
            </a:extLst>
          </p:cNvPr>
          <p:cNvSpPr>
            <a:spLocks noGrp="1"/>
          </p:cNvSpPr>
          <p:nvPr userDrawn="1">
            <p:ph type="body" sz="quarter" idx="148" hasCustomPrompt="1"/>
          </p:nvPr>
        </p:nvSpPr>
        <p:spPr>
          <a:xfrm>
            <a:off x="8243658" y="5205009"/>
            <a:ext cx="3108960" cy="66237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68" name="SS_ITEM_9_TITLE">
            <a:extLst>
              <a:ext uri="{FF2B5EF4-FFF2-40B4-BE49-F238E27FC236}">
                <a16:creationId xmlns:a16="http://schemas.microsoft.com/office/drawing/2014/main" id="{70B49BD0-0BB0-3123-DA78-3EBDF11AE55B}"/>
              </a:ext>
            </a:extLst>
          </p:cNvPr>
          <p:cNvSpPr>
            <a:spLocks noGrp="1"/>
          </p:cNvSpPr>
          <p:nvPr userDrawn="1">
            <p:ph type="body" sz="quarter" idx="147"/>
          </p:nvPr>
        </p:nvSpPr>
        <p:spPr>
          <a:xfrm>
            <a:off x="8243658" y="4859334"/>
            <a:ext cx="3108960" cy="1938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67" name="SS_ITEM_8_CONTENT">
            <a:extLst>
              <a:ext uri="{FF2B5EF4-FFF2-40B4-BE49-F238E27FC236}">
                <a16:creationId xmlns:a16="http://schemas.microsoft.com/office/drawing/2014/main" id="{23E38D71-EB25-115E-7917-A00D0465F24E}"/>
              </a:ext>
            </a:extLst>
          </p:cNvPr>
          <p:cNvSpPr>
            <a:spLocks noGrp="1"/>
          </p:cNvSpPr>
          <p:nvPr userDrawn="1">
            <p:ph type="body" sz="quarter" idx="146" hasCustomPrompt="1"/>
          </p:nvPr>
        </p:nvSpPr>
        <p:spPr>
          <a:xfrm>
            <a:off x="4544001" y="5205009"/>
            <a:ext cx="3108960" cy="66237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66" name="SS_ITEM_8_TITLE">
            <a:extLst>
              <a:ext uri="{FF2B5EF4-FFF2-40B4-BE49-F238E27FC236}">
                <a16:creationId xmlns:a16="http://schemas.microsoft.com/office/drawing/2014/main" id="{30DF12F2-9490-D023-F53B-BE61D68E161F}"/>
              </a:ext>
            </a:extLst>
          </p:cNvPr>
          <p:cNvSpPr>
            <a:spLocks noGrp="1"/>
          </p:cNvSpPr>
          <p:nvPr userDrawn="1">
            <p:ph type="body" sz="quarter" idx="145"/>
          </p:nvPr>
        </p:nvSpPr>
        <p:spPr>
          <a:xfrm>
            <a:off x="4544001" y="4859334"/>
            <a:ext cx="3108960" cy="1938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65" name="SS_ITEM_7_CONTENT">
            <a:extLst>
              <a:ext uri="{FF2B5EF4-FFF2-40B4-BE49-F238E27FC236}">
                <a16:creationId xmlns:a16="http://schemas.microsoft.com/office/drawing/2014/main" id="{4A7DAD0A-5246-A307-47FC-38E8F93B4557}"/>
              </a:ext>
            </a:extLst>
          </p:cNvPr>
          <p:cNvSpPr>
            <a:spLocks noGrp="1"/>
          </p:cNvSpPr>
          <p:nvPr userDrawn="1">
            <p:ph type="body" sz="quarter" idx="144" hasCustomPrompt="1"/>
          </p:nvPr>
        </p:nvSpPr>
        <p:spPr>
          <a:xfrm>
            <a:off x="841865" y="5205009"/>
            <a:ext cx="3108960" cy="66237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64" name="SS_ITEM_7_TITLE">
            <a:extLst>
              <a:ext uri="{FF2B5EF4-FFF2-40B4-BE49-F238E27FC236}">
                <a16:creationId xmlns:a16="http://schemas.microsoft.com/office/drawing/2014/main" id="{2C5067F7-53FE-F5D4-FA4D-60429054B34D}"/>
              </a:ext>
            </a:extLst>
          </p:cNvPr>
          <p:cNvSpPr>
            <a:spLocks noGrp="1"/>
          </p:cNvSpPr>
          <p:nvPr userDrawn="1">
            <p:ph type="body" sz="quarter" idx="143"/>
          </p:nvPr>
        </p:nvSpPr>
        <p:spPr>
          <a:xfrm>
            <a:off x="841865" y="4859334"/>
            <a:ext cx="3108960" cy="1938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63" name="SS_ITEM_6_CONTENT">
            <a:extLst>
              <a:ext uri="{FF2B5EF4-FFF2-40B4-BE49-F238E27FC236}">
                <a16:creationId xmlns:a16="http://schemas.microsoft.com/office/drawing/2014/main" id="{F72D2D50-6A52-F6EB-08E9-E1BAFFC93CB8}"/>
              </a:ext>
            </a:extLst>
          </p:cNvPr>
          <p:cNvSpPr>
            <a:spLocks noGrp="1"/>
          </p:cNvSpPr>
          <p:nvPr userDrawn="1">
            <p:ph type="body" sz="quarter" idx="142" hasCustomPrompt="1"/>
          </p:nvPr>
        </p:nvSpPr>
        <p:spPr>
          <a:xfrm>
            <a:off x="8243658" y="3767819"/>
            <a:ext cx="3108960" cy="66237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62" name="SS_ITEM_6_TITLE">
            <a:extLst>
              <a:ext uri="{FF2B5EF4-FFF2-40B4-BE49-F238E27FC236}">
                <a16:creationId xmlns:a16="http://schemas.microsoft.com/office/drawing/2014/main" id="{37F6071E-8D0A-3686-11C2-7A182A6D98B5}"/>
              </a:ext>
            </a:extLst>
          </p:cNvPr>
          <p:cNvSpPr>
            <a:spLocks noGrp="1"/>
          </p:cNvSpPr>
          <p:nvPr userDrawn="1">
            <p:ph type="body" sz="quarter" idx="141"/>
          </p:nvPr>
        </p:nvSpPr>
        <p:spPr>
          <a:xfrm>
            <a:off x="8243658" y="3422144"/>
            <a:ext cx="3108960" cy="1938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61" name="SS_ITEM_5_CONTENT">
            <a:extLst>
              <a:ext uri="{FF2B5EF4-FFF2-40B4-BE49-F238E27FC236}">
                <a16:creationId xmlns:a16="http://schemas.microsoft.com/office/drawing/2014/main" id="{DED5E72C-9D33-68D7-7C4D-966B408C5A03}"/>
              </a:ext>
            </a:extLst>
          </p:cNvPr>
          <p:cNvSpPr>
            <a:spLocks noGrp="1"/>
          </p:cNvSpPr>
          <p:nvPr userDrawn="1">
            <p:ph type="body" sz="quarter" idx="140" hasCustomPrompt="1"/>
          </p:nvPr>
        </p:nvSpPr>
        <p:spPr>
          <a:xfrm>
            <a:off x="4544001" y="3767819"/>
            <a:ext cx="3108960" cy="66237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60" name="SS_ITEM_5_TITLE">
            <a:extLst>
              <a:ext uri="{FF2B5EF4-FFF2-40B4-BE49-F238E27FC236}">
                <a16:creationId xmlns:a16="http://schemas.microsoft.com/office/drawing/2014/main" id="{42698ACF-E8D5-0AF9-61DE-5946650D9A2B}"/>
              </a:ext>
            </a:extLst>
          </p:cNvPr>
          <p:cNvSpPr>
            <a:spLocks noGrp="1"/>
          </p:cNvSpPr>
          <p:nvPr userDrawn="1">
            <p:ph type="body" sz="quarter" idx="139"/>
          </p:nvPr>
        </p:nvSpPr>
        <p:spPr>
          <a:xfrm>
            <a:off x="4544001" y="3422144"/>
            <a:ext cx="3108960" cy="1938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59" name="SS_ITEM_4_CONTENT">
            <a:extLst>
              <a:ext uri="{FF2B5EF4-FFF2-40B4-BE49-F238E27FC236}">
                <a16:creationId xmlns:a16="http://schemas.microsoft.com/office/drawing/2014/main" id="{C0CF4123-AA1B-0306-8C72-20CF0A6FE61E}"/>
              </a:ext>
            </a:extLst>
          </p:cNvPr>
          <p:cNvSpPr>
            <a:spLocks noGrp="1"/>
          </p:cNvSpPr>
          <p:nvPr userDrawn="1">
            <p:ph type="body" sz="quarter" idx="138" hasCustomPrompt="1"/>
          </p:nvPr>
        </p:nvSpPr>
        <p:spPr>
          <a:xfrm>
            <a:off x="841865" y="3767819"/>
            <a:ext cx="3108960" cy="66237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8" name="SS_ITEM_4_TITLE">
            <a:extLst>
              <a:ext uri="{FF2B5EF4-FFF2-40B4-BE49-F238E27FC236}">
                <a16:creationId xmlns:a16="http://schemas.microsoft.com/office/drawing/2014/main" id="{D0D618AB-CD1A-E6F2-4C64-596571376C00}"/>
              </a:ext>
            </a:extLst>
          </p:cNvPr>
          <p:cNvSpPr>
            <a:spLocks noGrp="1"/>
          </p:cNvSpPr>
          <p:nvPr userDrawn="1">
            <p:ph type="body" sz="quarter" idx="137"/>
          </p:nvPr>
        </p:nvSpPr>
        <p:spPr>
          <a:xfrm>
            <a:off x="841865" y="3422144"/>
            <a:ext cx="3108960" cy="1938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57" name="SS_ITEM_3_CONTENT">
            <a:extLst>
              <a:ext uri="{FF2B5EF4-FFF2-40B4-BE49-F238E27FC236}">
                <a16:creationId xmlns:a16="http://schemas.microsoft.com/office/drawing/2014/main" id="{D4BA6751-94ED-35F2-B4AA-5B6D4283546A}"/>
              </a:ext>
            </a:extLst>
          </p:cNvPr>
          <p:cNvSpPr>
            <a:spLocks noGrp="1"/>
          </p:cNvSpPr>
          <p:nvPr userDrawn="1">
            <p:ph type="body" sz="quarter" idx="136" hasCustomPrompt="1"/>
          </p:nvPr>
        </p:nvSpPr>
        <p:spPr>
          <a:xfrm>
            <a:off x="8243658" y="2320985"/>
            <a:ext cx="3108960" cy="66237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6" name="SS_ITEM_3_TITLE">
            <a:extLst>
              <a:ext uri="{FF2B5EF4-FFF2-40B4-BE49-F238E27FC236}">
                <a16:creationId xmlns:a16="http://schemas.microsoft.com/office/drawing/2014/main" id="{CE59BEFB-94A8-5F65-F3E4-E170C62AC349}"/>
              </a:ext>
            </a:extLst>
          </p:cNvPr>
          <p:cNvSpPr>
            <a:spLocks noGrp="1"/>
          </p:cNvSpPr>
          <p:nvPr userDrawn="1">
            <p:ph type="body" sz="quarter" idx="135"/>
          </p:nvPr>
        </p:nvSpPr>
        <p:spPr>
          <a:xfrm>
            <a:off x="8243658" y="1975310"/>
            <a:ext cx="3108960" cy="1938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55" name="SS_ITEM_2_CONTENT">
            <a:extLst>
              <a:ext uri="{FF2B5EF4-FFF2-40B4-BE49-F238E27FC236}">
                <a16:creationId xmlns:a16="http://schemas.microsoft.com/office/drawing/2014/main" id="{E1CD52C8-4A1F-E6FF-B7DE-89FB24F6A7AA}"/>
              </a:ext>
            </a:extLst>
          </p:cNvPr>
          <p:cNvSpPr>
            <a:spLocks noGrp="1"/>
          </p:cNvSpPr>
          <p:nvPr userDrawn="1">
            <p:ph type="body" sz="quarter" idx="134" hasCustomPrompt="1"/>
          </p:nvPr>
        </p:nvSpPr>
        <p:spPr>
          <a:xfrm>
            <a:off x="4544001" y="2320985"/>
            <a:ext cx="3108960" cy="66237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4" name="SS_ITEM_2_TITLE">
            <a:extLst>
              <a:ext uri="{FF2B5EF4-FFF2-40B4-BE49-F238E27FC236}">
                <a16:creationId xmlns:a16="http://schemas.microsoft.com/office/drawing/2014/main" id="{2AAC348C-78D6-4428-F560-1202500BE022}"/>
              </a:ext>
            </a:extLst>
          </p:cNvPr>
          <p:cNvSpPr>
            <a:spLocks noGrp="1"/>
          </p:cNvSpPr>
          <p:nvPr userDrawn="1">
            <p:ph type="body" sz="quarter" idx="133"/>
          </p:nvPr>
        </p:nvSpPr>
        <p:spPr>
          <a:xfrm>
            <a:off x="4544001" y="1975310"/>
            <a:ext cx="3108960" cy="1938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52" name="SS_ITEM_1_CONTENT">
            <a:extLst>
              <a:ext uri="{FF2B5EF4-FFF2-40B4-BE49-F238E27FC236}">
                <a16:creationId xmlns:a16="http://schemas.microsoft.com/office/drawing/2014/main" id="{DD46519A-EB64-3C22-6B06-B89B9E50C476}"/>
              </a:ext>
            </a:extLst>
          </p:cNvPr>
          <p:cNvSpPr>
            <a:spLocks noGrp="1"/>
          </p:cNvSpPr>
          <p:nvPr userDrawn="1">
            <p:ph type="body" sz="quarter" idx="132" hasCustomPrompt="1"/>
          </p:nvPr>
        </p:nvSpPr>
        <p:spPr>
          <a:xfrm>
            <a:off x="841865" y="2320985"/>
            <a:ext cx="3108960" cy="66237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1" name="SS_ITEM_1_TITLE">
            <a:extLst>
              <a:ext uri="{FF2B5EF4-FFF2-40B4-BE49-F238E27FC236}">
                <a16:creationId xmlns:a16="http://schemas.microsoft.com/office/drawing/2014/main" id="{DA4AEB97-18B6-92B1-6F94-131023A85EDD}"/>
              </a:ext>
            </a:extLst>
          </p:cNvPr>
          <p:cNvSpPr>
            <a:spLocks noGrp="1"/>
          </p:cNvSpPr>
          <p:nvPr userDrawn="1">
            <p:ph type="body" sz="quarter" idx="116"/>
          </p:nvPr>
        </p:nvSpPr>
        <p:spPr>
          <a:xfrm>
            <a:off x="841865" y="1975310"/>
            <a:ext cx="3108960" cy="1938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0144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SUMMARY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2">
            <a:extLst>
              <a:ext uri="{FF2B5EF4-FFF2-40B4-BE49-F238E27FC236}">
                <a16:creationId xmlns:a16="http://schemas.microsoft.com/office/drawing/2014/main" id="{06792F84-2A90-BBA9-E09D-CF79536BA2AB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5" name="Shape 2">
            <a:extLst>
              <a:ext uri="{FF2B5EF4-FFF2-40B4-BE49-F238E27FC236}">
                <a16:creationId xmlns:a16="http://schemas.microsoft.com/office/drawing/2014/main" id="{B0DEA29A-34C1-B478-F19A-E6B457874276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2" name="SS_LOGO">
            <a:extLst>
              <a:ext uri="{FF2B5EF4-FFF2-40B4-BE49-F238E27FC236}">
                <a16:creationId xmlns:a16="http://schemas.microsoft.com/office/drawing/2014/main" id="{3686EFA4-6FAE-162D-58D8-474108CB532C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1" name="SS_PRESENTATION_TITLE">
            <a:extLst>
              <a:ext uri="{FF2B5EF4-FFF2-40B4-BE49-F238E27FC236}">
                <a16:creationId xmlns:a16="http://schemas.microsoft.com/office/drawing/2014/main" id="{E7E241D3-883D-C619-2DAE-0BE362FD53FE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" name="SS_TITLE">
            <a:extLst>
              <a:ext uri="{FF2B5EF4-FFF2-40B4-BE49-F238E27FC236}">
                <a16:creationId xmlns:a16="http://schemas.microsoft.com/office/drawing/2014/main" id="{B2B7FA00-CB5E-C0A1-00B3-366D2C892AA7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10" name="SS_PAGE">
            <a:extLst>
              <a:ext uri="{FF2B5EF4-FFF2-40B4-BE49-F238E27FC236}">
                <a16:creationId xmlns:a16="http://schemas.microsoft.com/office/drawing/2014/main" id="{BAABA6E8-FB18-FFE5-3A55-9C680EF255B9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57" name="SS_ITEM_3_CONTENT">
            <a:extLst>
              <a:ext uri="{FF2B5EF4-FFF2-40B4-BE49-F238E27FC236}">
                <a16:creationId xmlns:a16="http://schemas.microsoft.com/office/drawing/2014/main" id="{D4BA6751-94ED-35F2-B4AA-5B6D4283546A}"/>
              </a:ext>
            </a:extLst>
          </p:cNvPr>
          <p:cNvSpPr>
            <a:spLocks noGrp="1"/>
          </p:cNvSpPr>
          <p:nvPr userDrawn="1">
            <p:ph type="body" sz="quarter" idx="136" hasCustomPrompt="1"/>
          </p:nvPr>
        </p:nvSpPr>
        <p:spPr>
          <a:xfrm>
            <a:off x="8230403" y="2924208"/>
            <a:ext cx="3108960" cy="265176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6" name="SS_ITEM_3_TITLE">
            <a:extLst>
              <a:ext uri="{FF2B5EF4-FFF2-40B4-BE49-F238E27FC236}">
                <a16:creationId xmlns:a16="http://schemas.microsoft.com/office/drawing/2014/main" id="{CE59BEFB-94A8-5F65-F3E4-E170C62AC349}"/>
              </a:ext>
            </a:extLst>
          </p:cNvPr>
          <p:cNvSpPr>
            <a:spLocks noGrp="1"/>
          </p:cNvSpPr>
          <p:nvPr userDrawn="1">
            <p:ph type="body" sz="quarter" idx="135"/>
          </p:nvPr>
        </p:nvSpPr>
        <p:spPr>
          <a:xfrm>
            <a:off x="8230403" y="2123181"/>
            <a:ext cx="3108960" cy="64008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55" name="SS_ITEM_2_CONTENT">
            <a:extLst>
              <a:ext uri="{FF2B5EF4-FFF2-40B4-BE49-F238E27FC236}">
                <a16:creationId xmlns:a16="http://schemas.microsoft.com/office/drawing/2014/main" id="{E1CD52C8-4A1F-E6FF-B7DE-89FB24F6A7AA}"/>
              </a:ext>
            </a:extLst>
          </p:cNvPr>
          <p:cNvSpPr>
            <a:spLocks noGrp="1"/>
          </p:cNvSpPr>
          <p:nvPr userDrawn="1">
            <p:ph type="body" sz="quarter" idx="134" hasCustomPrompt="1"/>
          </p:nvPr>
        </p:nvSpPr>
        <p:spPr>
          <a:xfrm>
            <a:off x="4541520" y="2924208"/>
            <a:ext cx="3108960" cy="265176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4" name="SS_ITEM_2_TITLE">
            <a:extLst>
              <a:ext uri="{FF2B5EF4-FFF2-40B4-BE49-F238E27FC236}">
                <a16:creationId xmlns:a16="http://schemas.microsoft.com/office/drawing/2014/main" id="{2AAC348C-78D6-4428-F560-1202500BE022}"/>
              </a:ext>
            </a:extLst>
          </p:cNvPr>
          <p:cNvSpPr>
            <a:spLocks noGrp="1"/>
          </p:cNvSpPr>
          <p:nvPr userDrawn="1">
            <p:ph type="body" sz="quarter" idx="133"/>
          </p:nvPr>
        </p:nvSpPr>
        <p:spPr>
          <a:xfrm>
            <a:off x="4541520" y="2123181"/>
            <a:ext cx="3108960" cy="64008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52" name="SS_ITEM_1_CONTENT">
            <a:extLst>
              <a:ext uri="{FF2B5EF4-FFF2-40B4-BE49-F238E27FC236}">
                <a16:creationId xmlns:a16="http://schemas.microsoft.com/office/drawing/2014/main" id="{DD46519A-EB64-3C22-6B06-B89B9E50C476}"/>
              </a:ext>
            </a:extLst>
          </p:cNvPr>
          <p:cNvSpPr>
            <a:spLocks noGrp="1"/>
          </p:cNvSpPr>
          <p:nvPr userDrawn="1">
            <p:ph type="body" sz="quarter" idx="132" hasCustomPrompt="1"/>
          </p:nvPr>
        </p:nvSpPr>
        <p:spPr>
          <a:xfrm>
            <a:off x="852637" y="2924208"/>
            <a:ext cx="3108960" cy="265176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1" name="SS_ITEM_1_TITLE">
            <a:extLst>
              <a:ext uri="{FF2B5EF4-FFF2-40B4-BE49-F238E27FC236}">
                <a16:creationId xmlns:a16="http://schemas.microsoft.com/office/drawing/2014/main" id="{DA4AEB97-18B6-92B1-6F94-131023A85EDD}"/>
              </a:ext>
            </a:extLst>
          </p:cNvPr>
          <p:cNvSpPr>
            <a:spLocks noGrp="1"/>
          </p:cNvSpPr>
          <p:nvPr userDrawn="1">
            <p:ph type="body" sz="quarter" idx="116"/>
          </p:nvPr>
        </p:nvSpPr>
        <p:spPr>
          <a:xfrm>
            <a:off x="852637" y="2123181"/>
            <a:ext cx="3108960" cy="64008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57678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SUMMARY_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1AF1BE5-92C7-1413-72E0-1DDD60D7BF0E}"/>
              </a:ext>
            </a:extLst>
          </p:cNvPr>
          <p:cNvCxnSpPr/>
          <p:nvPr userDrawn="1"/>
        </p:nvCxnSpPr>
        <p:spPr>
          <a:xfrm>
            <a:off x="817879" y="3922916"/>
            <a:ext cx="105156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C2426BE-A016-4114-77DA-B78EEE93DA73}"/>
              </a:ext>
            </a:extLst>
          </p:cNvPr>
          <p:cNvCxnSpPr/>
          <p:nvPr userDrawn="1"/>
        </p:nvCxnSpPr>
        <p:spPr>
          <a:xfrm>
            <a:off x="3393439" y="1828336"/>
            <a:ext cx="0" cy="420624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6B6E663-C714-A28B-7360-F54E1CDE8814}"/>
              </a:ext>
            </a:extLst>
          </p:cNvPr>
          <p:cNvCxnSpPr/>
          <p:nvPr userDrawn="1"/>
        </p:nvCxnSpPr>
        <p:spPr>
          <a:xfrm>
            <a:off x="6095999" y="1828336"/>
            <a:ext cx="0" cy="420624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FD85609-BB7C-3F06-A808-832D21A55225}"/>
              </a:ext>
            </a:extLst>
          </p:cNvPr>
          <p:cNvCxnSpPr/>
          <p:nvPr userDrawn="1"/>
        </p:nvCxnSpPr>
        <p:spPr>
          <a:xfrm>
            <a:off x="8798559" y="1828336"/>
            <a:ext cx="0" cy="420624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hape 12">
            <a:extLst>
              <a:ext uri="{FF2B5EF4-FFF2-40B4-BE49-F238E27FC236}">
                <a16:creationId xmlns:a16="http://schemas.microsoft.com/office/drawing/2014/main" id="{AED13006-A898-E51B-AB56-82594A2C908D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24" name="Shape 2">
            <a:extLst>
              <a:ext uri="{FF2B5EF4-FFF2-40B4-BE49-F238E27FC236}">
                <a16:creationId xmlns:a16="http://schemas.microsoft.com/office/drawing/2014/main" id="{9F27F8FE-C319-7E18-0F67-3A32C4FDDAA9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9" name="SS_LOGO">
            <a:extLst>
              <a:ext uri="{FF2B5EF4-FFF2-40B4-BE49-F238E27FC236}">
                <a16:creationId xmlns:a16="http://schemas.microsoft.com/office/drawing/2014/main" id="{8E92F91F-D516-7352-94BB-3DEE7C70E0B2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7" name="SS_PRESENTATION_TITLE">
            <a:extLst>
              <a:ext uri="{FF2B5EF4-FFF2-40B4-BE49-F238E27FC236}">
                <a16:creationId xmlns:a16="http://schemas.microsoft.com/office/drawing/2014/main" id="{EC02DC46-445E-7ABD-F90E-3677B31D9779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3" name="SS_TITLE">
            <a:extLst>
              <a:ext uri="{FF2B5EF4-FFF2-40B4-BE49-F238E27FC236}">
                <a16:creationId xmlns:a16="http://schemas.microsoft.com/office/drawing/2014/main" id="{3CEE9A07-D972-1557-D7D7-C0895C38C962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4" name="SS_PAGE">
            <a:extLst>
              <a:ext uri="{FF2B5EF4-FFF2-40B4-BE49-F238E27FC236}">
                <a16:creationId xmlns:a16="http://schemas.microsoft.com/office/drawing/2014/main" id="{D9E66C81-8AC5-6387-8ED2-B2FCAA13D1DD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18" name="SS_ITEM_8_CONTENT">
            <a:extLst>
              <a:ext uri="{FF2B5EF4-FFF2-40B4-BE49-F238E27FC236}">
                <a16:creationId xmlns:a16="http://schemas.microsoft.com/office/drawing/2014/main" id="{16E61907-F16C-884B-15CF-F3B9E75DE85A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8961119" y="4673711"/>
            <a:ext cx="2377440" cy="13716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7" name="SS_ITEM_8_TITLE">
            <a:extLst>
              <a:ext uri="{FF2B5EF4-FFF2-40B4-BE49-F238E27FC236}">
                <a16:creationId xmlns:a16="http://schemas.microsoft.com/office/drawing/2014/main" id="{804273C8-D8BE-0F2B-331A-8CCEE16553D9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>
          <a:xfrm>
            <a:off x="8961119" y="4190982"/>
            <a:ext cx="237744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6" name="SS_ITEM_7_CONTENT">
            <a:extLst>
              <a:ext uri="{FF2B5EF4-FFF2-40B4-BE49-F238E27FC236}">
                <a16:creationId xmlns:a16="http://schemas.microsoft.com/office/drawing/2014/main" id="{9E2FB555-FBB2-7CBA-8D17-54D4D704321A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6258559" y="4673711"/>
            <a:ext cx="2377440" cy="13716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5" name="SS_ITEM_7_TITLE">
            <a:extLst>
              <a:ext uri="{FF2B5EF4-FFF2-40B4-BE49-F238E27FC236}">
                <a16:creationId xmlns:a16="http://schemas.microsoft.com/office/drawing/2014/main" id="{3B016559-7E79-3AC0-DF37-FCF273A0CB5E}"/>
              </a:ext>
            </a:extLst>
          </p:cNvPr>
          <p:cNvSpPr>
            <a:spLocks noGrp="1"/>
          </p:cNvSpPr>
          <p:nvPr>
            <p:ph type="body" sz="quarter" idx="149"/>
          </p:nvPr>
        </p:nvSpPr>
        <p:spPr>
          <a:xfrm>
            <a:off x="6258559" y="4190982"/>
            <a:ext cx="237744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4" name="SS_ITEM_6_CONTENT">
            <a:extLst>
              <a:ext uri="{FF2B5EF4-FFF2-40B4-BE49-F238E27FC236}">
                <a16:creationId xmlns:a16="http://schemas.microsoft.com/office/drawing/2014/main" id="{A60A70D3-AC6B-64BC-77DA-0B65AC322B02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3555999" y="4673711"/>
            <a:ext cx="2377440" cy="13716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3" name="SS_ITEM_6_TITLE">
            <a:extLst>
              <a:ext uri="{FF2B5EF4-FFF2-40B4-BE49-F238E27FC236}">
                <a16:creationId xmlns:a16="http://schemas.microsoft.com/office/drawing/2014/main" id="{3D575C50-A258-E8D6-D99E-FE096DD9D39F}"/>
              </a:ext>
            </a:extLst>
          </p:cNvPr>
          <p:cNvSpPr>
            <a:spLocks noGrp="1"/>
          </p:cNvSpPr>
          <p:nvPr>
            <p:ph type="body" sz="quarter" idx="147"/>
          </p:nvPr>
        </p:nvSpPr>
        <p:spPr>
          <a:xfrm>
            <a:off x="3555999" y="4190982"/>
            <a:ext cx="237744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2" name="SS_ITEM_5_CONTENT">
            <a:extLst>
              <a:ext uri="{FF2B5EF4-FFF2-40B4-BE49-F238E27FC236}">
                <a16:creationId xmlns:a16="http://schemas.microsoft.com/office/drawing/2014/main" id="{FB31C007-EAA9-D051-7580-8AD6F8B1C06F}"/>
              </a:ext>
            </a:extLst>
          </p:cNvPr>
          <p:cNvSpPr>
            <a:spLocks noGrp="1"/>
          </p:cNvSpPr>
          <p:nvPr>
            <p:ph type="body" sz="quarter" idx="146" hasCustomPrompt="1"/>
          </p:nvPr>
        </p:nvSpPr>
        <p:spPr>
          <a:xfrm>
            <a:off x="853439" y="4673711"/>
            <a:ext cx="2377440" cy="13716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1" name="SS_ITEM_5_TITLE">
            <a:extLst>
              <a:ext uri="{FF2B5EF4-FFF2-40B4-BE49-F238E27FC236}">
                <a16:creationId xmlns:a16="http://schemas.microsoft.com/office/drawing/2014/main" id="{C1C06C39-D905-ECF6-C67A-F47B8AC0DCF9}"/>
              </a:ext>
            </a:extLst>
          </p:cNvPr>
          <p:cNvSpPr>
            <a:spLocks noGrp="1"/>
          </p:cNvSpPr>
          <p:nvPr>
            <p:ph type="body" sz="quarter" idx="145"/>
          </p:nvPr>
        </p:nvSpPr>
        <p:spPr>
          <a:xfrm>
            <a:off x="853439" y="4190982"/>
            <a:ext cx="237744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10" name="SS_ITEM_4_CONTENT">
            <a:extLst>
              <a:ext uri="{FF2B5EF4-FFF2-40B4-BE49-F238E27FC236}">
                <a16:creationId xmlns:a16="http://schemas.microsoft.com/office/drawing/2014/main" id="{EFAAC547-66C7-8E3D-B0C0-745E209864C1}"/>
              </a:ext>
            </a:extLst>
          </p:cNvPr>
          <p:cNvSpPr>
            <a:spLocks noGrp="1"/>
          </p:cNvSpPr>
          <p:nvPr>
            <p:ph type="body" sz="quarter" idx="144" hasCustomPrompt="1"/>
          </p:nvPr>
        </p:nvSpPr>
        <p:spPr>
          <a:xfrm>
            <a:off x="8961119" y="2324040"/>
            <a:ext cx="2377440" cy="13716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2" name="SS_ITEM_4_TITLE">
            <a:extLst>
              <a:ext uri="{FF2B5EF4-FFF2-40B4-BE49-F238E27FC236}">
                <a16:creationId xmlns:a16="http://schemas.microsoft.com/office/drawing/2014/main" id="{C43BBFA6-3E63-F4C3-9F59-03B22DCB4C5A}"/>
              </a:ext>
            </a:extLst>
          </p:cNvPr>
          <p:cNvSpPr>
            <a:spLocks noGrp="1"/>
          </p:cNvSpPr>
          <p:nvPr>
            <p:ph type="body" sz="quarter" idx="143"/>
          </p:nvPr>
        </p:nvSpPr>
        <p:spPr>
          <a:xfrm>
            <a:off x="8961119" y="1841311"/>
            <a:ext cx="237744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57" name="SS_ITEM_3_CONTENT">
            <a:extLst>
              <a:ext uri="{FF2B5EF4-FFF2-40B4-BE49-F238E27FC236}">
                <a16:creationId xmlns:a16="http://schemas.microsoft.com/office/drawing/2014/main" id="{D4BA6751-94ED-35F2-B4AA-5B6D4283546A}"/>
              </a:ext>
            </a:extLst>
          </p:cNvPr>
          <p:cNvSpPr>
            <a:spLocks noGrp="1"/>
          </p:cNvSpPr>
          <p:nvPr userDrawn="1">
            <p:ph type="body" sz="quarter" idx="136" hasCustomPrompt="1"/>
          </p:nvPr>
        </p:nvSpPr>
        <p:spPr>
          <a:xfrm>
            <a:off x="6258559" y="2324040"/>
            <a:ext cx="2377440" cy="13716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6" name="SS_ITEM_3_TITLE">
            <a:extLst>
              <a:ext uri="{FF2B5EF4-FFF2-40B4-BE49-F238E27FC236}">
                <a16:creationId xmlns:a16="http://schemas.microsoft.com/office/drawing/2014/main" id="{CE59BEFB-94A8-5F65-F3E4-E170C62AC349}"/>
              </a:ext>
            </a:extLst>
          </p:cNvPr>
          <p:cNvSpPr>
            <a:spLocks noGrp="1"/>
          </p:cNvSpPr>
          <p:nvPr userDrawn="1">
            <p:ph type="body" sz="quarter" idx="135"/>
          </p:nvPr>
        </p:nvSpPr>
        <p:spPr>
          <a:xfrm>
            <a:off x="6258559" y="1841311"/>
            <a:ext cx="237744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55" name="SS_ITEM_2_CONTENT">
            <a:extLst>
              <a:ext uri="{FF2B5EF4-FFF2-40B4-BE49-F238E27FC236}">
                <a16:creationId xmlns:a16="http://schemas.microsoft.com/office/drawing/2014/main" id="{E1CD52C8-4A1F-E6FF-B7DE-89FB24F6A7AA}"/>
              </a:ext>
            </a:extLst>
          </p:cNvPr>
          <p:cNvSpPr>
            <a:spLocks noGrp="1"/>
          </p:cNvSpPr>
          <p:nvPr userDrawn="1">
            <p:ph type="body" sz="quarter" idx="134" hasCustomPrompt="1"/>
          </p:nvPr>
        </p:nvSpPr>
        <p:spPr>
          <a:xfrm>
            <a:off x="3555999" y="2324040"/>
            <a:ext cx="2377440" cy="13716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4" name="SS_ITEM_2_TITLE">
            <a:extLst>
              <a:ext uri="{FF2B5EF4-FFF2-40B4-BE49-F238E27FC236}">
                <a16:creationId xmlns:a16="http://schemas.microsoft.com/office/drawing/2014/main" id="{2AAC348C-78D6-4428-F560-1202500BE022}"/>
              </a:ext>
            </a:extLst>
          </p:cNvPr>
          <p:cNvSpPr>
            <a:spLocks noGrp="1"/>
          </p:cNvSpPr>
          <p:nvPr userDrawn="1">
            <p:ph type="body" sz="quarter" idx="133"/>
          </p:nvPr>
        </p:nvSpPr>
        <p:spPr>
          <a:xfrm>
            <a:off x="3555999" y="1841311"/>
            <a:ext cx="237744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52" name="SS_ITEM_1_CONTENT">
            <a:extLst>
              <a:ext uri="{FF2B5EF4-FFF2-40B4-BE49-F238E27FC236}">
                <a16:creationId xmlns:a16="http://schemas.microsoft.com/office/drawing/2014/main" id="{DD46519A-EB64-3C22-6B06-B89B9E50C476}"/>
              </a:ext>
            </a:extLst>
          </p:cNvPr>
          <p:cNvSpPr>
            <a:spLocks noGrp="1"/>
          </p:cNvSpPr>
          <p:nvPr userDrawn="1">
            <p:ph type="body" sz="quarter" idx="132" hasCustomPrompt="1"/>
          </p:nvPr>
        </p:nvSpPr>
        <p:spPr>
          <a:xfrm>
            <a:off x="853439" y="2324040"/>
            <a:ext cx="2377440" cy="13716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1" name="SS_ITEM_1_TITLE">
            <a:extLst>
              <a:ext uri="{FF2B5EF4-FFF2-40B4-BE49-F238E27FC236}">
                <a16:creationId xmlns:a16="http://schemas.microsoft.com/office/drawing/2014/main" id="{DA4AEB97-18B6-92B1-6F94-131023A85EDD}"/>
              </a:ext>
            </a:extLst>
          </p:cNvPr>
          <p:cNvSpPr>
            <a:spLocks noGrp="1"/>
          </p:cNvSpPr>
          <p:nvPr userDrawn="1">
            <p:ph type="body" sz="quarter" idx="116"/>
          </p:nvPr>
        </p:nvSpPr>
        <p:spPr>
          <a:xfrm>
            <a:off x="853439" y="1841311"/>
            <a:ext cx="237744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588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SUMMARY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BC5A241-7547-BACF-3FE1-03345F90319B}"/>
              </a:ext>
            </a:extLst>
          </p:cNvPr>
          <p:cNvCxnSpPr/>
          <p:nvPr userDrawn="1"/>
        </p:nvCxnSpPr>
        <p:spPr>
          <a:xfrm>
            <a:off x="3281680" y="2401075"/>
            <a:ext cx="0" cy="374904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  <a:alpha val="2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4C439C8-2949-BD47-5485-659C5C4A13FC}"/>
              </a:ext>
            </a:extLst>
          </p:cNvPr>
          <p:cNvCxnSpPr/>
          <p:nvPr userDrawn="1"/>
        </p:nvCxnSpPr>
        <p:spPr>
          <a:xfrm>
            <a:off x="6096000" y="2401075"/>
            <a:ext cx="0" cy="374904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  <a:alpha val="2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DA00CEF-AAA0-4ABC-1D7A-21C09BDD359F}"/>
              </a:ext>
            </a:extLst>
          </p:cNvPr>
          <p:cNvCxnSpPr/>
          <p:nvPr userDrawn="1"/>
        </p:nvCxnSpPr>
        <p:spPr>
          <a:xfrm>
            <a:off x="8910320" y="2401075"/>
            <a:ext cx="0" cy="374904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  <a:alpha val="2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Shape 12">
            <a:extLst>
              <a:ext uri="{FF2B5EF4-FFF2-40B4-BE49-F238E27FC236}">
                <a16:creationId xmlns:a16="http://schemas.microsoft.com/office/drawing/2014/main" id="{C7709B08-3882-9A55-9AFE-E49D6281013E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7" name="Shape 2">
            <a:extLst>
              <a:ext uri="{FF2B5EF4-FFF2-40B4-BE49-F238E27FC236}">
                <a16:creationId xmlns:a16="http://schemas.microsoft.com/office/drawing/2014/main" id="{8E047340-B08D-2E98-2CC7-F66422D17175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4" name="SS_LOGO">
            <a:extLst>
              <a:ext uri="{FF2B5EF4-FFF2-40B4-BE49-F238E27FC236}">
                <a16:creationId xmlns:a16="http://schemas.microsoft.com/office/drawing/2014/main" id="{E183CFAC-5722-83A3-E04B-0F2034A69290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3" name="SS_PRESENTATION_TITLE">
            <a:extLst>
              <a:ext uri="{FF2B5EF4-FFF2-40B4-BE49-F238E27FC236}">
                <a16:creationId xmlns:a16="http://schemas.microsoft.com/office/drawing/2014/main" id="{AA61647B-6F45-8DB9-EE0F-828680388C65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1" name="SS_TITLE">
            <a:extLst>
              <a:ext uri="{FF2B5EF4-FFF2-40B4-BE49-F238E27FC236}">
                <a16:creationId xmlns:a16="http://schemas.microsoft.com/office/drawing/2014/main" id="{FAF9202E-E3BB-3A34-8530-98B350924767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12" name="SS_PAGE">
            <a:extLst>
              <a:ext uri="{FF2B5EF4-FFF2-40B4-BE49-F238E27FC236}">
                <a16:creationId xmlns:a16="http://schemas.microsoft.com/office/drawing/2014/main" id="{7E9FF818-C6D1-A9F6-54E4-AB4927E955AA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10" name="SS_ITEM_4_CONTENT">
            <a:extLst>
              <a:ext uri="{FF2B5EF4-FFF2-40B4-BE49-F238E27FC236}">
                <a16:creationId xmlns:a16="http://schemas.microsoft.com/office/drawing/2014/main" id="{EFAAC547-66C7-8E3D-B0C0-745E209864C1}"/>
              </a:ext>
            </a:extLst>
          </p:cNvPr>
          <p:cNvSpPr>
            <a:spLocks noGrp="1"/>
          </p:cNvSpPr>
          <p:nvPr>
            <p:ph type="body" sz="quarter" idx="144" hasCustomPrompt="1"/>
          </p:nvPr>
        </p:nvSpPr>
        <p:spPr>
          <a:xfrm>
            <a:off x="8949175" y="2839711"/>
            <a:ext cx="2377440" cy="27432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2" name="SS_ITEM_4_TITLE">
            <a:extLst>
              <a:ext uri="{FF2B5EF4-FFF2-40B4-BE49-F238E27FC236}">
                <a16:creationId xmlns:a16="http://schemas.microsoft.com/office/drawing/2014/main" id="{C43BBFA6-3E63-F4C3-9F59-03B22DCB4C5A}"/>
              </a:ext>
            </a:extLst>
          </p:cNvPr>
          <p:cNvSpPr>
            <a:spLocks noGrp="1"/>
          </p:cNvSpPr>
          <p:nvPr>
            <p:ph type="body" sz="quarter" idx="143"/>
          </p:nvPr>
        </p:nvSpPr>
        <p:spPr>
          <a:xfrm>
            <a:off x="8949175" y="2025857"/>
            <a:ext cx="2377440" cy="657125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57" name="SS_ITEM_3_CONTENT">
            <a:extLst>
              <a:ext uri="{FF2B5EF4-FFF2-40B4-BE49-F238E27FC236}">
                <a16:creationId xmlns:a16="http://schemas.microsoft.com/office/drawing/2014/main" id="{D4BA6751-94ED-35F2-B4AA-5B6D4283546A}"/>
              </a:ext>
            </a:extLst>
          </p:cNvPr>
          <p:cNvSpPr>
            <a:spLocks noGrp="1"/>
          </p:cNvSpPr>
          <p:nvPr userDrawn="1">
            <p:ph type="body" sz="quarter" idx="136" hasCustomPrompt="1"/>
          </p:nvPr>
        </p:nvSpPr>
        <p:spPr>
          <a:xfrm>
            <a:off x="6250596" y="2839711"/>
            <a:ext cx="2377440" cy="27432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6" name="SS_ITEM_3_TITLE">
            <a:extLst>
              <a:ext uri="{FF2B5EF4-FFF2-40B4-BE49-F238E27FC236}">
                <a16:creationId xmlns:a16="http://schemas.microsoft.com/office/drawing/2014/main" id="{CE59BEFB-94A8-5F65-F3E4-E170C62AC349}"/>
              </a:ext>
            </a:extLst>
          </p:cNvPr>
          <p:cNvSpPr>
            <a:spLocks noGrp="1"/>
          </p:cNvSpPr>
          <p:nvPr userDrawn="1">
            <p:ph type="body" sz="quarter" idx="135"/>
          </p:nvPr>
        </p:nvSpPr>
        <p:spPr>
          <a:xfrm>
            <a:off x="6250596" y="2025857"/>
            <a:ext cx="2377440" cy="657125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55" name="SS_ITEM_2_CONTENT">
            <a:extLst>
              <a:ext uri="{FF2B5EF4-FFF2-40B4-BE49-F238E27FC236}">
                <a16:creationId xmlns:a16="http://schemas.microsoft.com/office/drawing/2014/main" id="{E1CD52C8-4A1F-E6FF-B7DE-89FB24F6A7AA}"/>
              </a:ext>
            </a:extLst>
          </p:cNvPr>
          <p:cNvSpPr>
            <a:spLocks noGrp="1"/>
          </p:cNvSpPr>
          <p:nvPr userDrawn="1">
            <p:ph type="body" sz="quarter" idx="134" hasCustomPrompt="1"/>
          </p:nvPr>
        </p:nvSpPr>
        <p:spPr>
          <a:xfrm>
            <a:off x="3552018" y="2839711"/>
            <a:ext cx="2377440" cy="27432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4" name="SS_ITEM_2_TITLE">
            <a:extLst>
              <a:ext uri="{FF2B5EF4-FFF2-40B4-BE49-F238E27FC236}">
                <a16:creationId xmlns:a16="http://schemas.microsoft.com/office/drawing/2014/main" id="{2AAC348C-78D6-4428-F560-1202500BE022}"/>
              </a:ext>
            </a:extLst>
          </p:cNvPr>
          <p:cNvSpPr>
            <a:spLocks noGrp="1"/>
          </p:cNvSpPr>
          <p:nvPr userDrawn="1">
            <p:ph type="body" sz="quarter" idx="133"/>
          </p:nvPr>
        </p:nvSpPr>
        <p:spPr>
          <a:xfrm>
            <a:off x="3552018" y="2025857"/>
            <a:ext cx="2377440" cy="657125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52" name="SS_ITEM_1_CONTENT">
            <a:extLst>
              <a:ext uri="{FF2B5EF4-FFF2-40B4-BE49-F238E27FC236}">
                <a16:creationId xmlns:a16="http://schemas.microsoft.com/office/drawing/2014/main" id="{DD46519A-EB64-3C22-6B06-B89B9E50C476}"/>
              </a:ext>
            </a:extLst>
          </p:cNvPr>
          <p:cNvSpPr>
            <a:spLocks noGrp="1"/>
          </p:cNvSpPr>
          <p:nvPr userDrawn="1">
            <p:ph type="body" sz="quarter" idx="132" hasCustomPrompt="1"/>
          </p:nvPr>
        </p:nvSpPr>
        <p:spPr>
          <a:xfrm>
            <a:off x="853440" y="2839711"/>
            <a:ext cx="2377440" cy="27432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1" name="SS_ITEM_1_TITLE">
            <a:extLst>
              <a:ext uri="{FF2B5EF4-FFF2-40B4-BE49-F238E27FC236}">
                <a16:creationId xmlns:a16="http://schemas.microsoft.com/office/drawing/2014/main" id="{DA4AEB97-18B6-92B1-6F94-131023A85EDD}"/>
              </a:ext>
            </a:extLst>
          </p:cNvPr>
          <p:cNvSpPr>
            <a:spLocks noGrp="1"/>
          </p:cNvSpPr>
          <p:nvPr userDrawn="1">
            <p:ph type="body" sz="quarter" idx="116"/>
          </p:nvPr>
        </p:nvSpPr>
        <p:spPr>
          <a:xfrm>
            <a:off x="853440" y="2025857"/>
            <a:ext cx="2377440" cy="657125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0681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SUMMARY_6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12">
            <a:extLst>
              <a:ext uri="{FF2B5EF4-FFF2-40B4-BE49-F238E27FC236}">
                <a16:creationId xmlns:a16="http://schemas.microsoft.com/office/drawing/2014/main" id="{00A056F1-4A02-519F-ED0D-846AAF4078DA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2" name="Shape 2">
            <a:extLst>
              <a:ext uri="{FF2B5EF4-FFF2-40B4-BE49-F238E27FC236}">
                <a16:creationId xmlns:a16="http://schemas.microsoft.com/office/drawing/2014/main" id="{59D17FB8-E199-CC6A-6060-09C8BBC2A0B7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5" name="SS_PRESENTATION_TITLE">
            <a:extLst>
              <a:ext uri="{FF2B5EF4-FFF2-40B4-BE49-F238E27FC236}">
                <a16:creationId xmlns:a16="http://schemas.microsoft.com/office/drawing/2014/main" id="{44E9EFF0-88D6-1DBF-FA66-03EEB183F553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6" name="SS_LOGO">
            <a:extLst>
              <a:ext uri="{FF2B5EF4-FFF2-40B4-BE49-F238E27FC236}">
                <a16:creationId xmlns:a16="http://schemas.microsoft.com/office/drawing/2014/main" id="{DBF51ECC-C5DF-E7D3-17DC-C90B922FC6D1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2" name="SS_IMAGE">
            <a:extLst>
              <a:ext uri="{FF2B5EF4-FFF2-40B4-BE49-F238E27FC236}">
                <a16:creationId xmlns:a16="http://schemas.microsoft.com/office/drawing/2014/main" id="{53D7ED03-B256-D7DF-58E8-A2E6B832A8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828383" y="1945051"/>
            <a:ext cx="3510979" cy="3973989"/>
          </a:xfrm>
          <a:prstGeom prst="roundRect">
            <a:avLst>
              <a:gd name="adj" fmla="val 3124"/>
            </a:avLst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3" name="SS_TITLE">
            <a:extLst>
              <a:ext uri="{FF2B5EF4-FFF2-40B4-BE49-F238E27FC236}">
                <a16:creationId xmlns:a16="http://schemas.microsoft.com/office/drawing/2014/main" id="{CB1A590A-C66E-C2D4-093C-57010A566462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4" name="SS_PAGE">
            <a:extLst>
              <a:ext uri="{FF2B5EF4-FFF2-40B4-BE49-F238E27FC236}">
                <a16:creationId xmlns:a16="http://schemas.microsoft.com/office/drawing/2014/main" id="{02C68848-980D-562E-947B-C01813DE3EF0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59" name="SS_ITEM_4_CONTENT">
            <a:extLst>
              <a:ext uri="{FF2B5EF4-FFF2-40B4-BE49-F238E27FC236}">
                <a16:creationId xmlns:a16="http://schemas.microsoft.com/office/drawing/2014/main" id="{C0CF4123-AA1B-0306-8C72-20CF0A6FE61E}"/>
              </a:ext>
            </a:extLst>
          </p:cNvPr>
          <p:cNvSpPr>
            <a:spLocks noGrp="1"/>
          </p:cNvSpPr>
          <p:nvPr>
            <p:ph type="body" sz="quarter" idx="138" hasCustomPrompt="1"/>
          </p:nvPr>
        </p:nvSpPr>
        <p:spPr>
          <a:xfrm>
            <a:off x="4363618" y="4638880"/>
            <a:ext cx="3108960" cy="128016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8" name="SS_ITEM_4_TITLE">
            <a:extLst>
              <a:ext uri="{FF2B5EF4-FFF2-40B4-BE49-F238E27FC236}">
                <a16:creationId xmlns:a16="http://schemas.microsoft.com/office/drawing/2014/main" id="{D0D618AB-CD1A-E6F2-4C64-596571376C00}"/>
              </a:ext>
            </a:extLst>
          </p:cNvPr>
          <p:cNvSpPr>
            <a:spLocks noGrp="1"/>
          </p:cNvSpPr>
          <p:nvPr>
            <p:ph type="body" sz="quarter" idx="137"/>
          </p:nvPr>
        </p:nvSpPr>
        <p:spPr>
          <a:xfrm>
            <a:off x="4363618" y="4076165"/>
            <a:ext cx="3108960" cy="45720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57" name="SS_ITEM_3_CONTENT">
            <a:extLst>
              <a:ext uri="{FF2B5EF4-FFF2-40B4-BE49-F238E27FC236}">
                <a16:creationId xmlns:a16="http://schemas.microsoft.com/office/drawing/2014/main" id="{D4BA6751-94ED-35F2-B4AA-5B6D4283546A}"/>
              </a:ext>
            </a:extLst>
          </p:cNvPr>
          <p:cNvSpPr>
            <a:spLocks noGrp="1"/>
          </p:cNvSpPr>
          <p:nvPr>
            <p:ph type="body" sz="quarter" idx="136" hasCustomPrompt="1"/>
          </p:nvPr>
        </p:nvSpPr>
        <p:spPr>
          <a:xfrm>
            <a:off x="852637" y="4638880"/>
            <a:ext cx="3108960" cy="128016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6" name="SS_ITEM_3_TITLE">
            <a:extLst>
              <a:ext uri="{FF2B5EF4-FFF2-40B4-BE49-F238E27FC236}">
                <a16:creationId xmlns:a16="http://schemas.microsoft.com/office/drawing/2014/main" id="{CE59BEFB-94A8-5F65-F3E4-E170C62AC349}"/>
              </a:ext>
            </a:extLst>
          </p:cNvPr>
          <p:cNvSpPr>
            <a:spLocks noGrp="1"/>
          </p:cNvSpPr>
          <p:nvPr>
            <p:ph type="body" sz="quarter" idx="135"/>
          </p:nvPr>
        </p:nvSpPr>
        <p:spPr>
          <a:xfrm>
            <a:off x="852637" y="4076165"/>
            <a:ext cx="3108960" cy="45720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55" name="SS_ITEM_2_CONTENT">
            <a:extLst>
              <a:ext uri="{FF2B5EF4-FFF2-40B4-BE49-F238E27FC236}">
                <a16:creationId xmlns:a16="http://schemas.microsoft.com/office/drawing/2014/main" id="{E1CD52C8-4A1F-E6FF-B7DE-89FB24F6A7AA}"/>
              </a:ext>
            </a:extLst>
          </p:cNvPr>
          <p:cNvSpPr>
            <a:spLocks noGrp="1"/>
          </p:cNvSpPr>
          <p:nvPr>
            <p:ph type="body" sz="quarter" idx="134" hasCustomPrompt="1"/>
          </p:nvPr>
        </p:nvSpPr>
        <p:spPr>
          <a:xfrm>
            <a:off x="4363618" y="2507766"/>
            <a:ext cx="3108960" cy="128016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4" name="SS_ITEM_2_TITLE">
            <a:extLst>
              <a:ext uri="{FF2B5EF4-FFF2-40B4-BE49-F238E27FC236}">
                <a16:creationId xmlns:a16="http://schemas.microsoft.com/office/drawing/2014/main" id="{2AAC348C-78D6-4428-F560-1202500BE022}"/>
              </a:ext>
            </a:extLst>
          </p:cNvPr>
          <p:cNvSpPr>
            <a:spLocks noGrp="1"/>
          </p:cNvSpPr>
          <p:nvPr>
            <p:ph type="body" sz="quarter" idx="133"/>
          </p:nvPr>
        </p:nvSpPr>
        <p:spPr>
          <a:xfrm>
            <a:off x="4363618" y="1945051"/>
            <a:ext cx="3108960" cy="45720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52" name="SS_ITEM_1_CONTENT">
            <a:extLst>
              <a:ext uri="{FF2B5EF4-FFF2-40B4-BE49-F238E27FC236}">
                <a16:creationId xmlns:a16="http://schemas.microsoft.com/office/drawing/2014/main" id="{DD46519A-EB64-3C22-6B06-B89B9E50C476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852637" y="2507766"/>
            <a:ext cx="3108960" cy="128016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1" name="SS_ITEM_1_TITLE">
            <a:extLst>
              <a:ext uri="{FF2B5EF4-FFF2-40B4-BE49-F238E27FC236}">
                <a16:creationId xmlns:a16="http://schemas.microsoft.com/office/drawing/2014/main" id="{DA4AEB97-18B6-92B1-6F94-131023A85EDD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>
          <a:xfrm>
            <a:off x="852637" y="1945051"/>
            <a:ext cx="3108960" cy="45720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38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DEFAULT_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2">
            <a:extLst>
              <a:ext uri="{FF2B5EF4-FFF2-40B4-BE49-F238E27FC236}">
                <a16:creationId xmlns:a16="http://schemas.microsoft.com/office/drawing/2014/main" id="{E0DCB4AF-4435-95BE-3AA2-68D942867A10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5" name="Shape 2">
            <a:extLst>
              <a:ext uri="{FF2B5EF4-FFF2-40B4-BE49-F238E27FC236}">
                <a16:creationId xmlns:a16="http://schemas.microsoft.com/office/drawing/2014/main" id="{7F2B87EA-8615-E021-AC4A-CCC0FD5A8643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2" name="SS_LOGO">
            <a:extLst>
              <a:ext uri="{FF2B5EF4-FFF2-40B4-BE49-F238E27FC236}">
                <a16:creationId xmlns:a16="http://schemas.microsoft.com/office/drawing/2014/main" id="{4C160125-C520-C0AF-DFAD-B9F4B9FB212A}"/>
              </a:ext>
            </a:extLst>
          </p:cNvPr>
          <p:cNvSpPr>
            <a:spLocks noGrp="1"/>
          </p:cNvSpPr>
          <p:nvPr>
            <p:ph type="pic" sz="quarter" idx="114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8" name="SS_PRESENTATION_TITLE">
            <a:extLst>
              <a:ext uri="{FF2B5EF4-FFF2-40B4-BE49-F238E27FC236}">
                <a16:creationId xmlns:a16="http://schemas.microsoft.com/office/drawing/2014/main" id="{7C4E4439-2D57-5D39-EC98-267A2E3E279C}"/>
              </a:ext>
            </a:extLst>
          </p:cNvPr>
          <p:cNvSpPr>
            <a:spLocks noGrp="1"/>
          </p:cNvSpPr>
          <p:nvPr>
            <p:ph type="body" sz="quarter" idx="112" hasCustomPrompt="1"/>
          </p:nvPr>
        </p:nvSpPr>
        <p:spPr>
          <a:xfrm>
            <a:off x="822960" y="6495651"/>
            <a:ext cx="6207291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4" name="SS_CONTENT">
            <a:extLst>
              <a:ext uri="{FF2B5EF4-FFF2-40B4-BE49-F238E27FC236}">
                <a16:creationId xmlns:a16="http://schemas.microsoft.com/office/drawing/2014/main" id="{84A7AC54-07CD-298D-EC8C-8BE1B32941C9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822960" y="2060452"/>
            <a:ext cx="10538074" cy="4044784"/>
          </a:xfrm>
          <a:prstGeom prst="rect">
            <a:avLst/>
          </a:prstGeom>
        </p:spPr>
        <p:txBody>
          <a:bodyPr lIns="0" tIns="0" rIns="0" bIns="0" numCol="3" spcCol="177800"/>
          <a:lstStyle>
            <a:lvl1pPr marL="0" indent="0">
              <a:spcBef>
                <a:spcPts val="1500"/>
              </a:spcBef>
              <a:buNone/>
              <a:defRPr sz="1400" b="1"/>
            </a:lvl1pPr>
            <a:lvl2pPr marL="0" indent="0">
              <a:spcBef>
                <a:spcPts val="800"/>
              </a:spcBef>
              <a:buNone/>
              <a:defRPr sz="1200">
                <a:solidFill>
                  <a:schemeClr val="tx1"/>
                </a:solidFill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en-US" dirty="0"/>
              <a:t>headline</a:t>
            </a:r>
          </a:p>
          <a:p>
            <a:pPr lvl="1"/>
            <a:r>
              <a:rPr lang="en-US" dirty="0"/>
              <a:t>Content</a:t>
            </a:r>
          </a:p>
        </p:txBody>
      </p:sp>
      <p:sp>
        <p:nvSpPr>
          <p:cNvPr id="10" name="SS_TITLE">
            <a:extLst>
              <a:ext uri="{FF2B5EF4-FFF2-40B4-BE49-F238E27FC236}">
                <a16:creationId xmlns:a16="http://schemas.microsoft.com/office/drawing/2014/main" id="{CFAD4B01-5196-03AC-121C-B376DDBFC466}"/>
              </a:ext>
            </a:extLst>
          </p:cNvPr>
          <p:cNvSpPr>
            <a:spLocks noGrp="1"/>
          </p:cNvSpPr>
          <p:nvPr>
            <p:ph type="body" sz="quarter" idx="113"/>
          </p:nvPr>
        </p:nvSpPr>
        <p:spPr>
          <a:xfrm>
            <a:off x="830655" y="447"/>
            <a:ext cx="10530379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3" name="SS_PAGE">
            <a:extLst>
              <a:ext uri="{FF2B5EF4-FFF2-40B4-BE49-F238E27FC236}">
                <a16:creationId xmlns:a16="http://schemas.microsoft.com/office/drawing/2014/main" id="{BE7F4BA4-017D-AFA9-38C4-95AF9E8B0469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70199586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BIGICONS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2">
            <a:extLst>
              <a:ext uri="{FF2B5EF4-FFF2-40B4-BE49-F238E27FC236}">
                <a16:creationId xmlns:a16="http://schemas.microsoft.com/office/drawing/2014/main" id="{68386E25-32C1-1BB8-17B8-3BAF7177A2BF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8" name="Shape 2">
            <a:extLst>
              <a:ext uri="{FF2B5EF4-FFF2-40B4-BE49-F238E27FC236}">
                <a16:creationId xmlns:a16="http://schemas.microsoft.com/office/drawing/2014/main" id="{C03AC383-02EF-76BD-A75A-2A3588259860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6" name="SS_LOGO">
            <a:extLst>
              <a:ext uri="{FF2B5EF4-FFF2-40B4-BE49-F238E27FC236}">
                <a16:creationId xmlns:a16="http://schemas.microsoft.com/office/drawing/2014/main" id="{61ADEA15-F2BD-3A1C-541D-64A118B5F7AD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5" name="SS_PRESENTATION_TITLE">
            <a:extLst>
              <a:ext uri="{FF2B5EF4-FFF2-40B4-BE49-F238E27FC236}">
                <a16:creationId xmlns:a16="http://schemas.microsoft.com/office/drawing/2014/main" id="{3422D8A2-89AF-C3DC-CF04-DDFC85E7967B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" name="SS_TITLE">
            <a:extLst>
              <a:ext uri="{FF2B5EF4-FFF2-40B4-BE49-F238E27FC236}">
                <a16:creationId xmlns:a16="http://schemas.microsoft.com/office/drawing/2014/main" id="{8AF58D67-0E0B-2E81-D283-CD6983CE6A0E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14" name="SS_PAGE">
            <a:extLst>
              <a:ext uri="{FF2B5EF4-FFF2-40B4-BE49-F238E27FC236}">
                <a16:creationId xmlns:a16="http://schemas.microsoft.com/office/drawing/2014/main" id="{AFCFC3DD-9556-8482-2D39-1F007CE65410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31" name="SS_ITEM_4_CONTENT">
            <a:extLst>
              <a:ext uri="{FF2B5EF4-FFF2-40B4-BE49-F238E27FC236}">
                <a16:creationId xmlns:a16="http://schemas.microsoft.com/office/drawing/2014/main" id="{5C148DC8-9492-26A3-4A12-E985A33CF0F9}"/>
              </a:ext>
            </a:extLst>
          </p:cNvPr>
          <p:cNvSpPr>
            <a:spLocks noGrp="1"/>
          </p:cNvSpPr>
          <p:nvPr>
            <p:ph type="body" sz="quarter" idx="138" hasCustomPrompt="1"/>
          </p:nvPr>
        </p:nvSpPr>
        <p:spPr>
          <a:xfrm>
            <a:off x="8961923" y="4226923"/>
            <a:ext cx="2377440" cy="155448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aliquam</a:t>
            </a:r>
            <a:endParaRPr lang="en-US" dirty="0"/>
          </a:p>
        </p:txBody>
      </p:sp>
      <p:sp>
        <p:nvSpPr>
          <p:cNvPr id="30" name="SS_ITEM_4_TITLE">
            <a:extLst>
              <a:ext uri="{FF2B5EF4-FFF2-40B4-BE49-F238E27FC236}">
                <a16:creationId xmlns:a16="http://schemas.microsoft.com/office/drawing/2014/main" id="{5A3BD2CF-9904-2D74-8FCE-6FA48B7C461A}"/>
              </a:ext>
            </a:extLst>
          </p:cNvPr>
          <p:cNvSpPr>
            <a:spLocks noGrp="1"/>
          </p:cNvSpPr>
          <p:nvPr>
            <p:ph type="body" sz="quarter" idx="137"/>
          </p:nvPr>
        </p:nvSpPr>
        <p:spPr>
          <a:xfrm>
            <a:off x="8961923" y="3708510"/>
            <a:ext cx="237744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6" name="SS_ICON_4">
            <a:extLst>
              <a:ext uri="{FF2B5EF4-FFF2-40B4-BE49-F238E27FC236}">
                <a16:creationId xmlns:a16="http://schemas.microsoft.com/office/drawing/2014/main" id="{305516C8-622F-FB24-47C5-E3734A21701B}"/>
              </a:ext>
            </a:extLst>
          </p:cNvPr>
          <p:cNvSpPr>
            <a:spLocks noGrp="1" noChangeAspect="1"/>
          </p:cNvSpPr>
          <p:nvPr>
            <p:ph type="pic" sz="quarter" idx="129"/>
          </p:nvPr>
        </p:nvSpPr>
        <p:spPr>
          <a:xfrm>
            <a:off x="9510563" y="2192066"/>
            <a:ext cx="1280160" cy="12801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29" name="SS_ITEM_3_CONTENT">
            <a:extLst>
              <a:ext uri="{FF2B5EF4-FFF2-40B4-BE49-F238E27FC236}">
                <a16:creationId xmlns:a16="http://schemas.microsoft.com/office/drawing/2014/main" id="{F5F533BB-68DD-75AC-11AE-C613B5FCCE3C}"/>
              </a:ext>
            </a:extLst>
          </p:cNvPr>
          <p:cNvSpPr>
            <a:spLocks noGrp="1"/>
          </p:cNvSpPr>
          <p:nvPr>
            <p:ph type="body" sz="quarter" idx="136" hasCustomPrompt="1"/>
          </p:nvPr>
        </p:nvSpPr>
        <p:spPr>
          <a:xfrm>
            <a:off x="6258827" y="4226923"/>
            <a:ext cx="2377440" cy="155448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28" name="SS_ITEM_3_TITLE">
            <a:extLst>
              <a:ext uri="{FF2B5EF4-FFF2-40B4-BE49-F238E27FC236}">
                <a16:creationId xmlns:a16="http://schemas.microsoft.com/office/drawing/2014/main" id="{0C1EE6E9-5DE8-3C92-D54E-8AE2A387D321}"/>
              </a:ext>
            </a:extLst>
          </p:cNvPr>
          <p:cNvSpPr>
            <a:spLocks noGrp="1"/>
          </p:cNvSpPr>
          <p:nvPr>
            <p:ph type="body" sz="quarter" idx="135"/>
          </p:nvPr>
        </p:nvSpPr>
        <p:spPr>
          <a:xfrm>
            <a:off x="6258827" y="3708510"/>
            <a:ext cx="237744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5" name="SS_ICON_3">
            <a:extLst>
              <a:ext uri="{FF2B5EF4-FFF2-40B4-BE49-F238E27FC236}">
                <a16:creationId xmlns:a16="http://schemas.microsoft.com/office/drawing/2014/main" id="{DEAEAB76-5871-F2C0-3195-35ACE3719044}"/>
              </a:ext>
            </a:extLst>
          </p:cNvPr>
          <p:cNvSpPr>
            <a:spLocks noGrp="1" noChangeAspect="1"/>
          </p:cNvSpPr>
          <p:nvPr>
            <p:ph type="pic" sz="quarter" idx="128"/>
          </p:nvPr>
        </p:nvSpPr>
        <p:spPr>
          <a:xfrm>
            <a:off x="6807467" y="2192066"/>
            <a:ext cx="1280160" cy="12801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27" name="SS_ITEM_2_CONTENT">
            <a:extLst>
              <a:ext uri="{FF2B5EF4-FFF2-40B4-BE49-F238E27FC236}">
                <a16:creationId xmlns:a16="http://schemas.microsoft.com/office/drawing/2014/main" id="{5D25652E-CAF3-7F9C-D7A5-D6D0F5EB22B9}"/>
              </a:ext>
            </a:extLst>
          </p:cNvPr>
          <p:cNvSpPr>
            <a:spLocks noGrp="1"/>
          </p:cNvSpPr>
          <p:nvPr>
            <p:ph type="body" sz="quarter" idx="134" hasCustomPrompt="1"/>
          </p:nvPr>
        </p:nvSpPr>
        <p:spPr>
          <a:xfrm>
            <a:off x="3555732" y="4226923"/>
            <a:ext cx="2377440" cy="155448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26" name="SS_ITEM_2_TITLE">
            <a:extLst>
              <a:ext uri="{FF2B5EF4-FFF2-40B4-BE49-F238E27FC236}">
                <a16:creationId xmlns:a16="http://schemas.microsoft.com/office/drawing/2014/main" id="{5F022795-5A3D-80CE-9902-1BE3BAADAC7E}"/>
              </a:ext>
            </a:extLst>
          </p:cNvPr>
          <p:cNvSpPr>
            <a:spLocks noGrp="1"/>
          </p:cNvSpPr>
          <p:nvPr>
            <p:ph type="body" sz="quarter" idx="133"/>
          </p:nvPr>
        </p:nvSpPr>
        <p:spPr>
          <a:xfrm>
            <a:off x="3555732" y="3708510"/>
            <a:ext cx="237744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4" name="SS_ICON_2">
            <a:extLst>
              <a:ext uri="{FF2B5EF4-FFF2-40B4-BE49-F238E27FC236}">
                <a16:creationId xmlns:a16="http://schemas.microsoft.com/office/drawing/2014/main" id="{6A72A1C8-ECDB-8A5D-6EE2-921EAAF5557B}"/>
              </a:ext>
            </a:extLst>
          </p:cNvPr>
          <p:cNvSpPr>
            <a:spLocks noGrp="1" noChangeAspect="1"/>
          </p:cNvSpPr>
          <p:nvPr>
            <p:ph type="pic" sz="quarter" idx="127"/>
          </p:nvPr>
        </p:nvSpPr>
        <p:spPr>
          <a:xfrm>
            <a:off x="4104372" y="2192066"/>
            <a:ext cx="1280160" cy="12801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25" name="SS_ITEM_1_CONTENT">
            <a:extLst>
              <a:ext uri="{FF2B5EF4-FFF2-40B4-BE49-F238E27FC236}">
                <a16:creationId xmlns:a16="http://schemas.microsoft.com/office/drawing/2014/main" id="{76EF786F-1D4A-2FCF-753A-BE3F29CFD351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852637" y="4226923"/>
            <a:ext cx="2377440" cy="155448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24" name="SS_ITEM_1_TITLE">
            <a:extLst>
              <a:ext uri="{FF2B5EF4-FFF2-40B4-BE49-F238E27FC236}">
                <a16:creationId xmlns:a16="http://schemas.microsoft.com/office/drawing/2014/main" id="{42091D61-8A4A-C54D-2347-45F660227E55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>
          <a:xfrm>
            <a:off x="852637" y="3708510"/>
            <a:ext cx="237744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" name="SS_ICON_1">
            <a:extLst>
              <a:ext uri="{FF2B5EF4-FFF2-40B4-BE49-F238E27FC236}">
                <a16:creationId xmlns:a16="http://schemas.microsoft.com/office/drawing/2014/main" id="{FFC20297-4887-32B1-F4E6-BFA10E4C8A48}"/>
              </a:ext>
            </a:extLst>
          </p:cNvPr>
          <p:cNvSpPr>
            <a:spLocks noGrp="1" noChangeAspect="1"/>
          </p:cNvSpPr>
          <p:nvPr>
            <p:ph type="pic" sz="quarter" idx="10"/>
          </p:nvPr>
        </p:nvSpPr>
        <p:spPr>
          <a:xfrm>
            <a:off x="1401277" y="2192066"/>
            <a:ext cx="1280160" cy="12801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5549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BIGICONS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2">
            <a:extLst>
              <a:ext uri="{FF2B5EF4-FFF2-40B4-BE49-F238E27FC236}">
                <a16:creationId xmlns:a16="http://schemas.microsoft.com/office/drawing/2014/main" id="{03C82FEC-8265-EC95-4D97-F62A48B5FD88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6" name="Shape 2">
            <a:extLst>
              <a:ext uri="{FF2B5EF4-FFF2-40B4-BE49-F238E27FC236}">
                <a16:creationId xmlns:a16="http://schemas.microsoft.com/office/drawing/2014/main" id="{07AC777C-43F1-266E-A289-BFAE6F3B5576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4" name="SS_LOGO">
            <a:extLst>
              <a:ext uri="{FF2B5EF4-FFF2-40B4-BE49-F238E27FC236}">
                <a16:creationId xmlns:a16="http://schemas.microsoft.com/office/drawing/2014/main" id="{493EC0D1-D072-A722-22AA-3E36D35041D4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3" name="SS_PRESENTATION_TITLE">
            <a:extLst>
              <a:ext uri="{FF2B5EF4-FFF2-40B4-BE49-F238E27FC236}">
                <a16:creationId xmlns:a16="http://schemas.microsoft.com/office/drawing/2014/main" id="{A0443FF8-B944-4003-2FFE-FD2F681D2321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" name="SS_TITLE">
            <a:extLst>
              <a:ext uri="{FF2B5EF4-FFF2-40B4-BE49-F238E27FC236}">
                <a16:creationId xmlns:a16="http://schemas.microsoft.com/office/drawing/2014/main" id="{EDB8C16D-E4C5-423F-812C-63973A0C190E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6" name="SS_PAGE">
            <a:extLst>
              <a:ext uri="{FF2B5EF4-FFF2-40B4-BE49-F238E27FC236}">
                <a16:creationId xmlns:a16="http://schemas.microsoft.com/office/drawing/2014/main" id="{D90812A3-028B-EB65-F792-A1D3455C0FF6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12" name="SS_ITEM_3_CONTENT">
            <a:extLst>
              <a:ext uri="{FF2B5EF4-FFF2-40B4-BE49-F238E27FC236}">
                <a16:creationId xmlns:a16="http://schemas.microsoft.com/office/drawing/2014/main" id="{BBA9297D-96E1-D33C-3BA5-1608FEC008F7}"/>
              </a:ext>
            </a:extLst>
          </p:cNvPr>
          <p:cNvSpPr>
            <a:spLocks noGrp="1"/>
          </p:cNvSpPr>
          <p:nvPr>
            <p:ph type="body" sz="quarter" idx="136" hasCustomPrompt="1"/>
          </p:nvPr>
        </p:nvSpPr>
        <p:spPr>
          <a:xfrm>
            <a:off x="8138963" y="4358381"/>
            <a:ext cx="3200400" cy="146304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1" name="SS_ITEM_3_TITLE">
            <a:extLst>
              <a:ext uri="{FF2B5EF4-FFF2-40B4-BE49-F238E27FC236}">
                <a16:creationId xmlns:a16="http://schemas.microsoft.com/office/drawing/2014/main" id="{AB923BA5-AFAF-DB83-FB59-64F2C9C58976}"/>
              </a:ext>
            </a:extLst>
          </p:cNvPr>
          <p:cNvSpPr>
            <a:spLocks noGrp="1"/>
          </p:cNvSpPr>
          <p:nvPr>
            <p:ph type="body" sz="quarter" idx="135"/>
          </p:nvPr>
        </p:nvSpPr>
        <p:spPr>
          <a:xfrm>
            <a:off x="8138963" y="3848577"/>
            <a:ext cx="320040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5" name="SS_ICON_3">
            <a:extLst>
              <a:ext uri="{FF2B5EF4-FFF2-40B4-BE49-F238E27FC236}">
                <a16:creationId xmlns:a16="http://schemas.microsoft.com/office/drawing/2014/main" id="{DEAEAB76-5871-F2C0-3195-35ACE3719044}"/>
              </a:ext>
            </a:extLst>
          </p:cNvPr>
          <p:cNvSpPr>
            <a:spLocks noGrp="1" noChangeAspect="1"/>
          </p:cNvSpPr>
          <p:nvPr>
            <p:ph type="pic" sz="quarter" idx="128"/>
          </p:nvPr>
        </p:nvSpPr>
        <p:spPr>
          <a:xfrm>
            <a:off x="9007643" y="2152048"/>
            <a:ext cx="1463040" cy="146304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10" name="SS_ITEM_2_CONTENT">
            <a:extLst>
              <a:ext uri="{FF2B5EF4-FFF2-40B4-BE49-F238E27FC236}">
                <a16:creationId xmlns:a16="http://schemas.microsoft.com/office/drawing/2014/main" id="{76A6C389-4331-5326-DCD9-D4D48FC55A50}"/>
              </a:ext>
            </a:extLst>
          </p:cNvPr>
          <p:cNvSpPr>
            <a:spLocks noGrp="1"/>
          </p:cNvSpPr>
          <p:nvPr>
            <p:ph type="body" sz="quarter" idx="134" hasCustomPrompt="1"/>
          </p:nvPr>
        </p:nvSpPr>
        <p:spPr>
          <a:xfrm>
            <a:off x="4495800" y="4358381"/>
            <a:ext cx="3200400" cy="146304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9" name="SS_ITEM_2_TITLE">
            <a:extLst>
              <a:ext uri="{FF2B5EF4-FFF2-40B4-BE49-F238E27FC236}">
                <a16:creationId xmlns:a16="http://schemas.microsoft.com/office/drawing/2014/main" id="{07D6AE42-7B60-41E2-A625-E94A03E90D1B}"/>
              </a:ext>
            </a:extLst>
          </p:cNvPr>
          <p:cNvSpPr>
            <a:spLocks noGrp="1"/>
          </p:cNvSpPr>
          <p:nvPr>
            <p:ph type="body" sz="quarter" idx="133"/>
          </p:nvPr>
        </p:nvSpPr>
        <p:spPr>
          <a:xfrm>
            <a:off x="4495800" y="3848577"/>
            <a:ext cx="320040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4" name="SS_ICON_2">
            <a:extLst>
              <a:ext uri="{FF2B5EF4-FFF2-40B4-BE49-F238E27FC236}">
                <a16:creationId xmlns:a16="http://schemas.microsoft.com/office/drawing/2014/main" id="{6A72A1C8-ECDB-8A5D-6EE2-921EAAF5557B}"/>
              </a:ext>
            </a:extLst>
          </p:cNvPr>
          <p:cNvSpPr>
            <a:spLocks noGrp="1" noChangeAspect="1"/>
          </p:cNvSpPr>
          <p:nvPr>
            <p:ph type="pic" sz="quarter" idx="127"/>
          </p:nvPr>
        </p:nvSpPr>
        <p:spPr>
          <a:xfrm>
            <a:off x="5364480" y="2152048"/>
            <a:ext cx="1463040" cy="146304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8" name="SS_ITEM_1_CONTENT">
            <a:extLst>
              <a:ext uri="{FF2B5EF4-FFF2-40B4-BE49-F238E27FC236}">
                <a16:creationId xmlns:a16="http://schemas.microsoft.com/office/drawing/2014/main" id="{1EB64EC8-3213-10DE-2AC3-FE41B1F92AD3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852637" y="4358381"/>
            <a:ext cx="3200400" cy="146304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7" name="SS_ITEM_1_TITLE">
            <a:extLst>
              <a:ext uri="{FF2B5EF4-FFF2-40B4-BE49-F238E27FC236}">
                <a16:creationId xmlns:a16="http://schemas.microsoft.com/office/drawing/2014/main" id="{1A48EB36-D3ED-F1B8-4502-27D93D20A1B0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>
          <a:xfrm>
            <a:off x="852637" y="3848577"/>
            <a:ext cx="320040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" name="SS_ICON_1">
            <a:extLst>
              <a:ext uri="{FF2B5EF4-FFF2-40B4-BE49-F238E27FC236}">
                <a16:creationId xmlns:a16="http://schemas.microsoft.com/office/drawing/2014/main" id="{FFC20297-4887-32B1-F4E6-BFA10E4C8A48}"/>
              </a:ext>
            </a:extLst>
          </p:cNvPr>
          <p:cNvSpPr>
            <a:spLocks noGrp="1" noChangeAspect="1"/>
          </p:cNvSpPr>
          <p:nvPr>
            <p:ph type="pic" sz="quarter" idx="10"/>
          </p:nvPr>
        </p:nvSpPr>
        <p:spPr>
          <a:xfrm>
            <a:off x="1721317" y="2152048"/>
            <a:ext cx="1463040" cy="146304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26216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PYRAM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 4">
            <a:extLst>
              <a:ext uri="{FF2B5EF4-FFF2-40B4-BE49-F238E27FC236}">
                <a16:creationId xmlns:a16="http://schemas.microsoft.com/office/drawing/2014/main" id="{EAD752D6-3700-9A67-57B4-BADAD0D61B9B}"/>
              </a:ext>
            </a:extLst>
          </p:cNvPr>
          <p:cNvSpPr/>
          <p:nvPr userDrawn="1"/>
        </p:nvSpPr>
        <p:spPr>
          <a:xfrm>
            <a:off x="852637" y="5953277"/>
            <a:ext cx="10424160" cy="23562"/>
          </a:xfrm>
          <a:custGeom>
            <a:avLst/>
            <a:gdLst/>
            <a:ahLst/>
            <a:cxnLst/>
            <a:rect l="l" t="t" r="r" b="b"/>
            <a:pathLst>
              <a:path w="90723513" h="209296">
                <a:moveTo>
                  <a:pt x="90600699" y="9398"/>
                </a:moveTo>
                <a:lnTo>
                  <a:pt x="85330819" y="9398"/>
                </a:lnTo>
                <a:lnTo>
                  <a:pt x="61713160" y="9398"/>
                </a:lnTo>
                <a:lnTo>
                  <a:pt x="33057443" y="9398"/>
                </a:lnTo>
                <a:lnTo>
                  <a:pt x="8279838" y="9398"/>
                </a:lnTo>
                <a:cubicBezTo>
                  <a:pt x="4274444" y="9398"/>
                  <a:pt x="381000" y="0"/>
                  <a:pt x="133350" y="9398"/>
                </a:cubicBezTo>
                <a:cubicBezTo>
                  <a:pt x="129794" y="9525"/>
                  <a:pt x="126365" y="9398"/>
                  <a:pt x="122809" y="9398"/>
                </a:cubicBezTo>
                <a:cubicBezTo>
                  <a:pt x="254" y="9398"/>
                  <a:pt x="0" y="199898"/>
                  <a:pt x="122809" y="199898"/>
                </a:cubicBezTo>
                <a:lnTo>
                  <a:pt x="5986642" y="199898"/>
                </a:lnTo>
                <a:lnTo>
                  <a:pt x="29604304" y="199898"/>
                </a:lnTo>
                <a:lnTo>
                  <a:pt x="58260019" y="199898"/>
                </a:lnTo>
                <a:lnTo>
                  <a:pt x="83037626" y="199898"/>
                </a:lnTo>
                <a:cubicBezTo>
                  <a:pt x="87043019" y="199898"/>
                  <a:pt x="90342513" y="209296"/>
                  <a:pt x="90590163" y="199898"/>
                </a:cubicBezTo>
                <a:cubicBezTo>
                  <a:pt x="90593717" y="199771"/>
                  <a:pt x="90597146" y="199898"/>
                  <a:pt x="90600699" y="199898"/>
                </a:cubicBezTo>
                <a:cubicBezTo>
                  <a:pt x="90723259" y="199898"/>
                  <a:pt x="90723513" y="9398"/>
                  <a:pt x="90600699" y="9398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endParaRPr lang="en-US" sz="800"/>
          </a:p>
        </p:txBody>
      </p:sp>
      <p:sp>
        <p:nvSpPr>
          <p:cNvPr id="32" name="Freeform 6">
            <a:extLst>
              <a:ext uri="{FF2B5EF4-FFF2-40B4-BE49-F238E27FC236}">
                <a16:creationId xmlns:a16="http://schemas.microsoft.com/office/drawing/2014/main" id="{718C51EC-D0CF-9CDC-27BE-1998FF8D36B0}"/>
              </a:ext>
            </a:extLst>
          </p:cNvPr>
          <p:cNvSpPr/>
          <p:nvPr userDrawn="1"/>
        </p:nvSpPr>
        <p:spPr>
          <a:xfrm>
            <a:off x="852637" y="5138012"/>
            <a:ext cx="10424160" cy="23562"/>
          </a:xfrm>
          <a:custGeom>
            <a:avLst/>
            <a:gdLst/>
            <a:ahLst/>
            <a:cxnLst/>
            <a:rect l="l" t="t" r="r" b="b"/>
            <a:pathLst>
              <a:path w="90723513" h="209296">
                <a:moveTo>
                  <a:pt x="90600699" y="9398"/>
                </a:moveTo>
                <a:lnTo>
                  <a:pt x="85330819" y="9398"/>
                </a:lnTo>
                <a:lnTo>
                  <a:pt x="61713160" y="9398"/>
                </a:lnTo>
                <a:lnTo>
                  <a:pt x="33057443" y="9398"/>
                </a:lnTo>
                <a:lnTo>
                  <a:pt x="8279838" y="9398"/>
                </a:lnTo>
                <a:cubicBezTo>
                  <a:pt x="4274444" y="9398"/>
                  <a:pt x="381000" y="0"/>
                  <a:pt x="133350" y="9398"/>
                </a:cubicBezTo>
                <a:cubicBezTo>
                  <a:pt x="129794" y="9525"/>
                  <a:pt x="126365" y="9398"/>
                  <a:pt x="122809" y="9398"/>
                </a:cubicBezTo>
                <a:cubicBezTo>
                  <a:pt x="254" y="9398"/>
                  <a:pt x="0" y="199898"/>
                  <a:pt x="122809" y="199898"/>
                </a:cubicBezTo>
                <a:lnTo>
                  <a:pt x="5986642" y="199898"/>
                </a:lnTo>
                <a:lnTo>
                  <a:pt x="29604304" y="199898"/>
                </a:lnTo>
                <a:lnTo>
                  <a:pt x="58260019" y="199898"/>
                </a:lnTo>
                <a:lnTo>
                  <a:pt x="83037626" y="199898"/>
                </a:lnTo>
                <a:cubicBezTo>
                  <a:pt x="87043019" y="199898"/>
                  <a:pt x="90342513" y="209296"/>
                  <a:pt x="90590163" y="199898"/>
                </a:cubicBezTo>
                <a:cubicBezTo>
                  <a:pt x="90593717" y="199771"/>
                  <a:pt x="90597146" y="199898"/>
                  <a:pt x="90600699" y="199898"/>
                </a:cubicBezTo>
                <a:cubicBezTo>
                  <a:pt x="90723259" y="199898"/>
                  <a:pt x="90723513" y="9398"/>
                  <a:pt x="90600699" y="9398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endParaRPr lang="en-US" sz="800"/>
          </a:p>
        </p:txBody>
      </p:sp>
      <p:sp>
        <p:nvSpPr>
          <p:cNvPr id="33" name="Freeform 8">
            <a:extLst>
              <a:ext uri="{FF2B5EF4-FFF2-40B4-BE49-F238E27FC236}">
                <a16:creationId xmlns:a16="http://schemas.microsoft.com/office/drawing/2014/main" id="{E6A1E970-853F-E4E8-A421-02A2686BB8E0}"/>
              </a:ext>
            </a:extLst>
          </p:cNvPr>
          <p:cNvSpPr/>
          <p:nvPr userDrawn="1"/>
        </p:nvSpPr>
        <p:spPr>
          <a:xfrm>
            <a:off x="852637" y="4273344"/>
            <a:ext cx="10424160" cy="23562"/>
          </a:xfrm>
          <a:custGeom>
            <a:avLst/>
            <a:gdLst/>
            <a:ahLst/>
            <a:cxnLst/>
            <a:rect l="l" t="t" r="r" b="b"/>
            <a:pathLst>
              <a:path w="90723513" h="209296">
                <a:moveTo>
                  <a:pt x="90600699" y="9398"/>
                </a:moveTo>
                <a:lnTo>
                  <a:pt x="85330819" y="9398"/>
                </a:lnTo>
                <a:lnTo>
                  <a:pt x="61713160" y="9398"/>
                </a:lnTo>
                <a:lnTo>
                  <a:pt x="33057443" y="9398"/>
                </a:lnTo>
                <a:lnTo>
                  <a:pt x="8279838" y="9398"/>
                </a:lnTo>
                <a:cubicBezTo>
                  <a:pt x="4274444" y="9398"/>
                  <a:pt x="381000" y="0"/>
                  <a:pt x="133350" y="9398"/>
                </a:cubicBezTo>
                <a:cubicBezTo>
                  <a:pt x="129794" y="9525"/>
                  <a:pt x="126365" y="9398"/>
                  <a:pt x="122809" y="9398"/>
                </a:cubicBezTo>
                <a:cubicBezTo>
                  <a:pt x="254" y="9398"/>
                  <a:pt x="0" y="199898"/>
                  <a:pt x="122809" y="199898"/>
                </a:cubicBezTo>
                <a:lnTo>
                  <a:pt x="5986642" y="199898"/>
                </a:lnTo>
                <a:lnTo>
                  <a:pt x="29604304" y="199898"/>
                </a:lnTo>
                <a:lnTo>
                  <a:pt x="58260019" y="199898"/>
                </a:lnTo>
                <a:lnTo>
                  <a:pt x="83037626" y="199898"/>
                </a:lnTo>
                <a:cubicBezTo>
                  <a:pt x="87043019" y="199898"/>
                  <a:pt x="90342513" y="209296"/>
                  <a:pt x="90590163" y="199898"/>
                </a:cubicBezTo>
                <a:cubicBezTo>
                  <a:pt x="90593717" y="199771"/>
                  <a:pt x="90597146" y="199898"/>
                  <a:pt x="90600699" y="199898"/>
                </a:cubicBezTo>
                <a:cubicBezTo>
                  <a:pt x="90723259" y="199898"/>
                  <a:pt x="90723513" y="9398"/>
                  <a:pt x="90600699" y="9398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endParaRPr lang="en-US" sz="800" dirty="0"/>
          </a:p>
        </p:txBody>
      </p:sp>
      <p:sp>
        <p:nvSpPr>
          <p:cNvPr id="34" name="Freeform 10">
            <a:extLst>
              <a:ext uri="{FF2B5EF4-FFF2-40B4-BE49-F238E27FC236}">
                <a16:creationId xmlns:a16="http://schemas.microsoft.com/office/drawing/2014/main" id="{C3D641E9-7F10-981F-F14A-D05080107C47}"/>
              </a:ext>
            </a:extLst>
          </p:cNvPr>
          <p:cNvSpPr/>
          <p:nvPr userDrawn="1"/>
        </p:nvSpPr>
        <p:spPr>
          <a:xfrm>
            <a:off x="852637" y="3410313"/>
            <a:ext cx="10424160" cy="23562"/>
          </a:xfrm>
          <a:custGeom>
            <a:avLst/>
            <a:gdLst/>
            <a:ahLst/>
            <a:cxnLst/>
            <a:rect l="l" t="t" r="r" b="b"/>
            <a:pathLst>
              <a:path w="90723513" h="209296">
                <a:moveTo>
                  <a:pt x="90600699" y="9398"/>
                </a:moveTo>
                <a:lnTo>
                  <a:pt x="85330819" y="9398"/>
                </a:lnTo>
                <a:lnTo>
                  <a:pt x="61713160" y="9398"/>
                </a:lnTo>
                <a:lnTo>
                  <a:pt x="33057443" y="9398"/>
                </a:lnTo>
                <a:lnTo>
                  <a:pt x="8279838" y="9398"/>
                </a:lnTo>
                <a:cubicBezTo>
                  <a:pt x="4274444" y="9398"/>
                  <a:pt x="381000" y="0"/>
                  <a:pt x="133350" y="9398"/>
                </a:cubicBezTo>
                <a:cubicBezTo>
                  <a:pt x="129794" y="9525"/>
                  <a:pt x="126365" y="9398"/>
                  <a:pt x="122809" y="9398"/>
                </a:cubicBezTo>
                <a:cubicBezTo>
                  <a:pt x="254" y="9398"/>
                  <a:pt x="0" y="199898"/>
                  <a:pt x="122809" y="199898"/>
                </a:cubicBezTo>
                <a:lnTo>
                  <a:pt x="5986642" y="199898"/>
                </a:lnTo>
                <a:lnTo>
                  <a:pt x="29604304" y="199898"/>
                </a:lnTo>
                <a:lnTo>
                  <a:pt x="58260019" y="199898"/>
                </a:lnTo>
                <a:lnTo>
                  <a:pt x="83037626" y="199898"/>
                </a:lnTo>
                <a:cubicBezTo>
                  <a:pt x="87043019" y="199898"/>
                  <a:pt x="90342513" y="209296"/>
                  <a:pt x="90590163" y="199898"/>
                </a:cubicBezTo>
                <a:cubicBezTo>
                  <a:pt x="90593717" y="199771"/>
                  <a:pt x="90597146" y="199898"/>
                  <a:pt x="90600699" y="199898"/>
                </a:cubicBezTo>
                <a:cubicBezTo>
                  <a:pt x="90723259" y="199898"/>
                  <a:pt x="90723513" y="9398"/>
                  <a:pt x="90600699" y="9398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endParaRPr lang="en-US" sz="800"/>
          </a:p>
        </p:txBody>
      </p:sp>
      <p:sp>
        <p:nvSpPr>
          <p:cNvPr id="35" name="Freeform 12">
            <a:extLst>
              <a:ext uri="{FF2B5EF4-FFF2-40B4-BE49-F238E27FC236}">
                <a16:creationId xmlns:a16="http://schemas.microsoft.com/office/drawing/2014/main" id="{4408B3A3-568F-F2E8-885F-710C5D0BA35C}"/>
              </a:ext>
            </a:extLst>
          </p:cNvPr>
          <p:cNvSpPr/>
          <p:nvPr userDrawn="1"/>
        </p:nvSpPr>
        <p:spPr>
          <a:xfrm>
            <a:off x="852637" y="2547281"/>
            <a:ext cx="10424160" cy="23562"/>
          </a:xfrm>
          <a:custGeom>
            <a:avLst/>
            <a:gdLst/>
            <a:ahLst/>
            <a:cxnLst/>
            <a:rect l="l" t="t" r="r" b="b"/>
            <a:pathLst>
              <a:path w="90723513" h="209296">
                <a:moveTo>
                  <a:pt x="90600699" y="9398"/>
                </a:moveTo>
                <a:lnTo>
                  <a:pt x="85330819" y="9398"/>
                </a:lnTo>
                <a:lnTo>
                  <a:pt x="61713160" y="9398"/>
                </a:lnTo>
                <a:lnTo>
                  <a:pt x="33057443" y="9398"/>
                </a:lnTo>
                <a:lnTo>
                  <a:pt x="8279838" y="9398"/>
                </a:lnTo>
                <a:cubicBezTo>
                  <a:pt x="4274444" y="9398"/>
                  <a:pt x="381000" y="0"/>
                  <a:pt x="133350" y="9398"/>
                </a:cubicBezTo>
                <a:cubicBezTo>
                  <a:pt x="129794" y="9525"/>
                  <a:pt x="126365" y="9398"/>
                  <a:pt x="122809" y="9398"/>
                </a:cubicBezTo>
                <a:cubicBezTo>
                  <a:pt x="254" y="9398"/>
                  <a:pt x="0" y="199898"/>
                  <a:pt x="122809" y="199898"/>
                </a:cubicBezTo>
                <a:lnTo>
                  <a:pt x="5986642" y="199898"/>
                </a:lnTo>
                <a:lnTo>
                  <a:pt x="29604304" y="199898"/>
                </a:lnTo>
                <a:lnTo>
                  <a:pt x="58260019" y="199898"/>
                </a:lnTo>
                <a:lnTo>
                  <a:pt x="83037626" y="199898"/>
                </a:lnTo>
                <a:cubicBezTo>
                  <a:pt x="87043019" y="199898"/>
                  <a:pt x="90342513" y="209296"/>
                  <a:pt x="90590163" y="199898"/>
                </a:cubicBezTo>
                <a:cubicBezTo>
                  <a:pt x="90593717" y="199771"/>
                  <a:pt x="90597146" y="199898"/>
                  <a:pt x="90600699" y="199898"/>
                </a:cubicBezTo>
                <a:cubicBezTo>
                  <a:pt x="90723259" y="199898"/>
                  <a:pt x="90723513" y="9398"/>
                  <a:pt x="90600699" y="9398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endParaRPr lang="en-US" sz="800"/>
          </a:p>
        </p:txBody>
      </p:sp>
      <p:sp>
        <p:nvSpPr>
          <p:cNvPr id="37" name="Freeform 14">
            <a:extLst>
              <a:ext uri="{FF2B5EF4-FFF2-40B4-BE49-F238E27FC236}">
                <a16:creationId xmlns:a16="http://schemas.microsoft.com/office/drawing/2014/main" id="{79814469-FCF2-CB6B-AC69-701583BE6997}"/>
              </a:ext>
            </a:extLst>
          </p:cNvPr>
          <p:cNvSpPr/>
          <p:nvPr/>
        </p:nvSpPr>
        <p:spPr>
          <a:xfrm>
            <a:off x="6388970" y="4300181"/>
            <a:ext cx="4292186" cy="814439"/>
          </a:xfrm>
          <a:custGeom>
            <a:avLst/>
            <a:gdLst/>
            <a:ahLst/>
            <a:cxnLst/>
            <a:rect l="l" t="t" r="r" b="b"/>
            <a:pathLst>
              <a:path w="6686355" h="1268730">
                <a:moveTo>
                  <a:pt x="735330" y="0"/>
                </a:moveTo>
                <a:lnTo>
                  <a:pt x="0" y="1268730"/>
                </a:lnTo>
                <a:lnTo>
                  <a:pt x="6686355" y="1268730"/>
                </a:lnTo>
                <a:lnTo>
                  <a:pt x="5951024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endParaRPr lang="en-US" sz="800"/>
          </a:p>
        </p:txBody>
      </p:sp>
      <p:sp>
        <p:nvSpPr>
          <p:cNvPr id="39" name="Freeform 16">
            <a:extLst>
              <a:ext uri="{FF2B5EF4-FFF2-40B4-BE49-F238E27FC236}">
                <a16:creationId xmlns:a16="http://schemas.microsoft.com/office/drawing/2014/main" id="{B931F418-8CED-0ECA-D2AE-90CFA8B1949B}"/>
              </a:ext>
            </a:extLst>
          </p:cNvPr>
          <p:cNvSpPr/>
          <p:nvPr/>
        </p:nvSpPr>
        <p:spPr>
          <a:xfrm>
            <a:off x="7410499" y="2574118"/>
            <a:ext cx="2249128" cy="814439"/>
          </a:xfrm>
          <a:custGeom>
            <a:avLst/>
            <a:gdLst/>
            <a:ahLst/>
            <a:cxnLst/>
            <a:rect l="l" t="t" r="r" b="b"/>
            <a:pathLst>
              <a:path w="3503685" h="1268730">
                <a:moveTo>
                  <a:pt x="735330" y="0"/>
                </a:moveTo>
                <a:lnTo>
                  <a:pt x="0" y="1268730"/>
                </a:lnTo>
                <a:lnTo>
                  <a:pt x="3503685" y="1268730"/>
                </a:lnTo>
                <a:lnTo>
                  <a:pt x="2768355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endParaRPr lang="en-US" sz="800"/>
          </a:p>
        </p:txBody>
      </p:sp>
      <p:sp>
        <p:nvSpPr>
          <p:cNvPr id="41" name="Freeform 18">
            <a:extLst>
              <a:ext uri="{FF2B5EF4-FFF2-40B4-BE49-F238E27FC236}">
                <a16:creationId xmlns:a16="http://schemas.microsoft.com/office/drawing/2014/main" id="{D53CADE2-9AA5-8296-A1B8-1CB7FEAEFC70}"/>
              </a:ext>
            </a:extLst>
          </p:cNvPr>
          <p:cNvSpPr/>
          <p:nvPr/>
        </p:nvSpPr>
        <p:spPr>
          <a:xfrm>
            <a:off x="6902877" y="3437150"/>
            <a:ext cx="3264372" cy="814439"/>
          </a:xfrm>
          <a:custGeom>
            <a:avLst/>
            <a:gdLst/>
            <a:ahLst/>
            <a:cxnLst/>
            <a:rect l="l" t="t" r="r" b="b"/>
            <a:pathLst>
              <a:path w="5085228" h="1268730">
                <a:moveTo>
                  <a:pt x="735330" y="0"/>
                </a:moveTo>
                <a:lnTo>
                  <a:pt x="0" y="1268730"/>
                </a:lnTo>
                <a:lnTo>
                  <a:pt x="5085228" y="1268730"/>
                </a:lnTo>
                <a:lnTo>
                  <a:pt x="4349898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endParaRPr lang="en-US" sz="800"/>
          </a:p>
        </p:txBody>
      </p:sp>
      <p:sp>
        <p:nvSpPr>
          <p:cNvPr id="43" name="Freeform 20">
            <a:extLst>
              <a:ext uri="{FF2B5EF4-FFF2-40B4-BE49-F238E27FC236}">
                <a16:creationId xmlns:a16="http://schemas.microsoft.com/office/drawing/2014/main" id="{13C39705-FDF3-8B96-CB28-269E8B669D98}"/>
              </a:ext>
            </a:extLst>
          </p:cNvPr>
          <p:cNvSpPr/>
          <p:nvPr userDrawn="1"/>
        </p:nvSpPr>
        <p:spPr>
          <a:xfrm>
            <a:off x="5866943" y="5163212"/>
            <a:ext cx="5336239" cy="814439"/>
          </a:xfrm>
          <a:custGeom>
            <a:avLst/>
            <a:gdLst/>
            <a:ahLst/>
            <a:cxnLst/>
            <a:rect l="l" t="t" r="r" b="b"/>
            <a:pathLst>
              <a:path w="8312779" h="1268730">
                <a:moveTo>
                  <a:pt x="735330" y="0"/>
                </a:moveTo>
                <a:lnTo>
                  <a:pt x="0" y="1268730"/>
                </a:lnTo>
                <a:lnTo>
                  <a:pt x="8312779" y="1268730"/>
                </a:lnTo>
                <a:lnTo>
                  <a:pt x="7577449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endParaRPr lang="en-US" sz="800"/>
          </a:p>
        </p:txBody>
      </p:sp>
      <p:sp>
        <p:nvSpPr>
          <p:cNvPr id="49" name="Freeform 35">
            <a:extLst>
              <a:ext uri="{FF2B5EF4-FFF2-40B4-BE49-F238E27FC236}">
                <a16:creationId xmlns:a16="http://schemas.microsoft.com/office/drawing/2014/main" id="{9215ED62-1779-5E29-49ED-E3F35A1407AD}"/>
              </a:ext>
            </a:extLst>
          </p:cNvPr>
          <p:cNvSpPr/>
          <p:nvPr userDrawn="1"/>
        </p:nvSpPr>
        <p:spPr>
          <a:xfrm>
            <a:off x="7897661" y="1423962"/>
            <a:ext cx="1274804" cy="1102706"/>
          </a:xfrm>
          <a:prstGeom prst="flowChartExtra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endParaRPr lang="en-US" sz="800"/>
          </a:p>
        </p:txBody>
      </p:sp>
      <p:sp>
        <p:nvSpPr>
          <p:cNvPr id="6" name="Shape 12">
            <a:extLst>
              <a:ext uri="{FF2B5EF4-FFF2-40B4-BE49-F238E27FC236}">
                <a16:creationId xmlns:a16="http://schemas.microsoft.com/office/drawing/2014/main" id="{4C03D8B8-B6C9-7F4A-0F54-E10D663FA0BA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7" name="Shape 2">
            <a:extLst>
              <a:ext uri="{FF2B5EF4-FFF2-40B4-BE49-F238E27FC236}">
                <a16:creationId xmlns:a16="http://schemas.microsoft.com/office/drawing/2014/main" id="{1B7DD299-E14D-0EA6-5E88-0082A65A0639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5" name="SS_LOGO">
            <a:extLst>
              <a:ext uri="{FF2B5EF4-FFF2-40B4-BE49-F238E27FC236}">
                <a16:creationId xmlns:a16="http://schemas.microsoft.com/office/drawing/2014/main" id="{50B5C70B-3246-1FB9-EE62-2C53EAC1F9E1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4" name="SS_PRESENTATION_TITLE">
            <a:extLst>
              <a:ext uri="{FF2B5EF4-FFF2-40B4-BE49-F238E27FC236}">
                <a16:creationId xmlns:a16="http://schemas.microsoft.com/office/drawing/2014/main" id="{7BE5B7F9-4CBD-8491-2BAB-241970BB0747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2637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" name="SS_TITLE">
            <a:extLst>
              <a:ext uri="{FF2B5EF4-FFF2-40B4-BE49-F238E27FC236}">
                <a16:creationId xmlns:a16="http://schemas.microsoft.com/office/drawing/2014/main" id="{3EC52EBD-9B07-D89A-2807-561317C549C2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3" name="SS_PAGE">
            <a:extLst>
              <a:ext uri="{FF2B5EF4-FFF2-40B4-BE49-F238E27FC236}">
                <a16:creationId xmlns:a16="http://schemas.microsoft.com/office/drawing/2014/main" id="{ECD7F459-1E0A-2DAD-B0A3-A528FFE158BD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61" name="SS_ITEM_5_TITLE">
            <a:extLst>
              <a:ext uri="{FF2B5EF4-FFF2-40B4-BE49-F238E27FC236}">
                <a16:creationId xmlns:a16="http://schemas.microsoft.com/office/drawing/2014/main" id="{4E4FEA95-9C8A-2A52-67A3-B2CF36D80966}"/>
              </a:ext>
            </a:extLst>
          </p:cNvPr>
          <p:cNvSpPr>
            <a:spLocks noGrp="1"/>
          </p:cNvSpPr>
          <p:nvPr userDrawn="1">
            <p:ph type="body" sz="quarter" idx="130"/>
          </p:nvPr>
        </p:nvSpPr>
        <p:spPr>
          <a:xfrm>
            <a:off x="852637" y="5323439"/>
            <a:ext cx="5212080" cy="457200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66" name="SS_ICON_5">
            <a:extLst>
              <a:ext uri="{FF2B5EF4-FFF2-40B4-BE49-F238E27FC236}">
                <a16:creationId xmlns:a16="http://schemas.microsoft.com/office/drawing/2014/main" id="{BD199D1D-1398-9690-B692-91FA87E51885}"/>
              </a:ext>
            </a:extLst>
          </p:cNvPr>
          <p:cNvSpPr>
            <a:spLocks noGrp="1" noChangeAspect="1"/>
          </p:cNvSpPr>
          <p:nvPr>
            <p:ph type="pic" sz="quarter" idx="134"/>
          </p:nvPr>
        </p:nvSpPr>
        <p:spPr>
          <a:xfrm>
            <a:off x="8352182" y="5387551"/>
            <a:ext cx="365760" cy="3657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500"/>
            </a:lvl1pPr>
          </a:lstStyle>
          <a:p>
            <a:endParaRPr lang="en-US" dirty="0"/>
          </a:p>
        </p:txBody>
      </p:sp>
      <p:sp>
        <p:nvSpPr>
          <p:cNvPr id="60" name="SS_ITEM_4_TITLE">
            <a:extLst>
              <a:ext uri="{FF2B5EF4-FFF2-40B4-BE49-F238E27FC236}">
                <a16:creationId xmlns:a16="http://schemas.microsoft.com/office/drawing/2014/main" id="{A57DF185-47CE-21A0-13E6-37984A57B3E9}"/>
              </a:ext>
            </a:extLst>
          </p:cNvPr>
          <p:cNvSpPr>
            <a:spLocks noGrp="1"/>
          </p:cNvSpPr>
          <p:nvPr userDrawn="1">
            <p:ph type="body" sz="quarter" idx="129"/>
          </p:nvPr>
        </p:nvSpPr>
        <p:spPr>
          <a:xfrm>
            <a:off x="852637" y="4460408"/>
            <a:ext cx="5212080" cy="457200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65" name="SS_ICON_4">
            <a:extLst>
              <a:ext uri="{FF2B5EF4-FFF2-40B4-BE49-F238E27FC236}">
                <a16:creationId xmlns:a16="http://schemas.microsoft.com/office/drawing/2014/main" id="{194E11BD-DB57-7E52-22F7-03A04EC409E9}"/>
              </a:ext>
            </a:extLst>
          </p:cNvPr>
          <p:cNvSpPr>
            <a:spLocks noGrp="1" noChangeAspect="1"/>
          </p:cNvSpPr>
          <p:nvPr>
            <p:ph type="pic" sz="quarter" idx="133"/>
          </p:nvPr>
        </p:nvSpPr>
        <p:spPr>
          <a:xfrm>
            <a:off x="8352183" y="4524520"/>
            <a:ext cx="365760" cy="3657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500"/>
            </a:lvl1pPr>
          </a:lstStyle>
          <a:p>
            <a:endParaRPr lang="en-US" dirty="0"/>
          </a:p>
        </p:txBody>
      </p:sp>
      <p:sp>
        <p:nvSpPr>
          <p:cNvPr id="59" name="SS_ITEM_3_TITLE">
            <a:extLst>
              <a:ext uri="{FF2B5EF4-FFF2-40B4-BE49-F238E27FC236}">
                <a16:creationId xmlns:a16="http://schemas.microsoft.com/office/drawing/2014/main" id="{C6802EC3-F05F-0CEB-1CF1-5B4FE4187BBC}"/>
              </a:ext>
            </a:extLst>
          </p:cNvPr>
          <p:cNvSpPr>
            <a:spLocks noGrp="1"/>
          </p:cNvSpPr>
          <p:nvPr userDrawn="1">
            <p:ph type="body" sz="quarter" idx="128"/>
          </p:nvPr>
        </p:nvSpPr>
        <p:spPr>
          <a:xfrm>
            <a:off x="852637" y="3597377"/>
            <a:ext cx="5212080" cy="457200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64" name="SS_ICON_3">
            <a:extLst>
              <a:ext uri="{FF2B5EF4-FFF2-40B4-BE49-F238E27FC236}">
                <a16:creationId xmlns:a16="http://schemas.microsoft.com/office/drawing/2014/main" id="{2A61D47A-89C4-86A8-D3B4-07E9E3EDFA21}"/>
              </a:ext>
            </a:extLst>
          </p:cNvPr>
          <p:cNvSpPr>
            <a:spLocks noGrp="1" noChangeAspect="1"/>
          </p:cNvSpPr>
          <p:nvPr>
            <p:ph type="pic" sz="quarter" idx="132"/>
          </p:nvPr>
        </p:nvSpPr>
        <p:spPr>
          <a:xfrm>
            <a:off x="8352183" y="3661489"/>
            <a:ext cx="365760" cy="3657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500"/>
            </a:lvl1pPr>
          </a:lstStyle>
          <a:p>
            <a:endParaRPr lang="en-US" dirty="0"/>
          </a:p>
        </p:txBody>
      </p:sp>
      <p:sp>
        <p:nvSpPr>
          <p:cNvPr id="58" name="SS_ITEM_2_TITLE">
            <a:extLst>
              <a:ext uri="{FF2B5EF4-FFF2-40B4-BE49-F238E27FC236}">
                <a16:creationId xmlns:a16="http://schemas.microsoft.com/office/drawing/2014/main" id="{06FFE74A-B3A1-4E23-0BB1-19A7081AD96D}"/>
              </a:ext>
            </a:extLst>
          </p:cNvPr>
          <p:cNvSpPr>
            <a:spLocks noGrp="1"/>
          </p:cNvSpPr>
          <p:nvPr userDrawn="1">
            <p:ph type="body" sz="quarter" idx="127"/>
          </p:nvPr>
        </p:nvSpPr>
        <p:spPr>
          <a:xfrm>
            <a:off x="852637" y="2738468"/>
            <a:ext cx="5212080" cy="457200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63" name="SS_ICON_2">
            <a:extLst>
              <a:ext uri="{FF2B5EF4-FFF2-40B4-BE49-F238E27FC236}">
                <a16:creationId xmlns:a16="http://schemas.microsoft.com/office/drawing/2014/main" id="{68B32EC4-E384-F336-4499-EC628BC49634}"/>
              </a:ext>
            </a:extLst>
          </p:cNvPr>
          <p:cNvSpPr>
            <a:spLocks noGrp="1" noChangeAspect="1"/>
          </p:cNvSpPr>
          <p:nvPr>
            <p:ph type="pic" sz="quarter" idx="131"/>
          </p:nvPr>
        </p:nvSpPr>
        <p:spPr>
          <a:xfrm>
            <a:off x="8352183" y="2798457"/>
            <a:ext cx="365760" cy="3657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500"/>
            </a:lvl1pPr>
          </a:lstStyle>
          <a:p>
            <a:endParaRPr lang="en-US" dirty="0"/>
          </a:p>
        </p:txBody>
      </p:sp>
      <p:sp>
        <p:nvSpPr>
          <p:cNvPr id="57" name="SS_ITEM_1_TITLE">
            <a:extLst>
              <a:ext uri="{FF2B5EF4-FFF2-40B4-BE49-F238E27FC236}">
                <a16:creationId xmlns:a16="http://schemas.microsoft.com/office/drawing/2014/main" id="{11C2883D-B679-ED5A-15A1-75EA895F8CF2}"/>
              </a:ext>
            </a:extLst>
          </p:cNvPr>
          <p:cNvSpPr>
            <a:spLocks noGrp="1"/>
          </p:cNvSpPr>
          <p:nvPr userDrawn="1">
            <p:ph type="body" sz="quarter" idx="116"/>
          </p:nvPr>
        </p:nvSpPr>
        <p:spPr>
          <a:xfrm>
            <a:off x="852637" y="1925915"/>
            <a:ext cx="5212080" cy="457200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62" name="SS_ICON_1">
            <a:extLst>
              <a:ext uri="{FF2B5EF4-FFF2-40B4-BE49-F238E27FC236}">
                <a16:creationId xmlns:a16="http://schemas.microsoft.com/office/drawing/2014/main" id="{C652859A-B79D-F08C-D38D-5B83ED4D117C}"/>
              </a:ext>
            </a:extLst>
          </p:cNvPr>
          <p:cNvSpPr>
            <a:spLocks noGrp="1" noChangeAspect="1"/>
          </p:cNvSpPr>
          <p:nvPr>
            <p:ph type="pic" sz="quarter" idx="10"/>
          </p:nvPr>
        </p:nvSpPr>
        <p:spPr>
          <a:xfrm>
            <a:off x="8352183" y="2001304"/>
            <a:ext cx="365760" cy="3657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5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05147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PYRAMID_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12">
            <a:extLst>
              <a:ext uri="{FF2B5EF4-FFF2-40B4-BE49-F238E27FC236}">
                <a16:creationId xmlns:a16="http://schemas.microsoft.com/office/drawing/2014/main" id="{6817EED0-40E1-D35F-222D-E6CA56D0C94C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7" name="Shape 2">
            <a:extLst>
              <a:ext uri="{FF2B5EF4-FFF2-40B4-BE49-F238E27FC236}">
                <a16:creationId xmlns:a16="http://schemas.microsoft.com/office/drawing/2014/main" id="{DEB9D458-05DB-CA5D-BCB7-F14CAB9109BC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37" name="Freeform 14">
            <a:extLst>
              <a:ext uri="{FF2B5EF4-FFF2-40B4-BE49-F238E27FC236}">
                <a16:creationId xmlns:a16="http://schemas.microsoft.com/office/drawing/2014/main" id="{79814469-FCF2-CB6B-AC69-701583BE6997}"/>
              </a:ext>
            </a:extLst>
          </p:cNvPr>
          <p:cNvSpPr/>
          <p:nvPr/>
        </p:nvSpPr>
        <p:spPr>
          <a:xfrm>
            <a:off x="3900778" y="4350400"/>
            <a:ext cx="4389120" cy="814439"/>
          </a:xfrm>
          <a:custGeom>
            <a:avLst/>
            <a:gdLst/>
            <a:ahLst/>
            <a:cxnLst/>
            <a:rect l="l" t="t" r="r" b="b"/>
            <a:pathLst>
              <a:path w="6686355" h="1268730">
                <a:moveTo>
                  <a:pt x="735330" y="0"/>
                </a:moveTo>
                <a:lnTo>
                  <a:pt x="0" y="1268730"/>
                </a:lnTo>
                <a:lnTo>
                  <a:pt x="6686355" y="1268730"/>
                </a:lnTo>
                <a:lnTo>
                  <a:pt x="5951024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en-US" sz="800"/>
          </a:p>
        </p:txBody>
      </p:sp>
      <p:sp>
        <p:nvSpPr>
          <p:cNvPr id="39" name="Freeform 16">
            <a:extLst>
              <a:ext uri="{FF2B5EF4-FFF2-40B4-BE49-F238E27FC236}">
                <a16:creationId xmlns:a16="http://schemas.microsoft.com/office/drawing/2014/main" id="{B931F418-8CED-0ECA-D2AE-90CFA8B1949B}"/>
              </a:ext>
            </a:extLst>
          </p:cNvPr>
          <p:cNvSpPr/>
          <p:nvPr/>
        </p:nvSpPr>
        <p:spPr>
          <a:xfrm>
            <a:off x="4876138" y="2726820"/>
            <a:ext cx="2443480" cy="814439"/>
          </a:xfrm>
          <a:custGeom>
            <a:avLst/>
            <a:gdLst/>
            <a:ahLst/>
            <a:cxnLst/>
            <a:rect l="l" t="t" r="r" b="b"/>
            <a:pathLst>
              <a:path w="3503685" h="1268730">
                <a:moveTo>
                  <a:pt x="735330" y="0"/>
                </a:moveTo>
                <a:lnTo>
                  <a:pt x="0" y="1268730"/>
                </a:lnTo>
                <a:lnTo>
                  <a:pt x="3503685" y="1268730"/>
                </a:lnTo>
                <a:lnTo>
                  <a:pt x="2768355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endParaRPr lang="en-US" sz="800"/>
          </a:p>
        </p:txBody>
      </p:sp>
      <p:sp>
        <p:nvSpPr>
          <p:cNvPr id="41" name="Freeform 18">
            <a:extLst>
              <a:ext uri="{FF2B5EF4-FFF2-40B4-BE49-F238E27FC236}">
                <a16:creationId xmlns:a16="http://schemas.microsoft.com/office/drawing/2014/main" id="{D53CADE2-9AA5-8296-A1B8-1CB7FEAEFC70}"/>
              </a:ext>
            </a:extLst>
          </p:cNvPr>
          <p:cNvSpPr/>
          <p:nvPr/>
        </p:nvSpPr>
        <p:spPr>
          <a:xfrm>
            <a:off x="4378298" y="3539632"/>
            <a:ext cx="3434080" cy="814439"/>
          </a:xfrm>
          <a:custGeom>
            <a:avLst/>
            <a:gdLst/>
            <a:ahLst/>
            <a:cxnLst/>
            <a:rect l="l" t="t" r="r" b="b"/>
            <a:pathLst>
              <a:path w="5085228" h="1268730">
                <a:moveTo>
                  <a:pt x="735330" y="0"/>
                </a:moveTo>
                <a:lnTo>
                  <a:pt x="0" y="1268730"/>
                </a:lnTo>
                <a:lnTo>
                  <a:pt x="5085228" y="1268730"/>
                </a:lnTo>
                <a:lnTo>
                  <a:pt x="4349898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endParaRPr lang="en-US" sz="800"/>
          </a:p>
        </p:txBody>
      </p:sp>
      <p:sp>
        <p:nvSpPr>
          <p:cNvPr id="43" name="Freeform 20">
            <a:extLst>
              <a:ext uri="{FF2B5EF4-FFF2-40B4-BE49-F238E27FC236}">
                <a16:creationId xmlns:a16="http://schemas.microsoft.com/office/drawing/2014/main" id="{13C39705-FDF3-8B96-CB28-269E8B669D98}"/>
              </a:ext>
            </a:extLst>
          </p:cNvPr>
          <p:cNvSpPr/>
          <p:nvPr userDrawn="1"/>
        </p:nvSpPr>
        <p:spPr>
          <a:xfrm>
            <a:off x="3427881" y="5163212"/>
            <a:ext cx="5336239" cy="814439"/>
          </a:xfrm>
          <a:custGeom>
            <a:avLst/>
            <a:gdLst/>
            <a:ahLst/>
            <a:cxnLst/>
            <a:rect l="l" t="t" r="r" b="b"/>
            <a:pathLst>
              <a:path w="8312779" h="1268730">
                <a:moveTo>
                  <a:pt x="735330" y="0"/>
                </a:moveTo>
                <a:lnTo>
                  <a:pt x="0" y="1268730"/>
                </a:lnTo>
                <a:lnTo>
                  <a:pt x="8312779" y="1268730"/>
                </a:lnTo>
                <a:lnTo>
                  <a:pt x="7577449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</p:spPr>
        <p:txBody>
          <a:bodyPr/>
          <a:lstStyle/>
          <a:p>
            <a:endParaRPr lang="en-US" sz="800"/>
          </a:p>
        </p:txBody>
      </p:sp>
      <p:sp>
        <p:nvSpPr>
          <p:cNvPr id="49" name="Freeform 35">
            <a:extLst>
              <a:ext uri="{FF2B5EF4-FFF2-40B4-BE49-F238E27FC236}">
                <a16:creationId xmlns:a16="http://schemas.microsoft.com/office/drawing/2014/main" id="{9215ED62-1779-5E29-49ED-E3F35A1407AD}"/>
              </a:ext>
            </a:extLst>
          </p:cNvPr>
          <p:cNvSpPr/>
          <p:nvPr userDrawn="1"/>
        </p:nvSpPr>
        <p:spPr>
          <a:xfrm>
            <a:off x="5389218" y="1624094"/>
            <a:ext cx="1417320" cy="1102706"/>
          </a:xfrm>
          <a:prstGeom prst="flowChartExtra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endParaRPr lang="en-US" sz="800"/>
          </a:p>
        </p:txBody>
      </p:sp>
      <p:sp>
        <p:nvSpPr>
          <p:cNvPr id="5" name="SS_LOGO">
            <a:extLst>
              <a:ext uri="{FF2B5EF4-FFF2-40B4-BE49-F238E27FC236}">
                <a16:creationId xmlns:a16="http://schemas.microsoft.com/office/drawing/2014/main" id="{A3740465-0FAB-1557-3CF7-D3ACBC035DAB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4" name="SS_PRESENTATION_TITLE">
            <a:extLst>
              <a:ext uri="{FF2B5EF4-FFF2-40B4-BE49-F238E27FC236}">
                <a16:creationId xmlns:a16="http://schemas.microsoft.com/office/drawing/2014/main" id="{E18357DD-E174-68C7-14B3-586BFB851F35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" name="SS_TITLE">
            <a:extLst>
              <a:ext uri="{FF2B5EF4-FFF2-40B4-BE49-F238E27FC236}">
                <a16:creationId xmlns:a16="http://schemas.microsoft.com/office/drawing/2014/main" id="{A7EDA01D-0DF7-71E1-19E3-2B542DFDF2E2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3" name="SS_PAGE">
            <a:extLst>
              <a:ext uri="{FF2B5EF4-FFF2-40B4-BE49-F238E27FC236}">
                <a16:creationId xmlns:a16="http://schemas.microsoft.com/office/drawing/2014/main" id="{4C88C96F-1E58-5C95-03AC-9F592F2C7509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61" name="SS_ITEM_5_TITLE">
            <a:extLst>
              <a:ext uri="{FF2B5EF4-FFF2-40B4-BE49-F238E27FC236}">
                <a16:creationId xmlns:a16="http://schemas.microsoft.com/office/drawing/2014/main" id="{4E4FEA95-9C8A-2A52-67A3-B2CF36D80966}"/>
              </a:ext>
            </a:extLst>
          </p:cNvPr>
          <p:cNvSpPr>
            <a:spLocks noGrp="1"/>
          </p:cNvSpPr>
          <p:nvPr userDrawn="1">
            <p:ph type="body" sz="quarter" idx="130"/>
          </p:nvPr>
        </p:nvSpPr>
        <p:spPr>
          <a:xfrm>
            <a:off x="4378298" y="5296111"/>
            <a:ext cx="3435404" cy="548640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60" name="SS_ITEM_4_TITLE">
            <a:extLst>
              <a:ext uri="{FF2B5EF4-FFF2-40B4-BE49-F238E27FC236}">
                <a16:creationId xmlns:a16="http://schemas.microsoft.com/office/drawing/2014/main" id="{A57DF185-47CE-21A0-13E6-37984A57B3E9}"/>
              </a:ext>
            </a:extLst>
          </p:cNvPr>
          <p:cNvSpPr>
            <a:spLocks noGrp="1"/>
          </p:cNvSpPr>
          <p:nvPr userDrawn="1">
            <p:ph type="body" sz="quarter" idx="129"/>
          </p:nvPr>
        </p:nvSpPr>
        <p:spPr>
          <a:xfrm>
            <a:off x="4586578" y="4529019"/>
            <a:ext cx="3017520" cy="457200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59" name="SS_ITEM_3_TITLE">
            <a:extLst>
              <a:ext uri="{FF2B5EF4-FFF2-40B4-BE49-F238E27FC236}">
                <a16:creationId xmlns:a16="http://schemas.microsoft.com/office/drawing/2014/main" id="{C6802EC3-F05F-0CEB-1CF1-5B4FE4187BBC}"/>
              </a:ext>
            </a:extLst>
          </p:cNvPr>
          <p:cNvSpPr>
            <a:spLocks noGrp="1"/>
          </p:cNvSpPr>
          <p:nvPr userDrawn="1">
            <p:ph type="body" sz="quarter" idx="128"/>
          </p:nvPr>
        </p:nvSpPr>
        <p:spPr>
          <a:xfrm>
            <a:off x="5135218" y="3672531"/>
            <a:ext cx="1920240" cy="548640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200" b="0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58" name="SS_ITEM_2_TITLE">
            <a:extLst>
              <a:ext uri="{FF2B5EF4-FFF2-40B4-BE49-F238E27FC236}">
                <a16:creationId xmlns:a16="http://schemas.microsoft.com/office/drawing/2014/main" id="{06FFE74A-B3A1-4E23-0BB1-19A7081AD96D}"/>
              </a:ext>
            </a:extLst>
          </p:cNvPr>
          <p:cNvSpPr>
            <a:spLocks noGrp="1"/>
          </p:cNvSpPr>
          <p:nvPr userDrawn="1">
            <p:ph type="body" sz="quarter" idx="127"/>
          </p:nvPr>
        </p:nvSpPr>
        <p:spPr>
          <a:xfrm>
            <a:off x="5320638" y="2871798"/>
            <a:ext cx="1554480" cy="548640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100" b="0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8" name="SS_ITEM_1_TITLE">
            <a:extLst>
              <a:ext uri="{FF2B5EF4-FFF2-40B4-BE49-F238E27FC236}">
                <a16:creationId xmlns:a16="http://schemas.microsoft.com/office/drawing/2014/main" id="{8C2ADA3D-72C2-5BD5-6707-8A1C77D19AF5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>
          <a:xfrm>
            <a:off x="5798916" y="2180395"/>
            <a:ext cx="613458" cy="414782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0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775470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PYRAMID_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2">
            <a:extLst>
              <a:ext uri="{FF2B5EF4-FFF2-40B4-BE49-F238E27FC236}">
                <a16:creationId xmlns:a16="http://schemas.microsoft.com/office/drawing/2014/main" id="{032990A7-8D02-BE05-FDD2-373187B8ED19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4" name="Shape 2">
            <a:extLst>
              <a:ext uri="{FF2B5EF4-FFF2-40B4-BE49-F238E27FC236}">
                <a16:creationId xmlns:a16="http://schemas.microsoft.com/office/drawing/2014/main" id="{30C35948-8A9F-CFD1-FA9E-94751E62A5CA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21" name="Freeform 14">
            <a:extLst>
              <a:ext uri="{FF2B5EF4-FFF2-40B4-BE49-F238E27FC236}">
                <a16:creationId xmlns:a16="http://schemas.microsoft.com/office/drawing/2014/main" id="{3E1BB85E-2968-0F2B-6C37-F86F6212C8F4}"/>
              </a:ext>
            </a:extLst>
          </p:cNvPr>
          <p:cNvSpPr/>
          <p:nvPr userDrawn="1"/>
        </p:nvSpPr>
        <p:spPr>
          <a:xfrm>
            <a:off x="834099" y="4325885"/>
            <a:ext cx="4206240" cy="82296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22" name="Freeform 16">
            <a:extLst>
              <a:ext uri="{FF2B5EF4-FFF2-40B4-BE49-F238E27FC236}">
                <a16:creationId xmlns:a16="http://schemas.microsoft.com/office/drawing/2014/main" id="{AF0A306A-8414-7E9F-CC00-870F2CC9D903}"/>
              </a:ext>
            </a:extLst>
          </p:cNvPr>
          <p:cNvSpPr/>
          <p:nvPr userDrawn="1"/>
        </p:nvSpPr>
        <p:spPr>
          <a:xfrm>
            <a:off x="834099" y="2678247"/>
            <a:ext cx="2926080" cy="8229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23" name="Freeform 18">
            <a:extLst>
              <a:ext uri="{FF2B5EF4-FFF2-40B4-BE49-F238E27FC236}">
                <a16:creationId xmlns:a16="http://schemas.microsoft.com/office/drawing/2014/main" id="{BFEB1CD1-B173-9BF1-5C9F-570EA54A90C3}"/>
              </a:ext>
            </a:extLst>
          </p:cNvPr>
          <p:cNvSpPr/>
          <p:nvPr userDrawn="1"/>
        </p:nvSpPr>
        <p:spPr>
          <a:xfrm>
            <a:off x="834099" y="3502066"/>
            <a:ext cx="3566160" cy="8229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24" name="Freeform 20">
            <a:extLst>
              <a:ext uri="{FF2B5EF4-FFF2-40B4-BE49-F238E27FC236}">
                <a16:creationId xmlns:a16="http://schemas.microsoft.com/office/drawing/2014/main" id="{FADE985C-EEDE-BF55-3184-8F7E83042A55}"/>
              </a:ext>
            </a:extLst>
          </p:cNvPr>
          <p:cNvSpPr/>
          <p:nvPr userDrawn="1"/>
        </p:nvSpPr>
        <p:spPr>
          <a:xfrm>
            <a:off x="834099" y="5142085"/>
            <a:ext cx="4846320" cy="82296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25" name="Freeform 35">
            <a:extLst>
              <a:ext uri="{FF2B5EF4-FFF2-40B4-BE49-F238E27FC236}">
                <a16:creationId xmlns:a16="http://schemas.microsoft.com/office/drawing/2014/main" id="{2CC41175-3120-CD03-DEBA-226A22992ADF}"/>
              </a:ext>
            </a:extLst>
          </p:cNvPr>
          <p:cNvSpPr/>
          <p:nvPr userDrawn="1"/>
        </p:nvSpPr>
        <p:spPr>
          <a:xfrm>
            <a:off x="834099" y="1864156"/>
            <a:ext cx="2286000" cy="8229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2" name="SS_LOGO">
            <a:extLst>
              <a:ext uri="{FF2B5EF4-FFF2-40B4-BE49-F238E27FC236}">
                <a16:creationId xmlns:a16="http://schemas.microsoft.com/office/drawing/2014/main" id="{DEA8A0FF-1014-0FC5-6283-DCF3025D5DA1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1" name="SS_PRESENTATION_TITLE">
            <a:extLst>
              <a:ext uri="{FF2B5EF4-FFF2-40B4-BE49-F238E27FC236}">
                <a16:creationId xmlns:a16="http://schemas.microsoft.com/office/drawing/2014/main" id="{EEE5EA15-BDEF-1CC0-787D-55EA41375E44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" name="SS_TITLE">
            <a:extLst>
              <a:ext uri="{FF2B5EF4-FFF2-40B4-BE49-F238E27FC236}">
                <a16:creationId xmlns:a16="http://schemas.microsoft.com/office/drawing/2014/main" id="{2D2313E3-7291-D618-F1C6-475DDC8671B8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3" name="SS_PAGE">
            <a:extLst>
              <a:ext uri="{FF2B5EF4-FFF2-40B4-BE49-F238E27FC236}">
                <a16:creationId xmlns:a16="http://schemas.microsoft.com/office/drawing/2014/main" id="{E0C4EB47-5862-47B1-55C4-059F6EDD2FE5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35" name="SS_ITEM_5_CONTENT">
            <a:extLst>
              <a:ext uri="{FF2B5EF4-FFF2-40B4-BE49-F238E27FC236}">
                <a16:creationId xmlns:a16="http://schemas.microsoft.com/office/drawing/2014/main" id="{3F41645A-947A-B6DE-C65D-E5A5D29CE677}"/>
              </a:ext>
            </a:extLst>
          </p:cNvPr>
          <p:cNvSpPr>
            <a:spLocks noGrp="1"/>
          </p:cNvSpPr>
          <p:nvPr>
            <p:ph type="body" sz="quarter" idx="135"/>
          </p:nvPr>
        </p:nvSpPr>
        <p:spPr>
          <a:xfrm>
            <a:off x="5990299" y="5305582"/>
            <a:ext cx="5486400" cy="49596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lang="en-US" sz="1200" dirty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0" name="SS_ITEM_5_TITLE">
            <a:extLst>
              <a:ext uri="{FF2B5EF4-FFF2-40B4-BE49-F238E27FC236}">
                <a16:creationId xmlns:a16="http://schemas.microsoft.com/office/drawing/2014/main" id="{0BB75A6B-9F83-9396-69BD-A5140FC8B042}"/>
              </a:ext>
            </a:extLst>
          </p:cNvPr>
          <p:cNvSpPr>
            <a:spLocks noGrp="1"/>
          </p:cNvSpPr>
          <p:nvPr>
            <p:ph type="body" sz="quarter" idx="130"/>
          </p:nvPr>
        </p:nvSpPr>
        <p:spPr>
          <a:xfrm>
            <a:off x="1062699" y="5279245"/>
            <a:ext cx="4389120" cy="548640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1200" dirty="0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4" name="SS_ITEM_4_CONTENT">
            <a:extLst>
              <a:ext uri="{FF2B5EF4-FFF2-40B4-BE49-F238E27FC236}">
                <a16:creationId xmlns:a16="http://schemas.microsoft.com/office/drawing/2014/main" id="{C8F683E3-FDC9-E88E-94D0-8936B2517357}"/>
              </a:ext>
            </a:extLst>
          </p:cNvPr>
          <p:cNvSpPr>
            <a:spLocks noGrp="1"/>
          </p:cNvSpPr>
          <p:nvPr>
            <p:ph type="body" sz="quarter" idx="134"/>
          </p:nvPr>
        </p:nvSpPr>
        <p:spPr>
          <a:xfrm>
            <a:off x="5350219" y="4463070"/>
            <a:ext cx="5486400" cy="548590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lang="en-US" sz="1200" dirty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29" name="SS_ITEM_4_TITLE">
            <a:extLst>
              <a:ext uri="{FF2B5EF4-FFF2-40B4-BE49-F238E27FC236}">
                <a16:creationId xmlns:a16="http://schemas.microsoft.com/office/drawing/2014/main" id="{4281A937-498B-FFBA-BECA-98D099F0B589}"/>
              </a:ext>
            </a:extLst>
          </p:cNvPr>
          <p:cNvSpPr>
            <a:spLocks noGrp="1"/>
          </p:cNvSpPr>
          <p:nvPr>
            <p:ph type="body" sz="quarter" idx="129"/>
          </p:nvPr>
        </p:nvSpPr>
        <p:spPr>
          <a:xfrm>
            <a:off x="1062699" y="4463045"/>
            <a:ext cx="3657600" cy="548640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1200" dirty="0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3" name="SS_ITEM_3_CONTENT">
            <a:extLst>
              <a:ext uri="{FF2B5EF4-FFF2-40B4-BE49-F238E27FC236}">
                <a16:creationId xmlns:a16="http://schemas.microsoft.com/office/drawing/2014/main" id="{45279707-59CF-108E-CF12-CFF0C378DE6C}"/>
              </a:ext>
            </a:extLst>
          </p:cNvPr>
          <p:cNvSpPr>
            <a:spLocks noGrp="1"/>
          </p:cNvSpPr>
          <p:nvPr>
            <p:ph type="body" sz="quarter" idx="133"/>
          </p:nvPr>
        </p:nvSpPr>
        <p:spPr>
          <a:xfrm>
            <a:off x="4710139" y="3657943"/>
            <a:ext cx="5486400" cy="51120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lang="en-US" sz="1200" dirty="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28" name="SS_ITEM_3_TITLE">
            <a:extLst>
              <a:ext uri="{FF2B5EF4-FFF2-40B4-BE49-F238E27FC236}">
                <a16:creationId xmlns:a16="http://schemas.microsoft.com/office/drawing/2014/main" id="{2211E4EC-8716-EBE6-5E93-36C52A8D883A}"/>
              </a:ext>
            </a:extLst>
          </p:cNvPr>
          <p:cNvSpPr>
            <a:spLocks noGrp="1"/>
          </p:cNvSpPr>
          <p:nvPr>
            <p:ph type="body" sz="quarter" idx="128"/>
          </p:nvPr>
        </p:nvSpPr>
        <p:spPr>
          <a:xfrm>
            <a:off x="1062699" y="3639226"/>
            <a:ext cx="3017520" cy="548640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1200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2" name="SS_ITEM_2_CONTENT">
            <a:extLst>
              <a:ext uri="{FF2B5EF4-FFF2-40B4-BE49-F238E27FC236}">
                <a16:creationId xmlns:a16="http://schemas.microsoft.com/office/drawing/2014/main" id="{07579BD0-AFF6-3412-54BA-BC716C39A509}"/>
              </a:ext>
            </a:extLst>
          </p:cNvPr>
          <p:cNvSpPr>
            <a:spLocks noGrp="1"/>
          </p:cNvSpPr>
          <p:nvPr>
            <p:ph type="body" sz="quarter" idx="132"/>
          </p:nvPr>
        </p:nvSpPr>
        <p:spPr>
          <a:xfrm>
            <a:off x="4070059" y="2844701"/>
            <a:ext cx="5486400" cy="490052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lang="en-US" sz="1200" dirty="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27" name="SS_ITEM_2_TITLE">
            <a:extLst>
              <a:ext uri="{FF2B5EF4-FFF2-40B4-BE49-F238E27FC236}">
                <a16:creationId xmlns:a16="http://schemas.microsoft.com/office/drawing/2014/main" id="{EECE8553-0C30-D188-FD87-187CE6F72784}"/>
              </a:ext>
            </a:extLst>
          </p:cNvPr>
          <p:cNvSpPr>
            <a:spLocks noGrp="1"/>
          </p:cNvSpPr>
          <p:nvPr>
            <p:ph type="body" sz="quarter" idx="127"/>
          </p:nvPr>
        </p:nvSpPr>
        <p:spPr>
          <a:xfrm>
            <a:off x="1062699" y="2815407"/>
            <a:ext cx="2377440" cy="548640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1200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1" name="SS_ITEM_1_CONTENT">
            <a:extLst>
              <a:ext uri="{FF2B5EF4-FFF2-40B4-BE49-F238E27FC236}">
                <a16:creationId xmlns:a16="http://schemas.microsoft.com/office/drawing/2014/main" id="{C7042C8D-0247-7520-72B1-88A21096237C}"/>
              </a:ext>
            </a:extLst>
          </p:cNvPr>
          <p:cNvSpPr>
            <a:spLocks noGrp="1"/>
          </p:cNvSpPr>
          <p:nvPr>
            <p:ph type="body" sz="quarter" idx="131"/>
          </p:nvPr>
        </p:nvSpPr>
        <p:spPr>
          <a:xfrm>
            <a:off x="3429979" y="1990764"/>
            <a:ext cx="5486400" cy="569744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lang="en-US" sz="1200" dirty="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26" name="SS_ITEM_1_TITLE">
            <a:extLst>
              <a:ext uri="{FF2B5EF4-FFF2-40B4-BE49-F238E27FC236}">
                <a16:creationId xmlns:a16="http://schemas.microsoft.com/office/drawing/2014/main" id="{CC1172D6-35A6-2EC9-7E98-2D57579B9575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>
          <a:xfrm>
            <a:off x="1062699" y="2001316"/>
            <a:ext cx="1828800" cy="548640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1200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29858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MILESTONE_3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12">
            <a:extLst>
              <a:ext uri="{FF2B5EF4-FFF2-40B4-BE49-F238E27FC236}">
                <a16:creationId xmlns:a16="http://schemas.microsoft.com/office/drawing/2014/main" id="{07ADD8F5-D6C1-FD04-9599-50D895666B43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500">
              <a:latin typeface="Outfit" pitchFamily="2" charset="0"/>
            </a:endParaRPr>
          </a:p>
        </p:txBody>
      </p:sp>
      <p:sp>
        <p:nvSpPr>
          <p:cNvPr id="7" name="Shape 2">
            <a:extLst>
              <a:ext uri="{FF2B5EF4-FFF2-40B4-BE49-F238E27FC236}">
                <a16:creationId xmlns:a16="http://schemas.microsoft.com/office/drawing/2014/main" id="{3593B4AD-CA15-DCF4-E0FC-79346F6627F5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500">
              <a:latin typeface="Outfit" pitchFamily="2" charset="0"/>
            </a:endParaRPr>
          </a:p>
        </p:txBody>
      </p:sp>
      <p:sp>
        <p:nvSpPr>
          <p:cNvPr id="64" name="AutoShape 28"/>
          <p:cNvSpPr/>
          <p:nvPr userDrawn="1"/>
        </p:nvSpPr>
        <p:spPr>
          <a:xfrm flipV="1">
            <a:off x="9681029" y="2914503"/>
            <a:ext cx="0" cy="56558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66" name="AutoShape 30"/>
          <p:cNvSpPr/>
          <p:nvPr userDrawn="1"/>
        </p:nvSpPr>
        <p:spPr>
          <a:xfrm flipV="1">
            <a:off x="2498557" y="2914503"/>
            <a:ext cx="0" cy="56558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53" name="AutoShape 24"/>
          <p:cNvSpPr/>
          <p:nvPr userDrawn="1"/>
        </p:nvSpPr>
        <p:spPr>
          <a:xfrm>
            <a:off x="6120018" y="4251723"/>
            <a:ext cx="0" cy="52683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22" name="Image 14" descr=" ">
            <a:extLst>
              <a:ext uri="{FF2B5EF4-FFF2-40B4-BE49-F238E27FC236}">
                <a16:creationId xmlns:a16="http://schemas.microsoft.com/office/drawing/2014/main" id="{5D62B9D9-7343-E52F-072C-8BB3CB82093E}"/>
              </a:ext>
            </a:extLst>
          </p:cNvPr>
          <p:cNvSpPr/>
          <p:nvPr/>
        </p:nvSpPr>
        <p:spPr>
          <a:xfrm>
            <a:off x="7482842" y="3266983"/>
            <a:ext cx="3856519" cy="1005840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634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Image 13" descr=" ">
            <a:extLst>
              <a:ext uri="{FF2B5EF4-FFF2-40B4-BE49-F238E27FC236}">
                <a16:creationId xmlns:a16="http://schemas.microsoft.com/office/drawing/2014/main" id="{FCEF8A2D-3864-293D-51D1-6AF9BDA7DDFE}"/>
              </a:ext>
            </a:extLst>
          </p:cNvPr>
          <p:cNvSpPr/>
          <p:nvPr/>
        </p:nvSpPr>
        <p:spPr>
          <a:xfrm>
            <a:off x="4013440" y="3266983"/>
            <a:ext cx="4213157" cy="100584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634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Image 12" descr=" ">
            <a:extLst>
              <a:ext uri="{FF2B5EF4-FFF2-40B4-BE49-F238E27FC236}">
                <a16:creationId xmlns:a16="http://schemas.microsoft.com/office/drawing/2014/main" id="{2B551F18-B450-3541-6983-2C31C1B69E92}"/>
              </a:ext>
            </a:extLst>
          </p:cNvPr>
          <p:cNvSpPr/>
          <p:nvPr/>
        </p:nvSpPr>
        <p:spPr>
          <a:xfrm>
            <a:off x="719909" y="3266983"/>
            <a:ext cx="4037285" cy="1005840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634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SS_LOGO">
            <a:extLst>
              <a:ext uri="{FF2B5EF4-FFF2-40B4-BE49-F238E27FC236}">
                <a16:creationId xmlns:a16="http://schemas.microsoft.com/office/drawing/2014/main" id="{53672A91-38D6-E698-D3E9-7C173070A4EC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4" name="SS_PRESENTATION_TITLE">
            <a:extLst>
              <a:ext uri="{FF2B5EF4-FFF2-40B4-BE49-F238E27FC236}">
                <a16:creationId xmlns:a16="http://schemas.microsoft.com/office/drawing/2014/main" id="{B94E1D02-D9DB-48F1-0709-54227E8D1571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" name="SS_TITLE">
            <a:extLst>
              <a:ext uri="{FF2B5EF4-FFF2-40B4-BE49-F238E27FC236}">
                <a16:creationId xmlns:a16="http://schemas.microsoft.com/office/drawing/2014/main" id="{E670E03F-3E6E-C76B-D4DA-3BAF0619A8EF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3" name="SS_PAGE">
            <a:extLst>
              <a:ext uri="{FF2B5EF4-FFF2-40B4-BE49-F238E27FC236}">
                <a16:creationId xmlns:a16="http://schemas.microsoft.com/office/drawing/2014/main" id="{36AE13D7-2820-816B-8313-306D178B09C2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88" name="SS_ITEM_3_CONTENT">
            <a:extLst>
              <a:ext uri="{FF2B5EF4-FFF2-40B4-BE49-F238E27FC236}">
                <a16:creationId xmlns:a16="http://schemas.microsoft.com/office/drawing/2014/main" id="{83A8686F-4777-BC4F-661F-18E385EDF8AC}"/>
              </a:ext>
            </a:extLst>
          </p:cNvPr>
          <p:cNvSpPr>
            <a:spLocks noGrp="1"/>
          </p:cNvSpPr>
          <p:nvPr>
            <p:ph type="body" sz="quarter" idx="133" hasCustomPrompt="1"/>
          </p:nvPr>
        </p:nvSpPr>
        <p:spPr>
          <a:xfrm>
            <a:off x="8035109" y="1822010"/>
            <a:ext cx="329184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07" name="SS_ITEM_3_TITLE">
            <a:extLst>
              <a:ext uri="{FF2B5EF4-FFF2-40B4-BE49-F238E27FC236}">
                <a16:creationId xmlns:a16="http://schemas.microsoft.com/office/drawing/2014/main" id="{ED34F6E9-3BB3-C6F6-37DC-285E9E8CD215}"/>
              </a:ext>
            </a:extLst>
          </p:cNvPr>
          <p:cNvSpPr>
            <a:spLocks noGrp="1"/>
          </p:cNvSpPr>
          <p:nvPr>
            <p:ph type="body" sz="quarter" idx="141" hasCustomPrompt="1"/>
          </p:nvPr>
        </p:nvSpPr>
        <p:spPr>
          <a:xfrm>
            <a:off x="8039501" y="3449863"/>
            <a:ext cx="2743200" cy="64008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2022</a:t>
            </a:r>
          </a:p>
        </p:txBody>
      </p:sp>
      <p:sp>
        <p:nvSpPr>
          <p:cNvPr id="91" name="SS_ITEM_2_CONTENT">
            <a:extLst>
              <a:ext uri="{FF2B5EF4-FFF2-40B4-BE49-F238E27FC236}">
                <a16:creationId xmlns:a16="http://schemas.microsoft.com/office/drawing/2014/main" id="{6187694E-9D98-B291-528D-E05A129CB82E}"/>
              </a:ext>
            </a:extLst>
          </p:cNvPr>
          <p:cNvSpPr>
            <a:spLocks noGrp="1"/>
          </p:cNvSpPr>
          <p:nvPr>
            <p:ph type="body" sz="quarter" idx="136" hasCustomPrompt="1"/>
          </p:nvPr>
        </p:nvSpPr>
        <p:spPr>
          <a:xfrm>
            <a:off x="4474098" y="4950280"/>
            <a:ext cx="329184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5" name="SS_ITEM_2_TITLE">
            <a:extLst>
              <a:ext uri="{FF2B5EF4-FFF2-40B4-BE49-F238E27FC236}">
                <a16:creationId xmlns:a16="http://schemas.microsoft.com/office/drawing/2014/main" id="{AE35C27E-D35B-67D5-41FD-839242E8F7B1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4748418" y="3449863"/>
            <a:ext cx="2743200" cy="64008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2022</a:t>
            </a:r>
          </a:p>
        </p:txBody>
      </p:sp>
      <p:sp>
        <p:nvSpPr>
          <p:cNvPr id="87" name="SS_ITEM_1_CONTENT">
            <a:extLst>
              <a:ext uri="{FF2B5EF4-FFF2-40B4-BE49-F238E27FC236}">
                <a16:creationId xmlns:a16="http://schemas.microsoft.com/office/drawing/2014/main" id="{E1AECA89-3FA4-F37E-8305-B56E2980C84E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852637" y="1822010"/>
            <a:ext cx="329184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8" name="SS_ITEM_1_TITLE">
            <a:extLst>
              <a:ext uri="{FF2B5EF4-FFF2-40B4-BE49-F238E27FC236}">
                <a16:creationId xmlns:a16="http://schemas.microsoft.com/office/drawing/2014/main" id="{CC4F86B4-B11A-F09C-DE43-A9F0548A0427}"/>
              </a:ext>
            </a:extLst>
          </p:cNvPr>
          <p:cNvSpPr>
            <a:spLocks noGrp="1"/>
          </p:cNvSpPr>
          <p:nvPr>
            <p:ph type="body" sz="quarter" idx="143" hasCustomPrompt="1"/>
          </p:nvPr>
        </p:nvSpPr>
        <p:spPr>
          <a:xfrm>
            <a:off x="1126957" y="3449863"/>
            <a:ext cx="2743200" cy="64008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142973033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MILESTONE_4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12">
            <a:extLst>
              <a:ext uri="{FF2B5EF4-FFF2-40B4-BE49-F238E27FC236}">
                <a16:creationId xmlns:a16="http://schemas.microsoft.com/office/drawing/2014/main" id="{C53F876D-6C80-58CE-D77C-2A13A66C7DC3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7" name="Shape 2">
            <a:extLst>
              <a:ext uri="{FF2B5EF4-FFF2-40B4-BE49-F238E27FC236}">
                <a16:creationId xmlns:a16="http://schemas.microsoft.com/office/drawing/2014/main" id="{92AC8D90-6469-1CA8-0C65-0C2BFACEB319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64" name="AutoShape 28"/>
          <p:cNvSpPr/>
          <p:nvPr userDrawn="1"/>
        </p:nvSpPr>
        <p:spPr>
          <a:xfrm flipV="1">
            <a:off x="7396479" y="3003899"/>
            <a:ext cx="0" cy="56558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66" name="AutoShape 30"/>
          <p:cNvSpPr/>
          <p:nvPr userDrawn="1"/>
        </p:nvSpPr>
        <p:spPr>
          <a:xfrm flipV="1">
            <a:off x="2407117" y="3003899"/>
            <a:ext cx="0" cy="56558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DE26325D-2D0D-C120-E20E-75D8462C50CA}"/>
              </a:ext>
            </a:extLst>
          </p:cNvPr>
          <p:cNvSpPr/>
          <p:nvPr userDrawn="1"/>
        </p:nvSpPr>
        <p:spPr>
          <a:xfrm>
            <a:off x="8230401" y="3359584"/>
            <a:ext cx="3108960" cy="1005840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Arrow: Pentagon 19">
            <a:extLst>
              <a:ext uri="{FF2B5EF4-FFF2-40B4-BE49-F238E27FC236}">
                <a16:creationId xmlns:a16="http://schemas.microsoft.com/office/drawing/2014/main" id="{187263C2-5876-2C06-5510-1B7E875A4AD8}"/>
              </a:ext>
            </a:extLst>
          </p:cNvPr>
          <p:cNvSpPr/>
          <p:nvPr userDrawn="1"/>
        </p:nvSpPr>
        <p:spPr>
          <a:xfrm>
            <a:off x="5771147" y="3359584"/>
            <a:ext cx="3108960" cy="100584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FBEA8927-5E1E-F1BE-AE67-FE5D442758C5}"/>
              </a:ext>
            </a:extLst>
          </p:cNvPr>
          <p:cNvSpPr/>
          <p:nvPr userDrawn="1"/>
        </p:nvSpPr>
        <p:spPr>
          <a:xfrm>
            <a:off x="3311892" y="3359584"/>
            <a:ext cx="3108960" cy="1005840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Arrow: Pentagon 18">
            <a:extLst>
              <a:ext uri="{FF2B5EF4-FFF2-40B4-BE49-F238E27FC236}">
                <a16:creationId xmlns:a16="http://schemas.microsoft.com/office/drawing/2014/main" id="{47AF051E-7036-5276-BED4-ED0B884F0CB1}"/>
              </a:ext>
            </a:extLst>
          </p:cNvPr>
          <p:cNvSpPr/>
          <p:nvPr userDrawn="1"/>
        </p:nvSpPr>
        <p:spPr>
          <a:xfrm>
            <a:off x="852637" y="3359584"/>
            <a:ext cx="3108960" cy="100584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AutoShape 24"/>
          <p:cNvSpPr/>
          <p:nvPr userDrawn="1"/>
        </p:nvSpPr>
        <p:spPr>
          <a:xfrm>
            <a:off x="4978399" y="4293523"/>
            <a:ext cx="0" cy="52683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22" name="AutoShape 24">
            <a:extLst>
              <a:ext uri="{FF2B5EF4-FFF2-40B4-BE49-F238E27FC236}">
                <a16:creationId xmlns:a16="http://schemas.microsoft.com/office/drawing/2014/main" id="{AD8B6A93-C637-15E0-53A1-E86FE618D18D}"/>
              </a:ext>
            </a:extLst>
          </p:cNvPr>
          <p:cNvSpPr/>
          <p:nvPr userDrawn="1"/>
        </p:nvSpPr>
        <p:spPr>
          <a:xfrm>
            <a:off x="9784881" y="4293523"/>
            <a:ext cx="0" cy="52683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5" name="SS_LOGO">
            <a:extLst>
              <a:ext uri="{FF2B5EF4-FFF2-40B4-BE49-F238E27FC236}">
                <a16:creationId xmlns:a16="http://schemas.microsoft.com/office/drawing/2014/main" id="{4569485C-C2BF-D6BF-0F43-0DF55C38C818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4" name="SS_PRESENTATION_TITLE">
            <a:extLst>
              <a:ext uri="{FF2B5EF4-FFF2-40B4-BE49-F238E27FC236}">
                <a16:creationId xmlns:a16="http://schemas.microsoft.com/office/drawing/2014/main" id="{CAF365D7-FD92-8913-F25F-49D0E68C8641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" name="SS_TITLE">
            <a:extLst>
              <a:ext uri="{FF2B5EF4-FFF2-40B4-BE49-F238E27FC236}">
                <a16:creationId xmlns:a16="http://schemas.microsoft.com/office/drawing/2014/main" id="{38774D40-0153-64E1-59CE-B4BFBF0D2EBE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3" name="SS_PAGE">
            <a:extLst>
              <a:ext uri="{FF2B5EF4-FFF2-40B4-BE49-F238E27FC236}">
                <a16:creationId xmlns:a16="http://schemas.microsoft.com/office/drawing/2014/main" id="{17B8C5BC-9503-CB18-82F5-3A5E8F924361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23" name="SS_ITEM_4_CONTENT">
            <a:extLst>
              <a:ext uri="{FF2B5EF4-FFF2-40B4-BE49-F238E27FC236}">
                <a16:creationId xmlns:a16="http://schemas.microsoft.com/office/drawing/2014/main" id="{D59C2887-972C-9781-6B8E-F12F2B62C7AD}"/>
              </a:ext>
            </a:extLst>
          </p:cNvPr>
          <p:cNvSpPr>
            <a:spLocks noGrp="1"/>
          </p:cNvSpPr>
          <p:nvPr>
            <p:ph type="body" sz="quarter" idx="145" hasCustomPrompt="1"/>
          </p:nvPr>
        </p:nvSpPr>
        <p:spPr>
          <a:xfrm>
            <a:off x="8321841" y="5045455"/>
            <a:ext cx="292608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21" name="SS_ITEM_4_TITLE">
            <a:extLst>
              <a:ext uri="{FF2B5EF4-FFF2-40B4-BE49-F238E27FC236}">
                <a16:creationId xmlns:a16="http://schemas.microsoft.com/office/drawing/2014/main" id="{9FA775DD-0E35-6BD2-7F71-ECDD307E6FAF}"/>
              </a:ext>
            </a:extLst>
          </p:cNvPr>
          <p:cNvSpPr>
            <a:spLocks noGrp="1"/>
          </p:cNvSpPr>
          <p:nvPr>
            <p:ph type="body" sz="quarter" idx="144" hasCustomPrompt="1"/>
          </p:nvPr>
        </p:nvSpPr>
        <p:spPr>
          <a:xfrm>
            <a:off x="8779041" y="3542464"/>
            <a:ext cx="2011680" cy="64008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2022</a:t>
            </a:r>
          </a:p>
        </p:txBody>
      </p:sp>
      <p:sp>
        <p:nvSpPr>
          <p:cNvPr id="88" name="SS_ITEM_3_CONTENT">
            <a:extLst>
              <a:ext uri="{FF2B5EF4-FFF2-40B4-BE49-F238E27FC236}">
                <a16:creationId xmlns:a16="http://schemas.microsoft.com/office/drawing/2014/main" id="{83A8686F-4777-BC4F-661F-18E385EDF8AC}"/>
              </a:ext>
            </a:extLst>
          </p:cNvPr>
          <p:cNvSpPr>
            <a:spLocks noGrp="1"/>
          </p:cNvSpPr>
          <p:nvPr>
            <p:ph type="body" sz="quarter" idx="133" hasCustomPrompt="1"/>
          </p:nvPr>
        </p:nvSpPr>
        <p:spPr>
          <a:xfrm>
            <a:off x="5932279" y="1810435"/>
            <a:ext cx="292608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07" name="SS_ITEM_3_TITLE">
            <a:extLst>
              <a:ext uri="{FF2B5EF4-FFF2-40B4-BE49-F238E27FC236}">
                <a16:creationId xmlns:a16="http://schemas.microsoft.com/office/drawing/2014/main" id="{ED34F6E9-3BB3-C6F6-37DC-285E9E8CD215}"/>
              </a:ext>
            </a:extLst>
          </p:cNvPr>
          <p:cNvSpPr>
            <a:spLocks noGrp="1"/>
          </p:cNvSpPr>
          <p:nvPr>
            <p:ph type="body" sz="quarter" idx="141" hasCustomPrompt="1"/>
          </p:nvPr>
        </p:nvSpPr>
        <p:spPr>
          <a:xfrm>
            <a:off x="6390639" y="3542464"/>
            <a:ext cx="2011680" cy="64008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2022</a:t>
            </a:r>
          </a:p>
        </p:txBody>
      </p:sp>
      <p:sp>
        <p:nvSpPr>
          <p:cNvPr id="91" name="SS_ITEM_2_CONTENT">
            <a:extLst>
              <a:ext uri="{FF2B5EF4-FFF2-40B4-BE49-F238E27FC236}">
                <a16:creationId xmlns:a16="http://schemas.microsoft.com/office/drawing/2014/main" id="{6187694E-9D98-B291-528D-E05A129CB82E}"/>
              </a:ext>
            </a:extLst>
          </p:cNvPr>
          <p:cNvSpPr>
            <a:spLocks noGrp="1"/>
          </p:cNvSpPr>
          <p:nvPr>
            <p:ph type="body" sz="quarter" idx="136" hasCustomPrompt="1"/>
          </p:nvPr>
        </p:nvSpPr>
        <p:spPr>
          <a:xfrm>
            <a:off x="3515359" y="5045455"/>
            <a:ext cx="292608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5" name="SS_ITEM_2_TITLE">
            <a:extLst>
              <a:ext uri="{FF2B5EF4-FFF2-40B4-BE49-F238E27FC236}">
                <a16:creationId xmlns:a16="http://schemas.microsoft.com/office/drawing/2014/main" id="{AE35C27E-D35B-67D5-41FD-839242E8F7B1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3972559" y="3542464"/>
            <a:ext cx="2011680" cy="64008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2022</a:t>
            </a:r>
          </a:p>
        </p:txBody>
      </p:sp>
      <p:sp>
        <p:nvSpPr>
          <p:cNvPr id="87" name="SS_ITEM_1_CONTENT">
            <a:extLst>
              <a:ext uri="{FF2B5EF4-FFF2-40B4-BE49-F238E27FC236}">
                <a16:creationId xmlns:a16="http://schemas.microsoft.com/office/drawing/2014/main" id="{E1AECA89-3FA4-F37E-8305-B56E2980C84E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943719" y="1810435"/>
            <a:ext cx="292608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8" name="SS_ITEM_1_TITLE">
            <a:extLst>
              <a:ext uri="{FF2B5EF4-FFF2-40B4-BE49-F238E27FC236}">
                <a16:creationId xmlns:a16="http://schemas.microsoft.com/office/drawing/2014/main" id="{CC4F86B4-B11A-F09C-DE43-A9F0548A0427}"/>
              </a:ext>
            </a:extLst>
          </p:cNvPr>
          <p:cNvSpPr>
            <a:spLocks noGrp="1"/>
          </p:cNvSpPr>
          <p:nvPr>
            <p:ph type="body" sz="quarter" idx="143" hasCustomPrompt="1"/>
          </p:nvPr>
        </p:nvSpPr>
        <p:spPr>
          <a:xfrm>
            <a:off x="1401277" y="3542463"/>
            <a:ext cx="2011680" cy="64008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243250480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MILESTONE_5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AutoShape 24"/>
          <p:cNvSpPr/>
          <p:nvPr userDrawn="1"/>
        </p:nvSpPr>
        <p:spPr>
          <a:xfrm>
            <a:off x="4095449" y="4054949"/>
            <a:ext cx="0" cy="52683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64" name="AutoShape 28"/>
          <p:cNvSpPr/>
          <p:nvPr userDrawn="1"/>
        </p:nvSpPr>
        <p:spPr>
          <a:xfrm flipV="1">
            <a:off x="6129095" y="2906541"/>
            <a:ext cx="0" cy="56558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66" name="AutoShape 30"/>
          <p:cNvSpPr/>
          <p:nvPr userDrawn="1"/>
        </p:nvSpPr>
        <p:spPr>
          <a:xfrm flipV="1">
            <a:off x="2128730" y="2906541"/>
            <a:ext cx="0" cy="56558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22" name="AutoShape 24">
            <a:extLst>
              <a:ext uri="{FF2B5EF4-FFF2-40B4-BE49-F238E27FC236}">
                <a16:creationId xmlns:a16="http://schemas.microsoft.com/office/drawing/2014/main" id="{AD8B6A93-C637-15E0-53A1-E86FE618D18D}"/>
              </a:ext>
            </a:extLst>
          </p:cNvPr>
          <p:cNvSpPr/>
          <p:nvPr userDrawn="1"/>
        </p:nvSpPr>
        <p:spPr>
          <a:xfrm>
            <a:off x="8076584" y="4054949"/>
            <a:ext cx="0" cy="52683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28" name="AutoShape 28">
            <a:extLst>
              <a:ext uri="{FF2B5EF4-FFF2-40B4-BE49-F238E27FC236}">
                <a16:creationId xmlns:a16="http://schemas.microsoft.com/office/drawing/2014/main" id="{8782756D-8ECE-E471-6C5F-F7274807E9D8}"/>
              </a:ext>
            </a:extLst>
          </p:cNvPr>
          <p:cNvSpPr/>
          <p:nvPr userDrawn="1"/>
        </p:nvSpPr>
        <p:spPr>
          <a:xfrm flipV="1">
            <a:off x="10192915" y="2906541"/>
            <a:ext cx="0" cy="56558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24" name="Image 12" descr=" ">
            <a:extLst>
              <a:ext uri="{FF2B5EF4-FFF2-40B4-BE49-F238E27FC236}">
                <a16:creationId xmlns:a16="http://schemas.microsoft.com/office/drawing/2014/main" id="{66CA4308-32D9-86D4-E720-9CC2BA85157C}"/>
              </a:ext>
            </a:extLst>
          </p:cNvPr>
          <p:cNvSpPr/>
          <p:nvPr/>
        </p:nvSpPr>
        <p:spPr>
          <a:xfrm>
            <a:off x="8779043" y="3255406"/>
            <a:ext cx="2560320" cy="1005841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433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Image 12" descr=" ">
            <a:extLst>
              <a:ext uri="{FF2B5EF4-FFF2-40B4-BE49-F238E27FC236}">
                <a16:creationId xmlns:a16="http://schemas.microsoft.com/office/drawing/2014/main" id="{EDECD82C-6524-838C-6652-5C95E893EDCE}"/>
              </a:ext>
            </a:extLst>
          </p:cNvPr>
          <p:cNvSpPr/>
          <p:nvPr/>
        </p:nvSpPr>
        <p:spPr>
          <a:xfrm>
            <a:off x="6796424" y="3255406"/>
            <a:ext cx="2560320" cy="1005841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433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Image 12" descr=" ">
            <a:extLst>
              <a:ext uri="{FF2B5EF4-FFF2-40B4-BE49-F238E27FC236}">
                <a16:creationId xmlns:a16="http://schemas.microsoft.com/office/drawing/2014/main" id="{A7AB7BAF-E5A7-E57C-BF52-0304CF6C8A47}"/>
              </a:ext>
            </a:extLst>
          </p:cNvPr>
          <p:cNvSpPr/>
          <p:nvPr/>
        </p:nvSpPr>
        <p:spPr>
          <a:xfrm>
            <a:off x="4813806" y="3255406"/>
            <a:ext cx="2560320" cy="1005841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433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Image 12" descr=" ">
            <a:extLst>
              <a:ext uri="{FF2B5EF4-FFF2-40B4-BE49-F238E27FC236}">
                <a16:creationId xmlns:a16="http://schemas.microsoft.com/office/drawing/2014/main" id="{E30B5BB1-B235-B91A-526D-5A5520CE659A}"/>
              </a:ext>
            </a:extLst>
          </p:cNvPr>
          <p:cNvSpPr/>
          <p:nvPr/>
        </p:nvSpPr>
        <p:spPr>
          <a:xfrm>
            <a:off x="2831188" y="3255406"/>
            <a:ext cx="2560320" cy="1005841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433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Image 12" descr=" ">
            <a:extLst>
              <a:ext uri="{FF2B5EF4-FFF2-40B4-BE49-F238E27FC236}">
                <a16:creationId xmlns:a16="http://schemas.microsoft.com/office/drawing/2014/main" id="{FCBCEAF6-21B1-CAAF-0BC8-B5BFC1871EC5}"/>
              </a:ext>
            </a:extLst>
          </p:cNvPr>
          <p:cNvSpPr/>
          <p:nvPr/>
        </p:nvSpPr>
        <p:spPr>
          <a:xfrm>
            <a:off x="848570" y="3255406"/>
            <a:ext cx="2560320" cy="1005841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433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Shape 12">
            <a:extLst>
              <a:ext uri="{FF2B5EF4-FFF2-40B4-BE49-F238E27FC236}">
                <a16:creationId xmlns:a16="http://schemas.microsoft.com/office/drawing/2014/main" id="{EB9C6F73-BC10-3489-9040-AB24C25CE949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7" name="Shape 2">
            <a:extLst>
              <a:ext uri="{FF2B5EF4-FFF2-40B4-BE49-F238E27FC236}">
                <a16:creationId xmlns:a16="http://schemas.microsoft.com/office/drawing/2014/main" id="{6D5151DA-0E3E-1942-0AB0-9E91AAC6D199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5" name="SS_LOGO">
            <a:extLst>
              <a:ext uri="{FF2B5EF4-FFF2-40B4-BE49-F238E27FC236}">
                <a16:creationId xmlns:a16="http://schemas.microsoft.com/office/drawing/2014/main" id="{CC021BFB-CEAB-530F-7487-3D16F89D05ED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4" name="SS_PRESENTATION_TITLE">
            <a:extLst>
              <a:ext uri="{FF2B5EF4-FFF2-40B4-BE49-F238E27FC236}">
                <a16:creationId xmlns:a16="http://schemas.microsoft.com/office/drawing/2014/main" id="{7F0C3DB7-ABD7-E4BC-035E-28639EA84EBE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" name="SS_TITLE">
            <a:extLst>
              <a:ext uri="{FF2B5EF4-FFF2-40B4-BE49-F238E27FC236}">
                <a16:creationId xmlns:a16="http://schemas.microsoft.com/office/drawing/2014/main" id="{87F3747E-4B6A-836A-9EE3-899DAFD11196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3" name="SS_PAGE">
            <a:extLst>
              <a:ext uri="{FF2B5EF4-FFF2-40B4-BE49-F238E27FC236}">
                <a16:creationId xmlns:a16="http://schemas.microsoft.com/office/drawing/2014/main" id="{FEF3AD31-DC9E-F8A4-E4A8-56022F5B69B5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29" name="SS_ITEM_5_CONTENT">
            <a:extLst>
              <a:ext uri="{FF2B5EF4-FFF2-40B4-BE49-F238E27FC236}">
                <a16:creationId xmlns:a16="http://schemas.microsoft.com/office/drawing/2014/main" id="{AC82C94F-2EB3-AFAD-9F48-3AA767411245}"/>
              </a:ext>
            </a:extLst>
          </p:cNvPr>
          <p:cNvSpPr>
            <a:spLocks noGrp="1"/>
          </p:cNvSpPr>
          <p:nvPr>
            <p:ph type="body" sz="quarter" idx="147" hasCustomPrompt="1"/>
          </p:nvPr>
        </p:nvSpPr>
        <p:spPr>
          <a:xfrm>
            <a:off x="8912755" y="1840404"/>
            <a:ext cx="256032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27" name="SS_ITEM_5_TITLE">
            <a:extLst>
              <a:ext uri="{FF2B5EF4-FFF2-40B4-BE49-F238E27FC236}">
                <a16:creationId xmlns:a16="http://schemas.microsoft.com/office/drawing/2014/main" id="{8D25ACA4-6A26-B613-8BE4-85454E7113FF}"/>
              </a:ext>
            </a:extLst>
          </p:cNvPr>
          <p:cNvSpPr>
            <a:spLocks noGrp="1"/>
          </p:cNvSpPr>
          <p:nvPr>
            <p:ph type="body" sz="quarter" idx="146" hasCustomPrompt="1"/>
          </p:nvPr>
        </p:nvSpPr>
        <p:spPr>
          <a:xfrm>
            <a:off x="9369955" y="3438286"/>
            <a:ext cx="1645920" cy="64008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2024</a:t>
            </a:r>
          </a:p>
        </p:txBody>
      </p:sp>
      <p:sp>
        <p:nvSpPr>
          <p:cNvPr id="23" name="SS_ITEM_4_CONTENT">
            <a:extLst>
              <a:ext uri="{FF2B5EF4-FFF2-40B4-BE49-F238E27FC236}">
                <a16:creationId xmlns:a16="http://schemas.microsoft.com/office/drawing/2014/main" id="{D59C2887-972C-9781-6B8E-F12F2B62C7AD}"/>
              </a:ext>
            </a:extLst>
          </p:cNvPr>
          <p:cNvSpPr>
            <a:spLocks noGrp="1"/>
          </p:cNvSpPr>
          <p:nvPr>
            <p:ph type="body" sz="quarter" idx="145" hasCustomPrompt="1"/>
          </p:nvPr>
        </p:nvSpPr>
        <p:spPr>
          <a:xfrm>
            <a:off x="6816391" y="4765079"/>
            <a:ext cx="256032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21" name="SS_ITEM_4_TITLE">
            <a:extLst>
              <a:ext uri="{FF2B5EF4-FFF2-40B4-BE49-F238E27FC236}">
                <a16:creationId xmlns:a16="http://schemas.microsoft.com/office/drawing/2014/main" id="{9FA775DD-0E35-6BD2-7F71-ECDD307E6FAF}"/>
              </a:ext>
            </a:extLst>
          </p:cNvPr>
          <p:cNvSpPr>
            <a:spLocks noGrp="1"/>
          </p:cNvSpPr>
          <p:nvPr>
            <p:ph type="body" sz="quarter" idx="144" hasCustomPrompt="1"/>
          </p:nvPr>
        </p:nvSpPr>
        <p:spPr>
          <a:xfrm>
            <a:off x="7253624" y="3438286"/>
            <a:ext cx="1645920" cy="64008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2023</a:t>
            </a:r>
          </a:p>
        </p:txBody>
      </p:sp>
      <p:sp>
        <p:nvSpPr>
          <p:cNvPr id="88" name="SS_ITEM_3_CONTENT">
            <a:extLst>
              <a:ext uri="{FF2B5EF4-FFF2-40B4-BE49-F238E27FC236}">
                <a16:creationId xmlns:a16="http://schemas.microsoft.com/office/drawing/2014/main" id="{83A8686F-4777-BC4F-661F-18E385EDF8AC}"/>
              </a:ext>
            </a:extLst>
          </p:cNvPr>
          <p:cNvSpPr>
            <a:spLocks noGrp="1"/>
          </p:cNvSpPr>
          <p:nvPr>
            <p:ph type="body" sz="quarter" idx="133" hasCustomPrompt="1"/>
          </p:nvPr>
        </p:nvSpPr>
        <p:spPr>
          <a:xfrm>
            <a:off x="4837360" y="1840404"/>
            <a:ext cx="256032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07" name="SS_ITEM_3_TITLE">
            <a:extLst>
              <a:ext uri="{FF2B5EF4-FFF2-40B4-BE49-F238E27FC236}">
                <a16:creationId xmlns:a16="http://schemas.microsoft.com/office/drawing/2014/main" id="{ED34F6E9-3BB3-C6F6-37DC-285E9E8CD215}"/>
              </a:ext>
            </a:extLst>
          </p:cNvPr>
          <p:cNvSpPr>
            <a:spLocks noGrp="1"/>
          </p:cNvSpPr>
          <p:nvPr>
            <p:ph type="body" sz="quarter" idx="141" hasCustomPrompt="1"/>
          </p:nvPr>
        </p:nvSpPr>
        <p:spPr>
          <a:xfrm>
            <a:off x="5271006" y="3438286"/>
            <a:ext cx="1645920" cy="64008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2022</a:t>
            </a:r>
          </a:p>
        </p:txBody>
      </p:sp>
      <p:sp>
        <p:nvSpPr>
          <p:cNvPr id="91" name="SS_ITEM_2_CONTENT">
            <a:extLst>
              <a:ext uri="{FF2B5EF4-FFF2-40B4-BE49-F238E27FC236}">
                <a16:creationId xmlns:a16="http://schemas.microsoft.com/office/drawing/2014/main" id="{6187694E-9D98-B291-528D-E05A129CB82E}"/>
              </a:ext>
            </a:extLst>
          </p:cNvPr>
          <p:cNvSpPr>
            <a:spLocks noGrp="1"/>
          </p:cNvSpPr>
          <p:nvPr>
            <p:ph type="body" sz="quarter" idx="136" hasCustomPrompt="1"/>
          </p:nvPr>
        </p:nvSpPr>
        <p:spPr>
          <a:xfrm>
            <a:off x="2815289" y="4765079"/>
            <a:ext cx="256032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5" name="SS_ITEM_2_TITLE">
            <a:extLst>
              <a:ext uri="{FF2B5EF4-FFF2-40B4-BE49-F238E27FC236}">
                <a16:creationId xmlns:a16="http://schemas.microsoft.com/office/drawing/2014/main" id="{AE35C27E-D35B-67D5-41FD-839242E8F7B1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3288388" y="3438286"/>
            <a:ext cx="1645920" cy="64008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2021</a:t>
            </a:r>
          </a:p>
        </p:txBody>
      </p:sp>
      <p:sp>
        <p:nvSpPr>
          <p:cNvPr id="87" name="SS_ITEM_1_CONTENT">
            <a:extLst>
              <a:ext uri="{FF2B5EF4-FFF2-40B4-BE49-F238E27FC236}">
                <a16:creationId xmlns:a16="http://schemas.microsoft.com/office/drawing/2014/main" id="{E1AECA89-3FA4-F37E-8305-B56E2980C84E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852637" y="1840404"/>
            <a:ext cx="256032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8" name="SS_ITEM_1_TITLE">
            <a:extLst>
              <a:ext uri="{FF2B5EF4-FFF2-40B4-BE49-F238E27FC236}">
                <a16:creationId xmlns:a16="http://schemas.microsoft.com/office/drawing/2014/main" id="{CC4F86B4-B11A-F09C-DE43-A9F0548A0427}"/>
              </a:ext>
            </a:extLst>
          </p:cNvPr>
          <p:cNvSpPr>
            <a:spLocks noGrp="1"/>
          </p:cNvSpPr>
          <p:nvPr>
            <p:ph type="body" sz="quarter" idx="143" hasCustomPrompt="1"/>
          </p:nvPr>
        </p:nvSpPr>
        <p:spPr>
          <a:xfrm>
            <a:off x="1305770" y="3438286"/>
            <a:ext cx="1645920" cy="64008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256353626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MILESTONE_6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AutoShape 24"/>
          <p:cNvSpPr/>
          <p:nvPr userDrawn="1"/>
        </p:nvSpPr>
        <p:spPr>
          <a:xfrm>
            <a:off x="3508247" y="4274871"/>
            <a:ext cx="0" cy="52683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64" name="AutoShape 28"/>
          <p:cNvSpPr/>
          <p:nvPr userDrawn="1"/>
        </p:nvSpPr>
        <p:spPr>
          <a:xfrm flipV="1">
            <a:off x="5233415" y="2802367"/>
            <a:ext cx="0" cy="56558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66" name="AutoShape 30"/>
          <p:cNvSpPr/>
          <p:nvPr userDrawn="1"/>
        </p:nvSpPr>
        <p:spPr>
          <a:xfrm flipV="1">
            <a:off x="1783079" y="2802367"/>
            <a:ext cx="0" cy="56558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22" name="AutoShape 24">
            <a:extLst>
              <a:ext uri="{FF2B5EF4-FFF2-40B4-BE49-F238E27FC236}">
                <a16:creationId xmlns:a16="http://schemas.microsoft.com/office/drawing/2014/main" id="{AD8B6A93-C637-15E0-53A1-E86FE618D18D}"/>
              </a:ext>
            </a:extLst>
          </p:cNvPr>
          <p:cNvSpPr/>
          <p:nvPr userDrawn="1"/>
        </p:nvSpPr>
        <p:spPr>
          <a:xfrm>
            <a:off x="6958583" y="4274871"/>
            <a:ext cx="0" cy="52683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28" name="AutoShape 28">
            <a:extLst>
              <a:ext uri="{FF2B5EF4-FFF2-40B4-BE49-F238E27FC236}">
                <a16:creationId xmlns:a16="http://schemas.microsoft.com/office/drawing/2014/main" id="{8782756D-8ECE-E471-6C5F-F7274807E9D8}"/>
              </a:ext>
            </a:extLst>
          </p:cNvPr>
          <p:cNvSpPr/>
          <p:nvPr userDrawn="1"/>
        </p:nvSpPr>
        <p:spPr>
          <a:xfrm flipV="1">
            <a:off x="8683751" y="2802367"/>
            <a:ext cx="0" cy="56558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6" name="AutoShape 24">
            <a:extLst>
              <a:ext uri="{FF2B5EF4-FFF2-40B4-BE49-F238E27FC236}">
                <a16:creationId xmlns:a16="http://schemas.microsoft.com/office/drawing/2014/main" id="{5A3D7269-6526-CBF6-0292-53852F34416E}"/>
              </a:ext>
            </a:extLst>
          </p:cNvPr>
          <p:cNvSpPr/>
          <p:nvPr userDrawn="1"/>
        </p:nvSpPr>
        <p:spPr>
          <a:xfrm>
            <a:off x="10408919" y="4274871"/>
            <a:ext cx="0" cy="52683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3" name="Image 12" descr=" ">
            <a:extLst>
              <a:ext uri="{FF2B5EF4-FFF2-40B4-BE49-F238E27FC236}">
                <a16:creationId xmlns:a16="http://schemas.microsoft.com/office/drawing/2014/main" id="{8D7F9A15-1A52-389B-8FD8-DE99D1B04331}"/>
              </a:ext>
            </a:extLst>
          </p:cNvPr>
          <p:cNvSpPr/>
          <p:nvPr userDrawn="1"/>
        </p:nvSpPr>
        <p:spPr>
          <a:xfrm>
            <a:off x="9265919" y="3290130"/>
            <a:ext cx="2286000" cy="1005841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433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Image 12" descr=" ">
            <a:extLst>
              <a:ext uri="{FF2B5EF4-FFF2-40B4-BE49-F238E27FC236}">
                <a16:creationId xmlns:a16="http://schemas.microsoft.com/office/drawing/2014/main" id="{66CA4308-32D9-86D4-E720-9CC2BA85157C}"/>
              </a:ext>
            </a:extLst>
          </p:cNvPr>
          <p:cNvSpPr/>
          <p:nvPr/>
        </p:nvSpPr>
        <p:spPr>
          <a:xfrm>
            <a:off x="7540751" y="3290130"/>
            <a:ext cx="2286000" cy="1005841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433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Image 12" descr=" ">
            <a:extLst>
              <a:ext uri="{FF2B5EF4-FFF2-40B4-BE49-F238E27FC236}">
                <a16:creationId xmlns:a16="http://schemas.microsoft.com/office/drawing/2014/main" id="{EDECD82C-6524-838C-6652-5C95E893EDCE}"/>
              </a:ext>
            </a:extLst>
          </p:cNvPr>
          <p:cNvSpPr/>
          <p:nvPr/>
        </p:nvSpPr>
        <p:spPr>
          <a:xfrm>
            <a:off x="5815583" y="3290130"/>
            <a:ext cx="2286000" cy="1005841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433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Image 12" descr=" ">
            <a:extLst>
              <a:ext uri="{FF2B5EF4-FFF2-40B4-BE49-F238E27FC236}">
                <a16:creationId xmlns:a16="http://schemas.microsoft.com/office/drawing/2014/main" id="{A7AB7BAF-E5A7-E57C-BF52-0304CF6C8A47}"/>
              </a:ext>
            </a:extLst>
          </p:cNvPr>
          <p:cNvSpPr/>
          <p:nvPr/>
        </p:nvSpPr>
        <p:spPr>
          <a:xfrm>
            <a:off x="4090415" y="3290130"/>
            <a:ext cx="2286000" cy="1005841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433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Image 12" descr=" ">
            <a:extLst>
              <a:ext uri="{FF2B5EF4-FFF2-40B4-BE49-F238E27FC236}">
                <a16:creationId xmlns:a16="http://schemas.microsoft.com/office/drawing/2014/main" id="{E30B5BB1-B235-B91A-526D-5A5520CE659A}"/>
              </a:ext>
            </a:extLst>
          </p:cNvPr>
          <p:cNvSpPr/>
          <p:nvPr/>
        </p:nvSpPr>
        <p:spPr>
          <a:xfrm>
            <a:off x="2365247" y="3290130"/>
            <a:ext cx="2286000" cy="1005841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433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Image 12" descr=" ">
            <a:extLst>
              <a:ext uri="{FF2B5EF4-FFF2-40B4-BE49-F238E27FC236}">
                <a16:creationId xmlns:a16="http://schemas.microsoft.com/office/drawing/2014/main" id="{FCBCEAF6-21B1-CAAF-0BC8-B5BFC1871EC5}"/>
              </a:ext>
            </a:extLst>
          </p:cNvPr>
          <p:cNvSpPr/>
          <p:nvPr/>
        </p:nvSpPr>
        <p:spPr>
          <a:xfrm>
            <a:off x="640079" y="3290130"/>
            <a:ext cx="2286000" cy="1005841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433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Shape 12">
            <a:extLst>
              <a:ext uri="{FF2B5EF4-FFF2-40B4-BE49-F238E27FC236}">
                <a16:creationId xmlns:a16="http://schemas.microsoft.com/office/drawing/2014/main" id="{62C5612C-34C9-97BA-759E-097B34541072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33" name="Shape 2">
            <a:extLst>
              <a:ext uri="{FF2B5EF4-FFF2-40B4-BE49-F238E27FC236}">
                <a16:creationId xmlns:a16="http://schemas.microsoft.com/office/drawing/2014/main" id="{F0D8449B-E36A-0200-9739-F69FB9957B42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9" name="SS_LOGO">
            <a:extLst>
              <a:ext uri="{FF2B5EF4-FFF2-40B4-BE49-F238E27FC236}">
                <a16:creationId xmlns:a16="http://schemas.microsoft.com/office/drawing/2014/main" id="{8013AAFA-4478-5CB4-8B1C-C197B06DF628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7" name="SS_PRESENTATION_TITLE">
            <a:extLst>
              <a:ext uri="{FF2B5EF4-FFF2-40B4-BE49-F238E27FC236}">
                <a16:creationId xmlns:a16="http://schemas.microsoft.com/office/drawing/2014/main" id="{F354054A-443D-70CA-E163-B6C14FD2A7C1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9" name="SS_TITLE">
            <a:extLst>
              <a:ext uri="{FF2B5EF4-FFF2-40B4-BE49-F238E27FC236}">
                <a16:creationId xmlns:a16="http://schemas.microsoft.com/office/drawing/2014/main" id="{072F8633-17F6-5065-A465-FC13700B4EAD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16" name="SS_PAGE">
            <a:extLst>
              <a:ext uri="{FF2B5EF4-FFF2-40B4-BE49-F238E27FC236}">
                <a16:creationId xmlns:a16="http://schemas.microsoft.com/office/drawing/2014/main" id="{FD1C4313-2824-DF87-08BE-34509668EBB0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7" name="SS_ITEM_6_CONTENT">
            <a:extLst>
              <a:ext uri="{FF2B5EF4-FFF2-40B4-BE49-F238E27FC236}">
                <a16:creationId xmlns:a16="http://schemas.microsoft.com/office/drawing/2014/main" id="{15FACA78-C11B-AE55-C221-D7C4A17C0311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9265919" y="5040279"/>
            <a:ext cx="228600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" name="SS_ITEM_6_TITLE">
            <a:extLst>
              <a:ext uri="{FF2B5EF4-FFF2-40B4-BE49-F238E27FC236}">
                <a16:creationId xmlns:a16="http://schemas.microsoft.com/office/drawing/2014/main" id="{306C8B66-C777-0F7A-4295-DC1CDF8A3C58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9677399" y="3473010"/>
            <a:ext cx="1463040" cy="64008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2025</a:t>
            </a:r>
          </a:p>
        </p:txBody>
      </p:sp>
      <p:sp>
        <p:nvSpPr>
          <p:cNvPr id="29" name="SS_ITEM_5_CONTENT">
            <a:extLst>
              <a:ext uri="{FF2B5EF4-FFF2-40B4-BE49-F238E27FC236}">
                <a16:creationId xmlns:a16="http://schemas.microsoft.com/office/drawing/2014/main" id="{AC82C94F-2EB3-AFAD-9F48-3AA767411245}"/>
              </a:ext>
            </a:extLst>
          </p:cNvPr>
          <p:cNvSpPr>
            <a:spLocks noGrp="1"/>
          </p:cNvSpPr>
          <p:nvPr>
            <p:ph type="body" sz="quarter" idx="147" hasCustomPrompt="1"/>
          </p:nvPr>
        </p:nvSpPr>
        <p:spPr>
          <a:xfrm>
            <a:off x="7540751" y="1741071"/>
            <a:ext cx="228600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27" name="SS_ITEM_5_TITLE">
            <a:extLst>
              <a:ext uri="{FF2B5EF4-FFF2-40B4-BE49-F238E27FC236}">
                <a16:creationId xmlns:a16="http://schemas.microsoft.com/office/drawing/2014/main" id="{8D25ACA4-6A26-B613-8BE4-85454E7113FF}"/>
              </a:ext>
            </a:extLst>
          </p:cNvPr>
          <p:cNvSpPr>
            <a:spLocks noGrp="1"/>
          </p:cNvSpPr>
          <p:nvPr>
            <p:ph type="body" sz="quarter" idx="146" hasCustomPrompt="1"/>
          </p:nvPr>
        </p:nvSpPr>
        <p:spPr>
          <a:xfrm>
            <a:off x="7952231" y="3473010"/>
            <a:ext cx="1463040" cy="64008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2024</a:t>
            </a:r>
          </a:p>
        </p:txBody>
      </p:sp>
      <p:sp>
        <p:nvSpPr>
          <p:cNvPr id="23" name="SS_ITEM_4_CONTENT">
            <a:extLst>
              <a:ext uri="{FF2B5EF4-FFF2-40B4-BE49-F238E27FC236}">
                <a16:creationId xmlns:a16="http://schemas.microsoft.com/office/drawing/2014/main" id="{D59C2887-972C-9781-6B8E-F12F2B62C7AD}"/>
              </a:ext>
            </a:extLst>
          </p:cNvPr>
          <p:cNvSpPr>
            <a:spLocks noGrp="1"/>
          </p:cNvSpPr>
          <p:nvPr>
            <p:ph type="body" sz="quarter" idx="145" hasCustomPrompt="1"/>
          </p:nvPr>
        </p:nvSpPr>
        <p:spPr>
          <a:xfrm>
            <a:off x="5815583" y="5040279"/>
            <a:ext cx="228600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21" name="SS_ITEM_4_TITLE">
            <a:extLst>
              <a:ext uri="{FF2B5EF4-FFF2-40B4-BE49-F238E27FC236}">
                <a16:creationId xmlns:a16="http://schemas.microsoft.com/office/drawing/2014/main" id="{9FA775DD-0E35-6BD2-7F71-ECDD307E6FAF}"/>
              </a:ext>
            </a:extLst>
          </p:cNvPr>
          <p:cNvSpPr>
            <a:spLocks noGrp="1"/>
          </p:cNvSpPr>
          <p:nvPr>
            <p:ph type="body" sz="quarter" idx="144" hasCustomPrompt="1"/>
          </p:nvPr>
        </p:nvSpPr>
        <p:spPr>
          <a:xfrm>
            <a:off x="6227063" y="3473010"/>
            <a:ext cx="1463040" cy="64008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2023</a:t>
            </a:r>
          </a:p>
        </p:txBody>
      </p:sp>
      <p:sp>
        <p:nvSpPr>
          <p:cNvPr id="88" name="SS_ITEM_3_CONTENT">
            <a:extLst>
              <a:ext uri="{FF2B5EF4-FFF2-40B4-BE49-F238E27FC236}">
                <a16:creationId xmlns:a16="http://schemas.microsoft.com/office/drawing/2014/main" id="{83A8686F-4777-BC4F-661F-18E385EDF8AC}"/>
              </a:ext>
            </a:extLst>
          </p:cNvPr>
          <p:cNvSpPr>
            <a:spLocks noGrp="1"/>
          </p:cNvSpPr>
          <p:nvPr>
            <p:ph type="body" sz="quarter" idx="133" hasCustomPrompt="1"/>
          </p:nvPr>
        </p:nvSpPr>
        <p:spPr>
          <a:xfrm>
            <a:off x="4090415" y="1741071"/>
            <a:ext cx="228600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07" name="SS_ITEM_3_TITLE">
            <a:extLst>
              <a:ext uri="{FF2B5EF4-FFF2-40B4-BE49-F238E27FC236}">
                <a16:creationId xmlns:a16="http://schemas.microsoft.com/office/drawing/2014/main" id="{ED34F6E9-3BB3-C6F6-37DC-285E9E8CD215}"/>
              </a:ext>
            </a:extLst>
          </p:cNvPr>
          <p:cNvSpPr>
            <a:spLocks noGrp="1"/>
          </p:cNvSpPr>
          <p:nvPr>
            <p:ph type="body" sz="quarter" idx="141" hasCustomPrompt="1"/>
          </p:nvPr>
        </p:nvSpPr>
        <p:spPr>
          <a:xfrm>
            <a:off x="4501895" y="3473010"/>
            <a:ext cx="1463040" cy="64008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2022</a:t>
            </a:r>
          </a:p>
        </p:txBody>
      </p:sp>
      <p:sp>
        <p:nvSpPr>
          <p:cNvPr id="91" name="SS_ITEM_2_CONTENT">
            <a:extLst>
              <a:ext uri="{FF2B5EF4-FFF2-40B4-BE49-F238E27FC236}">
                <a16:creationId xmlns:a16="http://schemas.microsoft.com/office/drawing/2014/main" id="{6187694E-9D98-B291-528D-E05A129CB82E}"/>
              </a:ext>
            </a:extLst>
          </p:cNvPr>
          <p:cNvSpPr>
            <a:spLocks noGrp="1"/>
          </p:cNvSpPr>
          <p:nvPr>
            <p:ph type="body" sz="quarter" idx="136" hasCustomPrompt="1"/>
          </p:nvPr>
        </p:nvSpPr>
        <p:spPr>
          <a:xfrm>
            <a:off x="2365247" y="5040279"/>
            <a:ext cx="228600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5" name="SS_ITEM_2_TITLE">
            <a:extLst>
              <a:ext uri="{FF2B5EF4-FFF2-40B4-BE49-F238E27FC236}">
                <a16:creationId xmlns:a16="http://schemas.microsoft.com/office/drawing/2014/main" id="{AE35C27E-D35B-67D5-41FD-839242E8F7B1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2776727" y="3473010"/>
            <a:ext cx="1463040" cy="64008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2021</a:t>
            </a:r>
          </a:p>
        </p:txBody>
      </p:sp>
      <p:sp>
        <p:nvSpPr>
          <p:cNvPr id="87" name="SS_ITEM_1_CONTENT">
            <a:extLst>
              <a:ext uri="{FF2B5EF4-FFF2-40B4-BE49-F238E27FC236}">
                <a16:creationId xmlns:a16="http://schemas.microsoft.com/office/drawing/2014/main" id="{E1AECA89-3FA4-F37E-8305-B56E2980C84E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640079" y="1741071"/>
            <a:ext cx="228600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8" name="SS_ITEM_1_TITLE">
            <a:extLst>
              <a:ext uri="{FF2B5EF4-FFF2-40B4-BE49-F238E27FC236}">
                <a16:creationId xmlns:a16="http://schemas.microsoft.com/office/drawing/2014/main" id="{CC4F86B4-B11A-F09C-DE43-A9F0548A0427}"/>
              </a:ext>
            </a:extLst>
          </p:cNvPr>
          <p:cNvSpPr>
            <a:spLocks noGrp="1"/>
          </p:cNvSpPr>
          <p:nvPr>
            <p:ph type="body" sz="quarter" idx="143" hasCustomPrompt="1"/>
          </p:nvPr>
        </p:nvSpPr>
        <p:spPr>
          <a:xfrm>
            <a:off x="1051559" y="3473010"/>
            <a:ext cx="1463040" cy="64008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212625655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MILESTONE_7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12">
            <a:extLst>
              <a:ext uri="{FF2B5EF4-FFF2-40B4-BE49-F238E27FC236}">
                <a16:creationId xmlns:a16="http://schemas.microsoft.com/office/drawing/2014/main" id="{4A048DE0-5F53-F7D6-ED44-EF988124804F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7" name="Shape 2">
            <a:extLst>
              <a:ext uri="{FF2B5EF4-FFF2-40B4-BE49-F238E27FC236}">
                <a16:creationId xmlns:a16="http://schemas.microsoft.com/office/drawing/2014/main" id="{AD1ED1CF-FED4-B6E0-C23A-4186556C414D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31" name="Freeform 7">
            <a:extLst>
              <a:ext uri="{FF2B5EF4-FFF2-40B4-BE49-F238E27FC236}">
                <a16:creationId xmlns:a16="http://schemas.microsoft.com/office/drawing/2014/main" id="{D81CC0C7-CD29-F887-1735-F5B9690FFE0B}"/>
              </a:ext>
            </a:extLst>
          </p:cNvPr>
          <p:cNvSpPr/>
          <p:nvPr userDrawn="1"/>
        </p:nvSpPr>
        <p:spPr>
          <a:xfrm>
            <a:off x="9424450" y="3348005"/>
            <a:ext cx="2103120" cy="984739"/>
          </a:xfrm>
          <a:custGeom>
            <a:avLst/>
            <a:gdLst/>
            <a:ahLst/>
            <a:cxnLst/>
            <a:rect l="l" t="t" r="r" b="b"/>
            <a:pathLst>
              <a:path w="701357" h="378137">
                <a:moveTo>
                  <a:pt x="498157" y="0"/>
                </a:moveTo>
                <a:lnTo>
                  <a:pt x="0" y="0"/>
                </a:lnTo>
                <a:lnTo>
                  <a:pt x="0" y="378137"/>
                </a:lnTo>
                <a:lnTo>
                  <a:pt x="498157" y="378137"/>
                </a:lnTo>
                <a:lnTo>
                  <a:pt x="701357" y="189069"/>
                </a:lnTo>
                <a:lnTo>
                  <a:pt x="498157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en-US" sz="800"/>
          </a:p>
        </p:txBody>
      </p:sp>
      <p:sp>
        <p:nvSpPr>
          <p:cNvPr id="32" name="Freeform 10">
            <a:extLst>
              <a:ext uri="{FF2B5EF4-FFF2-40B4-BE49-F238E27FC236}">
                <a16:creationId xmlns:a16="http://schemas.microsoft.com/office/drawing/2014/main" id="{A538A708-6FAD-0A14-C504-48EB691FAEBD}"/>
              </a:ext>
            </a:extLst>
          </p:cNvPr>
          <p:cNvSpPr/>
          <p:nvPr userDrawn="1"/>
        </p:nvSpPr>
        <p:spPr>
          <a:xfrm>
            <a:off x="7960151" y="3348005"/>
            <a:ext cx="2103120" cy="984739"/>
          </a:xfrm>
          <a:custGeom>
            <a:avLst/>
            <a:gdLst/>
            <a:ahLst/>
            <a:cxnLst/>
            <a:rect l="l" t="t" r="r" b="b"/>
            <a:pathLst>
              <a:path w="701357" h="378137">
                <a:moveTo>
                  <a:pt x="498157" y="0"/>
                </a:moveTo>
                <a:lnTo>
                  <a:pt x="0" y="0"/>
                </a:lnTo>
                <a:lnTo>
                  <a:pt x="0" y="378137"/>
                </a:lnTo>
                <a:lnTo>
                  <a:pt x="498157" y="378137"/>
                </a:lnTo>
                <a:lnTo>
                  <a:pt x="701357" y="189069"/>
                </a:lnTo>
                <a:lnTo>
                  <a:pt x="498157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endParaRPr lang="en-US" sz="800"/>
          </a:p>
        </p:txBody>
      </p:sp>
      <p:sp>
        <p:nvSpPr>
          <p:cNvPr id="33" name="Freeform 13">
            <a:extLst>
              <a:ext uri="{FF2B5EF4-FFF2-40B4-BE49-F238E27FC236}">
                <a16:creationId xmlns:a16="http://schemas.microsoft.com/office/drawing/2014/main" id="{E5599118-52E0-2EFE-4B7B-9EA900D4DEB5}"/>
              </a:ext>
            </a:extLst>
          </p:cNvPr>
          <p:cNvSpPr/>
          <p:nvPr userDrawn="1"/>
        </p:nvSpPr>
        <p:spPr>
          <a:xfrm>
            <a:off x="6495851" y="3348005"/>
            <a:ext cx="2103120" cy="984739"/>
          </a:xfrm>
          <a:custGeom>
            <a:avLst/>
            <a:gdLst/>
            <a:ahLst/>
            <a:cxnLst/>
            <a:rect l="l" t="t" r="r" b="b"/>
            <a:pathLst>
              <a:path w="701357" h="378137">
                <a:moveTo>
                  <a:pt x="498157" y="0"/>
                </a:moveTo>
                <a:lnTo>
                  <a:pt x="0" y="0"/>
                </a:lnTo>
                <a:lnTo>
                  <a:pt x="0" y="378137"/>
                </a:lnTo>
                <a:lnTo>
                  <a:pt x="498157" y="378137"/>
                </a:lnTo>
                <a:lnTo>
                  <a:pt x="701357" y="189069"/>
                </a:lnTo>
                <a:lnTo>
                  <a:pt x="498157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en-US" sz="800"/>
          </a:p>
        </p:txBody>
      </p:sp>
      <p:sp>
        <p:nvSpPr>
          <p:cNvPr id="34" name="Freeform 16">
            <a:extLst>
              <a:ext uri="{FF2B5EF4-FFF2-40B4-BE49-F238E27FC236}">
                <a16:creationId xmlns:a16="http://schemas.microsoft.com/office/drawing/2014/main" id="{DB512593-CC20-D994-2659-06C0C47B8BAA}"/>
              </a:ext>
            </a:extLst>
          </p:cNvPr>
          <p:cNvSpPr/>
          <p:nvPr userDrawn="1"/>
        </p:nvSpPr>
        <p:spPr>
          <a:xfrm>
            <a:off x="5031551" y="3348005"/>
            <a:ext cx="2103120" cy="984739"/>
          </a:xfrm>
          <a:custGeom>
            <a:avLst/>
            <a:gdLst/>
            <a:ahLst/>
            <a:cxnLst/>
            <a:rect l="l" t="t" r="r" b="b"/>
            <a:pathLst>
              <a:path w="701357" h="378137">
                <a:moveTo>
                  <a:pt x="498157" y="0"/>
                </a:moveTo>
                <a:lnTo>
                  <a:pt x="0" y="0"/>
                </a:lnTo>
                <a:lnTo>
                  <a:pt x="0" y="378137"/>
                </a:lnTo>
                <a:lnTo>
                  <a:pt x="498157" y="378137"/>
                </a:lnTo>
                <a:lnTo>
                  <a:pt x="701357" y="189069"/>
                </a:lnTo>
                <a:lnTo>
                  <a:pt x="498157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endParaRPr lang="en-US" sz="800"/>
          </a:p>
        </p:txBody>
      </p:sp>
      <p:sp>
        <p:nvSpPr>
          <p:cNvPr id="35" name="Freeform 19">
            <a:extLst>
              <a:ext uri="{FF2B5EF4-FFF2-40B4-BE49-F238E27FC236}">
                <a16:creationId xmlns:a16="http://schemas.microsoft.com/office/drawing/2014/main" id="{FF37905E-364F-FEFE-7D54-54719719A5F4}"/>
              </a:ext>
            </a:extLst>
          </p:cNvPr>
          <p:cNvSpPr/>
          <p:nvPr userDrawn="1"/>
        </p:nvSpPr>
        <p:spPr>
          <a:xfrm>
            <a:off x="3567251" y="3348005"/>
            <a:ext cx="2103120" cy="984739"/>
          </a:xfrm>
          <a:custGeom>
            <a:avLst/>
            <a:gdLst/>
            <a:ahLst/>
            <a:cxnLst/>
            <a:rect l="l" t="t" r="r" b="b"/>
            <a:pathLst>
              <a:path w="701357" h="378137">
                <a:moveTo>
                  <a:pt x="498157" y="0"/>
                </a:moveTo>
                <a:lnTo>
                  <a:pt x="0" y="0"/>
                </a:lnTo>
                <a:lnTo>
                  <a:pt x="0" y="378137"/>
                </a:lnTo>
                <a:lnTo>
                  <a:pt x="498157" y="378137"/>
                </a:lnTo>
                <a:lnTo>
                  <a:pt x="701357" y="189069"/>
                </a:lnTo>
                <a:lnTo>
                  <a:pt x="498157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en-US" sz="800"/>
          </a:p>
        </p:txBody>
      </p:sp>
      <p:sp>
        <p:nvSpPr>
          <p:cNvPr id="36" name="Freeform 22">
            <a:extLst>
              <a:ext uri="{FF2B5EF4-FFF2-40B4-BE49-F238E27FC236}">
                <a16:creationId xmlns:a16="http://schemas.microsoft.com/office/drawing/2014/main" id="{987D4527-A86F-CBB6-2BC6-16F083F2C016}"/>
              </a:ext>
            </a:extLst>
          </p:cNvPr>
          <p:cNvSpPr/>
          <p:nvPr userDrawn="1"/>
        </p:nvSpPr>
        <p:spPr>
          <a:xfrm>
            <a:off x="2102951" y="3348005"/>
            <a:ext cx="2103120" cy="984739"/>
          </a:xfrm>
          <a:custGeom>
            <a:avLst/>
            <a:gdLst/>
            <a:ahLst/>
            <a:cxnLst/>
            <a:rect l="l" t="t" r="r" b="b"/>
            <a:pathLst>
              <a:path w="701357" h="378137">
                <a:moveTo>
                  <a:pt x="498157" y="0"/>
                </a:moveTo>
                <a:lnTo>
                  <a:pt x="0" y="0"/>
                </a:lnTo>
                <a:lnTo>
                  <a:pt x="0" y="378137"/>
                </a:lnTo>
                <a:lnTo>
                  <a:pt x="498157" y="378137"/>
                </a:lnTo>
                <a:lnTo>
                  <a:pt x="701357" y="189069"/>
                </a:lnTo>
                <a:lnTo>
                  <a:pt x="498157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endParaRPr lang="en-US" sz="800"/>
          </a:p>
        </p:txBody>
      </p:sp>
      <p:sp>
        <p:nvSpPr>
          <p:cNvPr id="37" name="Freeform 33">
            <a:extLst>
              <a:ext uri="{FF2B5EF4-FFF2-40B4-BE49-F238E27FC236}">
                <a16:creationId xmlns:a16="http://schemas.microsoft.com/office/drawing/2014/main" id="{4DC6E545-E4FC-CAB9-8300-F9719B19657B}"/>
              </a:ext>
            </a:extLst>
          </p:cNvPr>
          <p:cNvSpPr/>
          <p:nvPr userDrawn="1"/>
        </p:nvSpPr>
        <p:spPr>
          <a:xfrm>
            <a:off x="638651" y="3348005"/>
            <a:ext cx="2103120" cy="984739"/>
          </a:xfrm>
          <a:custGeom>
            <a:avLst/>
            <a:gdLst/>
            <a:ahLst/>
            <a:cxnLst/>
            <a:rect l="l" t="t" r="r" b="b"/>
            <a:pathLst>
              <a:path w="701357" h="378137">
                <a:moveTo>
                  <a:pt x="498157" y="0"/>
                </a:moveTo>
                <a:lnTo>
                  <a:pt x="0" y="0"/>
                </a:lnTo>
                <a:lnTo>
                  <a:pt x="0" y="378137"/>
                </a:lnTo>
                <a:lnTo>
                  <a:pt x="498157" y="378137"/>
                </a:lnTo>
                <a:lnTo>
                  <a:pt x="701357" y="189069"/>
                </a:lnTo>
                <a:lnTo>
                  <a:pt x="498157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en-US" sz="800"/>
          </a:p>
        </p:txBody>
      </p:sp>
      <p:sp>
        <p:nvSpPr>
          <p:cNvPr id="38" name="AutoShape 24">
            <a:extLst>
              <a:ext uri="{FF2B5EF4-FFF2-40B4-BE49-F238E27FC236}">
                <a16:creationId xmlns:a16="http://schemas.microsoft.com/office/drawing/2014/main" id="{87E33843-5529-64E0-E0E9-E46E56E4E568}"/>
              </a:ext>
            </a:extLst>
          </p:cNvPr>
          <p:cNvSpPr/>
          <p:nvPr userDrawn="1"/>
        </p:nvSpPr>
        <p:spPr>
          <a:xfrm>
            <a:off x="3154511" y="4332744"/>
            <a:ext cx="0" cy="52683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39" name="AutoShape 25">
            <a:extLst>
              <a:ext uri="{FF2B5EF4-FFF2-40B4-BE49-F238E27FC236}">
                <a16:creationId xmlns:a16="http://schemas.microsoft.com/office/drawing/2014/main" id="{63C64AAB-3B4F-6971-DFFF-B1C1FCA18A85}"/>
              </a:ext>
            </a:extLst>
          </p:cNvPr>
          <p:cNvSpPr/>
          <p:nvPr userDrawn="1"/>
        </p:nvSpPr>
        <p:spPr>
          <a:xfrm>
            <a:off x="9011711" y="4332744"/>
            <a:ext cx="0" cy="52683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40" name="AutoShape 26">
            <a:extLst>
              <a:ext uri="{FF2B5EF4-FFF2-40B4-BE49-F238E27FC236}">
                <a16:creationId xmlns:a16="http://schemas.microsoft.com/office/drawing/2014/main" id="{8872851B-EF97-4806-5246-AECC22F40900}"/>
              </a:ext>
            </a:extLst>
          </p:cNvPr>
          <p:cNvSpPr/>
          <p:nvPr userDrawn="1"/>
        </p:nvSpPr>
        <p:spPr>
          <a:xfrm>
            <a:off x="6083111" y="4332744"/>
            <a:ext cx="0" cy="52683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42" name="AutoShape 28">
            <a:extLst>
              <a:ext uri="{FF2B5EF4-FFF2-40B4-BE49-F238E27FC236}">
                <a16:creationId xmlns:a16="http://schemas.microsoft.com/office/drawing/2014/main" id="{1D21793B-8FC4-02AC-743E-402ADB4A61FC}"/>
              </a:ext>
            </a:extLst>
          </p:cNvPr>
          <p:cNvSpPr/>
          <p:nvPr userDrawn="1"/>
        </p:nvSpPr>
        <p:spPr>
          <a:xfrm flipV="1">
            <a:off x="4618811" y="2782419"/>
            <a:ext cx="0" cy="56558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43" name="AutoShape 29">
            <a:extLst>
              <a:ext uri="{FF2B5EF4-FFF2-40B4-BE49-F238E27FC236}">
                <a16:creationId xmlns:a16="http://schemas.microsoft.com/office/drawing/2014/main" id="{6958A909-6327-4938-1CDC-25D0E5E555F3}"/>
              </a:ext>
            </a:extLst>
          </p:cNvPr>
          <p:cNvSpPr/>
          <p:nvPr userDrawn="1"/>
        </p:nvSpPr>
        <p:spPr>
          <a:xfrm flipV="1">
            <a:off x="10476010" y="2787539"/>
            <a:ext cx="0" cy="555347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44" name="AutoShape 30">
            <a:extLst>
              <a:ext uri="{FF2B5EF4-FFF2-40B4-BE49-F238E27FC236}">
                <a16:creationId xmlns:a16="http://schemas.microsoft.com/office/drawing/2014/main" id="{4323D2F4-E8F1-03FB-4F7B-B43937A942AC}"/>
              </a:ext>
            </a:extLst>
          </p:cNvPr>
          <p:cNvSpPr/>
          <p:nvPr userDrawn="1"/>
        </p:nvSpPr>
        <p:spPr>
          <a:xfrm flipV="1">
            <a:off x="1858468" y="2782419"/>
            <a:ext cx="0" cy="56558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45" name="AutoShape 31">
            <a:extLst>
              <a:ext uri="{FF2B5EF4-FFF2-40B4-BE49-F238E27FC236}">
                <a16:creationId xmlns:a16="http://schemas.microsoft.com/office/drawing/2014/main" id="{935132A5-815D-E004-0B62-141274D4F0B2}"/>
              </a:ext>
            </a:extLst>
          </p:cNvPr>
          <p:cNvSpPr/>
          <p:nvPr userDrawn="1"/>
        </p:nvSpPr>
        <p:spPr>
          <a:xfrm flipV="1">
            <a:off x="7547411" y="2782419"/>
            <a:ext cx="0" cy="56558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4" name="SS_PRESENTATION_TITLE">
            <a:extLst>
              <a:ext uri="{FF2B5EF4-FFF2-40B4-BE49-F238E27FC236}">
                <a16:creationId xmlns:a16="http://schemas.microsoft.com/office/drawing/2014/main" id="{F2AF1937-9ABA-3802-9A36-3C0FAA006DE3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5" name="SS_LOGO">
            <a:extLst>
              <a:ext uri="{FF2B5EF4-FFF2-40B4-BE49-F238E27FC236}">
                <a16:creationId xmlns:a16="http://schemas.microsoft.com/office/drawing/2014/main" id="{70216A59-D077-3AAD-B725-E473D034ED22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2" name="SS_TITLE">
            <a:extLst>
              <a:ext uri="{FF2B5EF4-FFF2-40B4-BE49-F238E27FC236}">
                <a16:creationId xmlns:a16="http://schemas.microsoft.com/office/drawing/2014/main" id="{31D1999E-353F-269D-3A40-25F842DD923E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3" name="SS_PAGE">
            <a:extLst>
              <a:ext uri="{FF2B5EF4-FFF2-40B4-BE49-F238E27FC236}">
                <a16:creationId xmlns:a16="http://schemas.microsoft.com/office/drawing/2014/main" id="{98FE877B-A43C-3FB4-2750-5753C3F09C18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49" name="SS_ITEM_7_CONTENT">
            <a:extLst>
              <a:ext uri="{FF2B5EF4-FFF2-40B4-BE49-F238E27FC236}">
                <a16:creationId xmlns:a16="http://schemas.microsoft.com/office/drawing/2014/main" id="{E26FCD5D-61DA-9109-480E-65D854FC1F1A}"/>
              </a:ext>
            </a:extLst>
          </p:cNvPr>
          <p:cNvSpPr>
            <a:spLocks noGrp="1"/>
          </p:cNvSpPr>
          <p:nvPr>
            <p:ph type="body" sz="quarter" idx="135" hasCustomPrompt="1"/>
          </p:nvPr>
        </p:nvSpPr>
        <p:spPr>
          <a:xfrm>
            <a:off x="9470170" y="1703720"/>
            <a:ext cx="201168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62" name="SS_ITEM_7_TITLE">
            <a:extLst>
              <a:ext uri="{FF2B5EF4-FFF2-40B4-BE49-F238E27FC236}">
                <a16:creationId xmlns:a16="http://schemas.microsoft.com/office/drawing/2014/main" id="{A542D501-2D3A-958D-4C22-68874FDE4EE6}"/>
              </a:ext>
            </a:extLst>
          </p:cNvPr>
          <p:cNvSpPr>
            <a:spLocks noGrp="1"/>
          </p:cNvSpPr>
          <p:nvPr>
            <p:ph type="body" sz="quarter" idx="145" hasCustomPrompt="1"/>
          </p:nvPr>
        </p:nvSpPr>
        <p:spPr>
          <a:xfrm>
            <a:off x="9927370" y="3566054"/>
            <a:ext cx="1097280" cy="54864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2026</a:t>
            </a:r>
          </a:p>
        </p:txBody>
      </p:sp>
      <p:sp>
        <p:nvSpPr>
          <p:cNvPr id="52" name="SS_ITEM_6_CONTENT">
            <a:extLst>
              <a:ext uri="{FF2B5EF4-FFF2-40B4-BE49-F238E27FC236}">
                <a16:creationId xmlns:a16="http://schemas.microsoft.com/office/drawing/2014/main" id="{FA26CD43-517C-273E-3EE1-9282E523FAEA}"/>
              </a:ext>
            </a:extLst>
          </p:cNvPr>
          <p:cNvSpPr>
            <a:spLocks noGrp="1"/>
          </p:cNvSpPr>
          <p:nvPr>
            <p:ph type="body" sz="quarter" idx="138" hasCustomPrompt="1"/>
          </p:nvPr>
        </p:nvSpPr>
        <p:spPr>
          <a:xfrm>
            <a:off x="8005871" y="5070824"/>
            <a:ext cx="201168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60" name="SS_ITEM_6_TITLE">
            <a:extLst>
              <a:ext uri="{FF2B5EF4-FFF2-40B4-BE49-F238E27FC236}">
                <a16:creationId xmlns:a16="http://schemas.microsoft.com/office/drawing/2014/main" id="{618EB845-32EC-DC26-9EA9-B35B966B309A}"/>
              </a:ext>
            </a:extLst>
          </p:cNvPr>
          <p:cNvSpPr>
            <a:spLocks noGrp="1"/>
          </p:cNvSpPr>
          <p:nvPr>
            <p:ph type="body" sz="quarter" idx="144" hasCustomPrompt="1"/>
          </p:nvPr>
        </p:nvSpPr>
        <p:spPr>
          <a:xfrm>
            <a:off x="8463071" y="3566054"/>
            <a:ext cx="1097280" cy="54864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2025</a:t>
            </a:r>
          </a:p>
        </p:txBody>
      </p:sp>
      <p:sp>
        <p:nvSpPr>
          <p:cNvPr id="48" name="SS_ITEM_5_CONTENT">
            <a:extLst>
              <a:ext uri="{FF2B5EF4-FFF2-40B4-BE49-F238E27FC236}">
                <a16:creationId xmlns:a16="http://schemas.microsoft.com/office/drawing/2014/main" id="{DBA4728D-91DF-9F13-F05C-F92AA4963406}"/>
              </a:ext>
            </a:extLst>
          </p:cNvPr>
          <p:cNvSpPr>
            <a:spLocks noGrp="1"/>
          </p:cNvSpPr>
          <p:nvPr>
            <p:ph type="body" sz="quarter" idx="134" hasCustomPrompt="1"/>
          </p:nvPr>
        </p:nvSpPr>
        <p:spPr>
          <a:xfrm>
            <a:off x="6541571" y="1703720"/>
            <a:ext cx="201168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9" name="SS_ITEM_5_TITLE">
            <a:extLst>
              <a:ext uri="{FF2B5EF4-FFF2-40B4-BE49-F238E27FC236}">
                <a16:creationId xmlns:a16="http://schemas.microsoft.com/office/drawing/2014/main" id="{14E994BE-0589-5641-17E2-BF37B392B776}"/>
              </a:ext>
            </a:extLst>
          </p:cNvPr>
          <p:cNvSpPr>
            <a:spLocks noGrp="1"/>
          </p:cNvSpPr>
          <p:nvPr>
            <p:ph type="body" sz="quarter" idx="143" hasCustomPrompt="1"/>
          </p:nvPr>
        </p:nvSpPr>
        <p:spPr>
          <a:xfrm>
            <a:off x="6998771" y="3566054"/>
            <a:ext cx="1097280" cy="54864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2024</a:t>
            </a:r>
          </a:p>
        </p:txBody>
      </p:sp>
      <p:sp>
        <p:nvSpPr>
          <p:cNvPr id="51" name="SS_ITEM_4_CONTENT">
            <a:extLst>
              <a:ext uri="{FF2B5EF4-FFF2-40B4-BE49-F238E27FC236}">
                <a16:creationId xmlns:a16="http://schemas.microsoft.com/office/drawing/2014/main" id="{A600FCFB-1909-5FFB-C05D-9AE6CE343C8A}"/>
              </a:ext>
            </a:extLst>
          </p:cNvPr>
          <p:cNvSpPr>
            <a:spLocks noGrp="1"/>
          </p:cNvSpPr>
          <p:nvPr>
            <p:ph type="body" sz="quarter" idx="137" hasCustomPrompt="1"/>
          </p:nvPr>
        </p:nvSpPr>
        <p:spPr>
          <a:xfrm>
            <a:off x="5077271" y="5070824"/>
            <a:ext cx="201168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8" name="SS_ITEM_4_TITLE">
            <a:extLst>
              <a:ext uri="{FF2B5EF4-FFF2-40B4-BE49-F238E27FC236}">
                <a16:creationId xmlns:a16="http://schemas.microsoft.com/office/drawing/2014/main" id="{1FD48520-FC11-E235-BCBB-96BC22722983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5534471" y="3566054"/>
            <a:ext cx="1097280" cy="54864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2023</a:t>
            </a:r>
          </a:p>
        </p:txBody>
      </p:sp>
      <p:sp>
        <p:nvSpPr>
          <p:cNvPr id="47" name="SS_ITEM_3_CONTENT">
            <a:extLst>
              <a:ext uri="{FF2B5EF4-FFF2-40B4-BE49-F238E27FC236}">
                <a16:creationId xmlns:a16="http://schemas.microsoft.com/office/drawing/2014/main" id="{B5CD8AF6-A126-A846-39D3-2611E4FDCB4E}"/>
              </a:ext>
            </a:extLst>
          </p:cNvPr>
          <p:cNvSpPr>
            <a:spLocks noGrp="1"/>
          </p:cNvSpPr>
          <p:nvPr>
            <p:ph type="body" sz="quarter" idx="133" hasCustomPrompt="1"/>
          </p:nvPr>
        </p:nvSpPr>
        <p:spPr>
          <a:xfrm>
            <a:off x="3612971" y="1703720"/>
            <a:ext cx="201168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7" name="SS_ITEM_3_TITLE">
            <a:extLst>
              <a:ext uri="{FF2B5EF4-FFF2-40B4-BE49-F238E27FC236}">
                <a16:creationId xmlns:a16="http://schemas.microsoft.com/office/drawing/2014/main" id="{5756DFA5-A417-A7BE-F51F-0F0A27487B56}"/>
              </a:ext>
            </a:extLst>
          </p:cNvPr>
          <p:cNvSpPr>
            <a:spLocks noGrp="1"/>
          </p:cNvSpPr>
          <p:nvPr>
            <p:ph type="body" sz="quarter" idx="141" hasCustomPrompt="1"/>
          </p:nvPr>
        </p:nvSpPr>
        <p:spPr>
          <a:xfrm>
            <a:off x="4070171" y="3566054"/>
            <a:ext cx="1097280" cy="54864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2022</a:t>
            </a:r>
          </a:p>
        </p:txBody>
      </p:sp>
      <p:sp>
        <p:nvSpPr>
          <p:cNvPr id="50" name="SS_ITEM_2_CONTENT">
            <a:extLst>
              <a:ext uri="{FF2B5EF4-FFF2-40B4-BE49-F238E27FC236}">
                <a16:creationId xmlns:a16="http://schemas.microsoft.com/office/drawing/2014/main" id="{89E53D60-F96E-3B77-364D-C70F6A1D1A61}"/>
              </a:ext>
            </a:extLst>
          </p:cNvPr>
          <p:cNvSpPr>
            <a:spLocks noGrp="1"/>
          </p:cNvSpPr>
          <p:nvPr>
            <p:ph type="body" sz="quarter" idx="136" hasCustomPrompt="1"/>
          </p:nvPr>
        </p:nvSpPr>
        <p:spPr>
          <a:xfrm>
            <a:off x="2148671" y="5070824"/>
            <a:ext cx="201168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6" name="SS_ITEM_2_TITLE">
            <a:extLst>
              <a:ext uri="{FF2B5EF4-FFF2-40B4-BE49-F238E27FC236}">
                <a16:creationId xmlns:a16="http://schemas.microsoft.com/office/drawing/2014/main" id="{5FAE1F10-BD9A-4E2E-6D1B-6206542E6A98}"/>
              </a:ext>
            </a:extLst>
          </p:cNvPr>
          <p:cNvSpPr>
            <a:spLocks noGrp="1"/>
          </p:cNvSpPr>
          <p:nvPr>
            <p:ph type="body" sz="quarter" idx="140" hasCustomPrompt="1"/>
          </p:nvPr>
        </p:nvSpPr>
        <p:spPr>
          <a:xfrm>
            <a:off x="2605871" y="3566054"/>
            <a:ext cx="1097280" cy="54864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2021</a:t>
            </a:r>
          </a:p>
        </p:txBody>
      </p:sp>
      <p:sp>
        <p:nvSpPr>
          <p:cNvPr id="46" name="SS_ITEM_1_CONTENT">
            <a:extLst>
              <a:ext uri="{FF2B5EF4-FFF2-40B4-BE49-F238E27FC236}">
                <a16:creationId xmlns:a16="http://schemas.microsoft.com/office/drawing/2014/main" id="{53F6E5AA-3EE7-A4C1-4F3A-B29213399C1C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852628" y="1703720"/>
            <a:ext cx="201168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5" name="SS_ITEM_1_TITLE">
            <a:extLst>
              <a:ext uri="{FF2B5EF4-FFF2-40B4-BE49-F238E27FC236}">
                <a16:creationId xmlns:a16="http://schemas.microsoft.com/office/drawing/2014/main" id="{6404CF05-36C6-B762-A1FE-2B75304C04FD}"/>
              </a:ext>
            </a:extLst>
          </p:cNvPr>
          <p:cNvSpPr>
            <a:spLocks noGrp="1"/>
          </p:cNvSpPr>
          <p:nvPr>
            <p:ph type="body" sz="quarter" idx="116" hasCustomPrompt="1"/>
          </p:nvPr>
        </p:nvSpPr>
        <p:spPr>
          <a:xfrm>
            <a:off x="1141571" y="3566054"/>
            <a:ext cx="1097280" cy="54864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1690589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ITEMS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2">
            <a:extLst>
              <a:ext uri="{FF2B5EF4-FFF2-40B4-BE49-F238E27FC236}">
                <a16:creationId xmlns:a16="http://schemas.microsoft.com/office/drawing/2014/main" id="{E0DCB4AF-4435-95BE-3AA2-68D942867A10}"/>
              </a:ext>
            </a:extLst>
          </p:cNvPr>
          <p:cNvSpPr/>
          <p:nvPr userDrawn="1"/>
        </p:nvSpPr>
        <p:spPr>
          <a:xfrm>
            <a:off x="0" y="893"/>
            <a:ext cx="365760" cy="6857107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9" name="Shape 5">
            <a:extLst>
              <a:ext uri="{FF2B5EF4-FFF2-40B4-BE49-F238E27FC236}">
                <a16:creationId xmlns:a16="http://schemas.microsoft.com/office/drawing/2014/main" id="{9C5E7CC6-604A-5A2B-6EAF-9D72B4A40F45}"/>
              </a:ext>
            </a:extLst>
          </p:cNvPr>
          <p:cNvSpPr/>
          <p:nvPr userDrawn="1"/>
        </p:nvSpPr>
        <p:spPr>
          <a:xfrm>
            <a:off x="4802179" y="2144381"/>
            <a:ext cx="253998" cy="253967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2DDC53-7FAE-0E11-D5E5-4572CB3AD644}"/>
              </a:ext>
            </a:extLst>
          </p:cNvPr>
          <p:cNvSpPr/>
          <p:nvPr userDrawn="1"/>
        </p:nvSpPr>
        <p:spPr>
          <a:xfrm>
            <a:off x="4297679" y="-6164"/>
            <a:ext cx="92364" cy="18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hape 6">
            <a:extLst>
              <a:ext uri="{FF2B5EF4-FFF2-40B4-BE49-F238E27FC236}">
                <a16:creationId xmlns:a16="http://schemas.microsoft.com/office/drawing/2014/main" id="{F323B081-E1EC-C72D-12EA-02A941218089}"/>
              </a:ext>
            </a:extLst>
          </p:cNvPr>
          <p:cNvSpPr/>
          <p:nvPr userDrawn="1"/>
        </p:nvSpPr>
        <p:spPr>
          <a:xfrm>
            <a:off x="4802179" y="2144381"/>
            <a:ext cx="126999" cy="126983"/>
          </a:xfrm>
          <a:prstGeom prst="rect">
            <a:avLst/>
          </a:prstGeom>
          <a:solidFill>
            <a:schemeClr val="accent2"/>
          </a:solidFill>
          <a:ln/>
        </p:spPr>
        <p:txBody>
          <a:bodyPr/>
          <a:lstStyle/>
          <a:p>
            <a:endParaRPr lang="en-US" sz="450"/>
          </a:p>
        </p:txBody>
      </p:sp>
      <p:sp>
        <p:nvSpPr>
          <p:cNvPr id="10" name="SS_LOGO">
            <a:extLst>
              <a:ext uri="{FF2B5EF4-FFF2-40B4-BE49-F238E27FC236}">
                <a16:creationId xmlns:a16="http://schemas.microsoft.com/office/drawing/2014/main" id="{DB54D65F-90D5-0E00-6706-E9AED1EA55D8}"/>
              </a:ext>
            </a:extLst>
          </p:cNvPr>
          <p:cNvSpPr>
            <a:spLocks noGrp="1"/>
          </p:cNvSpPr>
          <p:nvPr>
            <p:ph type="pic" sz="quarter" idx="115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4" name="SS_PRESENTATION_TITLE">
            <a:extLst>
              <a:ext uri="{FF2B5EF4-FFF2-40B4-BE49-F238E27FC236}">
                <a16:creationId xmlns:a16="http://schemas.microsoft.com/office/drawing/2014/main" id="{1EC2326C-F940-73ED-B948-42FF117A5E6C}"/>
              </a:ext>
            </a:extLst>
          </p:cNvPr>
          <p:cNvSpPr>
            <a:spLocks noGrp="1"/>
          </p:cNvSpPr>
          <p:nvPr>
            <p:ph type="body" sz="quarter" idx="112" hasCustomPrompt="1"/>
          </p:nvPr>
        </p:nvSpPr>
        <p:spPr>
          <a:xfrm>
            <a:off x="4784985" y="6495651"/>
            <a:ext cx="6035040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6" name="SS_IMAGE">
            <a:extLst>
              <a:ext uri="{FF2B5EF4-FFF2-40B4-BE49-F238E27FC236}">
                <a16:creationId xmlns:a16="http://schemas.microsoft.com/office/drawing/2014/main" id="{B0E91BB7-05B8-8C06-3244-F702C3A1F32E}"/>
              </a:ext>
            </a:extLst>
          </p:cNvPr>
          <p:cNvSpPr>
            <a:spLocks noGrp="1"/>
          </p:cNvSpPr>
          <p:nvPr userDrawn="1">
            <p:ph type="pic" sz="quarter" idx="103" hasCustomPrompt="1"/>
          </p:nvPr>
        </p:nvSpPr>
        <p:spPr>
          <a:xfrm>
            <a:off x="359399" y="0"/>
            <a:ext cx="393796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lang="fr-FR" dirty="0"/>
            </a:lvl1pPr>
          </a:lstStyle>
          <a:p>
            <a:r>
              <a:rPr lang="fr-FR" dirty="0"/>
              <a:t>Picture</a:t>
            </a:r>
          </a:p>
        </p:txBody>
      </p:sp>
      <p:sp>
        <p:nvSpPr>
          <p:cNvPr id="3" name="SS_ITEM_1_CONTENT">
            <a:extLst>
              <a:ext uri="{FF2B5EF4-FFF2-40B4-BE49-F238E27FC236}">
                <a16:creationId xmlns:a16="http://schemas.microsoft.com/office/drawing/2014/main" id="{E29BDCB6-715D-10EF-6CDE-9BC1ECB2FB47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5179118" y="2580448"/>
            <a:ext cx="6474354" cy="3325388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10000"/>
              </a:lnSpc>
              <a:spcBef>
                <a:spcPts val="1400"/>
              </a:spcBef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fr-FR" dirty="0"/>
              <a:t>[</a:t>
            </a:r>
            <a:r>
              <a:rPr lang="fr-FR" dirty="0" err="1"/>
              <a:t>debug</a:t>
            </a:r>
            <a:r>
              <a:rPr lang="fr-FR" dirty="0"/>
              <a:t>] Item 1 content 1 </a:t>
            </a:r>
            <a:r>
              <a:rPr lang="fr-FR" dirty="0" err="1"/>
              <a:t>lorem</a:t>
            </a:r>
            <a:r>
              <a:rPr lang="fr-FR" dirty="0"/>
              <a:t> ipsum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, </a:t>
            </a:r>
            <a:r>
              <a:rPr lang="fr-FR" dirty="0" err="1"/>
              <a:t>consectetur</a:t>
            </a:r>
            <a:r>
              <a:rPr lang="fr-FR" dirty="0"/>
              <a:t> </a:t>
            </a:r>
            <a:r>
              <a:rPr lang="fr-FR" dirty="0" err="1"/>
              <a:t>adipisicing</a:t>
            </a:r>
            <a:r>
              <a:rPr lang="fr-FR" dirty="0"/>
              <a:t> </a:t>
            </a:r>
            <a:r>
              <a:rPr lang="fr-FR" dirty="0" err="1"/>
              <a:t>elit</a:t>
            </a:r>
            <a:r>
              <a:rPr lang="fr-FR" dirty="0"/>
              <a:t>. </a:t>
            </a:r>
            <a:r>
              <a:rPr lang="fr-FR" dirty="0" err="1"/>
              <a:t>Aliquam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 </a:t>
            </a:r>
            <a:r>
              <a:rPr lang="fr-FR" dirty="0" err="1"/>
              <a:t>dolore</a:t>
            </a:r>
            <a:r>
              <a:rPr lang="fr-FR" dirty="0"/>
              <a:t>, </a:t>
            </a:r>
            <a:r>
              <a:rPr lang="fr-FR" dirty="0" err="1"/>
              <a:t>dolorum</a:t>
            </a:r>
            <a:r>
              <a:rPr lang="fr-FR" dirty="0"/>
              <a:t> </a:t>
            </a:r>
            <a:r>
              <a:rPr lang="fr-FR" dirty="0" err="1"/>
              <a:t>excepturi</a:t>
            </a:r>
            <a:r>
              <a:rPr lang="fr-FR" dirty="0"/>
              <a:t> minus </a:t>
            </a:r>
            <a:r>
              <a:rPr lang="fr-FR" dirty="0" err="1"/>
              <a:t>neque</a:t>
            </a:r>
            <a:endParaRPr lang="fr-FR" dirty="0"/>
          </a:p>
          <a:p>
            <a:r>
              <a:rPr lang="fr-FR" dirty="0"/>
              <a:t>[</a:t>
            </a:r>
            <a:r>
              <a:rPr lang="fr-FR" dirty="0" err="1"/>
              <a:t>debug</a:t>
            </a:r>
            <a:r>
              <a:rPr lang="fr-FR" dirty="0"/>
              <a:t>] Item 1 content 2 </a:t>
            </a:r>
            <a:r>
              <a:rPr lang="fr-FR" dirty="0" err="1"/>
              <a:t>lorem</a:t>
            </a:r>
            <a:r>
              <a:rPr lang="fr-FR" dirty="0"/>
              <a:t> ipsum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, </a:t>
            </a:r>
            <a:r>
              <a:rPr lang="fr-FR" dirty="0" err="1"/>
              <a:t>consectetur</a:t>
            </a:r>
            <a:r>
              <a:rPr lang="fr-FR" dirty="0"/>
              <a:t> </a:t>
            </a:r>
            <a:r>
              <a:rPr lang="fr-FR" dirty="0" err="1"/>
              <a:t>adipisicing</a:t>
            </a:r>
            <a:r>
              <a:rPr lang="fr-FR" dirty="0"/>
              <a:t> </a:t>
            </a:r>
            <a:r>
              <a:rPr lang="fr-FR" dirty="0" err="1"/>
              <a:t>elit</a:t>
            </a:r>
            <a:r>
              <a:rPr lang="fr-FR" dirty="0"/>
              <a:t>. </a:t>
            </a:r>
            <a:r>
              <a:rPr lang="fr-FR" dirty="0" err="1"/>
              <a:t>Aliquam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 </a:t>
            </a:r>
            <a:r>
              <a:rPr lang="fr-FR" dirty="0" err="1"/>
              <a:t>dolore</a:t>
            </a:r>
            <a:r>
              <a:rPr lang="fr-FR" dirty="0"/>
              <a:t>, </a:t>
            </a:r>
            <a:r>
              <a:rPr lang="fr-FR" dirty="0" err="1"/>
              <a:t>dolorum</a:t>
            </a:r>
            <a:r>
              <a:rPr lang="fr-FR" dirty="0"/>
              <a:t> </a:t>
            </a:r>
            <a:r>
              <a:rPr lang="fr-FR" dirty="0" err="1"/>
              <a:t>excepturi</a:t>
            </a:r>
            <a:r>
              <a:rPr lang="fr-FR" dirty="0"/>
              <a:t> minus </a:t>
            </a:r>
            <a:r>
              <a:rPr lang="fr-FR" dirty="0" err="1"/>
              <a:t>neque</a:t>
            </a:r>
            <a:endParaRPr lang="fr-FR" dirty="0"/>
          </a:p>
          <a:p>
            <a:pPr lvl="0"/>
            <a:endParaRPr lang="en-US" dirty="0"/>
          </a:p>
        </p:txBody>
      </p:sp>
      <p:sp>
        <p:nvSpPr>
          <p:cNvPr id="8" name="SS_ITEM_1_TITLE">
            <a:extLst>
              <a:ext uri="{FF2B5EF4-FFF2-40B4-BE49-F238E27FC236}">
                <a16:creationId xmlns:a16="http://schemas.microsoft.com/office/drawing/2014/main" id="{34A8169D-C912-64C2-02BC-BEAA54A789E3}"/>
              </a:ext>
            </a:extLst>
          </p:cNvPr>
          <p:cNvSpPr>
            <a:spLocks noGrp="1"/>
          </p:cNvSpPr>
          <p:nvPr>
            <p:ph type="body" sz="quarter" idx="113"/>
          </p:nvPr>
        </p:nvSpPr>
        <p:spPr>
          <a:xfrm>
            <a:off x="5179119" y="2144381"/>
            <a:ext cx="6474354" cy="25396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600" b="1">
                <a:latin typeface="+mn-lt"/>
              </a:defRPr>
            </a:lvl1pPr>
            <a:lvl2pPr marL="457200" indent="0">
              <a:buNone/>
              <a:defRPr sz="1600" b="1">
                <a:latin typeface="+mn-lt"/>
              </a:defRPr>
            </a:lvl2pPr>
            <a:lvl3pPr marL="914400" indent="0">
              <a:buNone/>
              <a:defRPr sz="1600" b="1">
                <a:latin typeface="+mn-lt"/>
              </a:defRPr>
            </a:lvl3pPr>
            <a:lvl4pPr marL="1371600" indent="0">
              <a:buNone/>
              <a:defRPr sz="1600" b="1">
                <a:latin typeface="+mn-lt"/>
              </a:defRPr>
            </a:lvl4pPr>
            <a:lvl5pPr marL="1828800" indent="0">
              <a:buNone/>
              <a:defRPr sz="1600" b="1">
                <a:latin typeface="+mn-lt"/>
              </a:defRPr>
            </a:lvl5pPr>
          </a:lstStyle>
          <a:p>
            <a:endParaRPr lang="fr-FR" dirty="0"/>
          </a:p>
        </p:txBody>
      </p:sp>
      <p:sp>
        <p:nvSpPr>
          <p:cNvPr id="13" name="SS_TITLE">
            <a:extLst>
              <a:ext uri="{FF2B5EF4-FFF2-40B4-BE49-F238E27FC236}">
                <a16:creationId xmlns:a16="http://schemas.microsoft.com/office/drawing/2014/main" id="{0FFB9144-0A7B-D29D-D2D0-991DF8EBD6C3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4787181" y="447"/>
            <a:ext cx="6866291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2" name="SS_PAGE">
            <a:extLst>
              <a:ext uri="{FF2B5EF4-FFF2-40B4-BE49-F238E27FC236}">
                <a16:creationId xmlns:a16="http://schemas.microsoft.com/office/drawing/2014/main" id="{FA95F343-9259-5CDF-AD00-33467197D766}"/>
              </a:ext>
            </a:extLst>
          </p:cNvPr>
          <p:cNvSpPr>
            <a:spLocks noGrp="1" noChangeAspect="1"/>
          </p:cNvSpPr>
          <p:nvPr>
            <p:ph type="body" sz="quarter" idx="116" hasCustomPrompt="1"/>
          </p:nvPr>
        </p:nvSpPr>
        <p:spPr>
          <a:xfrm>
            <a:off x="4793675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411273075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MILESTONE_8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AutoShape 24"/>
          <p:cNvSpPr/>
          <p:nvPr userDrawn="1"/>
        </p:nvSpPr>
        <p:spPr>
          <a:xfrm>
            <a:off x="3156253" y="4202542"/>
            <a:ext cx="0" cy="52683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55" name="AutoShape 25"/>
          <p:cNvSpPr/>
          <p:nvPr userDrawn="1"/>
        </p:nvSpPr>
        <p:spPr>
          <a:xfrm>
            <a:off x="8072007" y="4202542"/>
            <a:ext cx="0" cy="52683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62" name="AutoShape 26"/>
          <p:cNvSpPr/>
          <p:nvPr userDrawn="1"/>
        </p:nvSpPr>
        <p:spPr>
          <a:xfrm>
            <a:off x="5614131" y="4202542"/>
            <a:ext cx="0" cy="52683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63" name="AutoShape 27"/>
          <p:cNvSpPr/>
          <p:nvPr userDrawn="1"/>
        </p:nvSpPr>
        <p:spPr>
          <a:xfrm>
            <a:off x="10520045" y="4202542"/>
            <a:ext cx="0" cy="52683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64" name="AutoShape 28"/>
          <p:cNvSpPr/>
          <p:nvPr userDrawn="1"/>
        </p:nvSpPr>
        <p:spPr>
          <a:xfrm flipV="1">
            <a:off x="4383013" y="2929303"/>
            <a:ext cx="0" cy="56558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65" name="AutoShape 29"/>
          <p:cNvSpPr/>
          <p:nvPr userDrawn="1"/>
        </p:nvSpPr>
        <p:spPr>
          <a:xfrm flipV="1">
            <a:off x="9325828" y="2934423"/>
            <a:ext cx="0" cy="555347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66" name="AutoShape 30"/>
          <p:cNvSpPr/>
          <p:nvPr userDrawn="1"/>
        </p:nvSpPr>
        <p:spPr>
          <a:xfrm flipV="1">
            <a:off x="1911606" y="2929303"/>
            <a:ext cx="0" cy="56558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67" name="AutoShape 31"/>
          <p:cNvSpPr/>
          <p:nvPr userDrawn="1"/>
        </p:nvSpPr>
        <p:spPr>
          <a:xfrm flipV="1">
            <a:off x="6854421" y="2929303"/>
            <a:ext cx="0" cy="565585"/>
          </a:xfrm>
          <a:prstGeom prst="line">
            <a:avLst/>
          </a:prstGeom>
          <a:ln w="28575" cap="flat">
            <a:solidFill>
              <a:schemeClr val="accent1"/>
            </a:solidFill>
            <a:prstDash val="sysDot"/>
            <a:headEnd type="none" w="sm" len="sm"/>
            <a:tailEnd type="oval" w="lg" len="lg"/>
          </a:ln>
        </p:spPr>
        <p:txBody>
          <a:bodyPr/>
          <a:lstStyle/>
          <a:p>
            <a:endParaRPr lang="en-US" sz="800"/>
          </a:p>
        </p:txBody>
      </p:sp>
      <p:sp>
        <p:nvSpPr>
          <p:cNvPr id="21" name="Freeform 4">
            <a:extLst>
              <a:ext uri="{FF2B5EF4-FFF2-40B4-BE49-F238E27FC236}">
                <a16:creationId xmlns:a16="http://schemas.microsoft.com/office/drawing/2014/main" id="{009AE665-F608-13C6-12D4-DF0AAD259F62}"/>
              </a:ext>
            </a:extLst>
          </p:cNvPr>
          <p:cNvSpPr/>
          <p:nvPr userDrawn="1"/>
        </p:nvSpPr>
        <p:spPr>
          <a:xfrm>
            <a:off x="9462107" y="3347109"/>
            <a:ext cx="1826464" cy="984739"/>
          </a:xfrm>
          <a:custGeom>
            <a:avLst/>
            <a:gdLst/>
            <a:ahLst/>
            <a:cxnLst/>
            <a:rect l="l" t="t" r="r" b="b"/>
            <a:pathLst>
              <a:path w="701357" h="378137">
                <a:moveTo>
                  <a:pt x="498157" y="0"/>
                </a:moveTo>
                <a:lnTo>
                  <a:pt x="0" y="0"/>
                </a:lnTo>
                <a:lnTo>
                  <a:pt x="0" y="378137"/>
                </a:lnTo>
                <a:lnTo>
                  <a:pt x="498157" y="378137"/>
                </a:lnTo>
                <a:lnTo>
                  <a:pt x="701357" y="189069"/>
                </a:lnTo>
                <a:lnTo>
                  <a:pt x="498157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endParaRPr lang="en-US" sz="800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D575D61E-7DB7-57A3-6CC6-E4FD78A981EA}"/>
              </a:ext>
            </a:extLst>
          </p:cNvPr>
          <p:cNvSpPr/>
          <p:nvPr userDrawn="1"/>
        </p:nvSpPr>
        <p:spPr>
          <a:xfrm>
            <a:off x="8243727" y="3347109"/>
            <a:ext cx="1826464" cy="984739"/>
          </a:xfrm>
          <a:custGeom>
            <a:avLst/>
            <a:gdLst/>
            <a:ahLst/>
            <a:cxnLst/>
            <a:rect l="l" t="t" r="r" b="b"/>
            <a:pathLst>
              <a:path w="701357" h="378137">
                <a:moveTo>
                  <a:pt x="498157" y="0"/>
                </a:moveTo>
                <a:lnTo>
                  <a:pt x="0" y="0"/>
                </a:lnTo>
                <a:lnTo>
                  <a:pt x="0" y="378137"/>
                </a:lnTo>
                <a:lnTo>
                  <a:pt x="498157" y="378137"/>
                </a:lnTo>
                <a:lnTo>
                  <a:pt x="701357" y="189069"/>
                </a:lnTo>
                <a:lnTo>
                  <a:pt x="498157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en-US" sz="800"/>
          </a:p>
        </p:txBody>
      </p:sp>
      <p:sp>
        <p:nvSpPr>
          <p:cNvPr id="43" name="Freeform 10">
            <a:extLst>
              <a:ext uri="{FF2B5EF4-FFF2-40B4-BE49-F238E27FC236}">
                <a16:creationId xmlns:a16="http://schemas.microsoft.com/office/drawing/2014/main" id="{6A241EDD-5439-D51B-D417-39CBFF1ED5AF}"/>
              </a:ext>
            </a:extLst>
          </p:cNvPr>
          <p:cNvSpPr/>
          <p:nvPr userDrawn="1"/>
        </p:nvSpPr>
        <p:spPr>
          <a:xfrm>
            <a:off x="7005466" y="3347109"/>
            <a:ext cx="1826464" cy="984739"/>
          </a:xfrm>
          <a:custGeom>
            <a:avLst/>
            <a:gdLst/>
            <a:ahLst/>
            <a:cxnLst/>
            <a:rect l="l" t="t" r="r" b="b"/>
            <a:pathLst>
              <a:path w="701357" h="378137">
                <a:moveTo>
                  <a:pt x="498157" y="0"/>
                </a:moveTo>
                <a:lnTo>
                  <a:pt x="0" y="0"/>
                </a:lnTo>
                <a:lnTo>
                  <a:pt x="0" y="378137"/>
                </a:lnTo>
                <a:lnTo>
                  <a:pt x="498157" y="378137"/>
                </a:lnTo>
                <a:lnTo>
                  <a:pt x="701357" y="189069"/>
                </a:lnTo>
                <a:lnTo>
                  <a:pt x="498157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endParaRPr lang="en-US" sz="800"/>
          </a:p>
        </p:txBody>
      </p:sp>
      <p:sp>
        <p:nvSpPr>
          <p:cNvPr id="44" name="Freeform 13">
            <a:extLst>
              <a:ext uri="{FF2B5EF4-FFF2-40B4-BE49-F238E27FC236}">
                <a16:creationId xmlns:a16="http://schemas.microsoft.com/office/drawing/2014/main" id="{1DCA2ABA-6E4B-960C-EC69-580A97A10530}"/>
              </a:ext>
            </a:extLst>
          </p:cNvPr>
          <p:cNvSpPr/>
          <p:nvPr userDrawn="1"/>
        </p:nvSpPr>
        <p:spPr>
          <a:xfrm>
            <a:off x="5787086" y="3347109"/>
            <a:ext cx="1826464" cy="984739"/>
          </a:xfrm>
          <a:custGeom>
            <a:avLst/>
            <a:gdLst/>
            <a:ahLst/>
            <a:cxnLst/>
            <a:rect l="l" t="t" r="r" b="b"/>
            <a:pathLst>
              <a:path w="701357" h="378137">
                <a:moveTo>
                  <a:pt x="498157" y="0"/>
                </a:moveTo>
                <a:lnTo>
                  <a:pt x="0" y="0"/>
                </a:lnTo>
                <a:lnTo>
                  <a:pt x="0" y="378137"/>
                </a:lnTo>
                <a:lnTo>
                  <a:pt x="498157" y="378137"/>
                </a:lnTo>
                <a:lnTo>
                  <a:pt x="701357" y="189069"/>
                </a:lnTo>
                <a:lnTo>
                  <a:pt x="498157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en-US" sz="800"/>
          </a:p>
        </p:txBody>
      </p:sp>
      <p:sp>
        <p:nvSpPr>
          <p:cNvPr id="45" name="Freeform 16">
            <a:extLst>
              <a:ext uri="{FF2B5EF4-FFF2-40B4-BE49-F238E27FC236}">
                <a16:creationId xmlns:a16="http://schemas.microsoft.com/office/drawing/2014/main" id="{4CD47936-E679-F052-D3DD-142BE701AB2C}"/>
              </a:ext>
            </a:extLst>
          </p:cNvPr>
          <p:cNvSpPr/>
          <p:nvPr userDrawn="1"/>
        </p:nvSpPr>
        <p:spPr>
          <a:xfrm>
            <a:off x="4568706" y="3347109"/>
            <a:ext cx="1826464" cy="984739"/>
          </a:xfrm>
          <a:custGeom>
            <a:avLst/>
            <a:gdLst/>
            <a:ahLst/>
            <a:cxnLst/>
            <a:rect l="l" t="t" r="r" b="b"/>
            <a:pathLst>
              <a:path w="701357" h="378137">
                <a:moveTo>
                  <a:pt x="498157" y="0"/>
                </a:moveTo>
                <a:lnTo>
                  <a:pt x="0" y="0"/>
                </a:lnTo>
                <a:lnTo>
                  <a:pt x="0" y="378137"/>
                </a:lnTo>
                <a:lnTo>
                  <a:pt x="498157" y="378137"/>
                </a:lnTo>
                <a:lnTo>
                  <a:pt x="701357" y="189069"/>
                </a:lnTo>
                <a:lnTo>
                  <a:pt x="498157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endParaRPr lang="en-US" sz="800"/>
          </a:p>
        </p:txBody>
      </p:sp>
      <p:sp>
        <p:nvSpPr>
          <p:cNvPr id="47" name="Freeform 19">
            <a:extLst>
              <a:ext uri="{FF2B5EF4-FFF2-40B4-BE49-F238E27FC236}">
                <a16:creationId xmlns:a16="http://schemas.microsoft.com/office/drawing/2014/main" id="{D0C75B3F-660D-F804-A48B-001A8AB0F1A0}"/>
              </a:ext>
            </a:extLst>
          </p:cNvPr>
          <p:cNvSpPr/>
          <p:nvPr userDrawn="1"/>
        </p:nvSpPr>
        <p:spPr>
          <a:xfrm>
            <a:off x="3289389" y="3347109"/>
            <a:ext cx="1826464" cy="984739"/>
          </a:xfrm>
          <a:custGeom>
            <a:avLst/>
            <a:gdLst/>
            <a:ahLst/>
            <a:cxnLst/>
            <a:rect l="l" t="t" r="r" b="b"/>
            <a:pathLst>
              <a:path w="701357" h="378137">
                <a:moveTo>
                  <a:pt x="498157" y="0"/>
                </a:moveTo>
                <a:lnTo>
                  <a:pt x="0" y="0"/>
                </a:lnTo>
                <a:lnTo>
                  <a:pt x="0" y="378137"/>
                </a:lnTo>
                <a:lnTo>
                  <a:pt x="498157" y="378137"/>
                </a:lnTo>
                <a:lnTo>
                  <a:pt x="701357" y="189069"/>
                </a:lnTo>
                <a:lnTo>
                  <a:pt x="498157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en-US" sz="800"/>
          </a:p>
        </p:txBody>
      </p:sp>
      <p:sp>
        <p:nvSpPr>
          <p:cNvPr id="49" name="Freeform 22">
            <a:extLst>
              <a:ext uri="{FF2B5EF4-FFF2-40B4-BE49-F238E27FC236}">
                <a16:creationId xmlns:a16="http://schemas.microsoft.com/office/drawing/2014/main" id="{F9FD0AB9-37F9-6C24-A745-E839C3629D25}"/>
              </a:ext>
            </a:extLst>
          </p:cNvPr>
          <p:cNvSpPr/>
          <p:nvPr userDrawn="1"/>
        </p:nvSpPr>
        <p:spPr>
          <a:xfrm>
            <a:off x="2071009" y="3347109"/>
            <a:ext cx="1826464" cy="984739"/>
          </a:xfrm>
          <a:custGeom>
            <a:avLst/>
            <a:gdLst/>
            <a:ahLst/>
            <a:cxnLst/>
            <a:rect l="l" t="t" r="r" b="b"/>
            <a:pathLst>
              <a:path w="701357" h="378137">
                <a:moveTo>
                  <a:pt x="498157" y="0"/>
                </a:moveTo>
                <a:lnTo>
                  <a:pt x="0" y="0"/>
                </a:lnTo>
                <a:lnTo>
                  <a:pt x="0" y="378137"/>
                </a:lnTo>
                <a:lnTo>
                  <a:pt x="498157" y="378137"/>
                </a:lnTo>
                <a:lnTo>
                  <a:pt x="701357" y="189069"/>
                </a:lnTo>
                <a:lnTo>
                  <a:pt x="498157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endParaRPr lang="en-US" sz="800"/>
          </a:p>
        </p:txBody>
      </p:sp>
      <p:sp>
        <p:nvSpPr>
          <p:cNvPr id="51" name="Freeform 33">
            <a:extLst>
              <a:ext uri="{FF2B5EF4-FFF2-40B4-BE49-F238E27FC236}">
                <a16:creationId xmlns:a16="http://schemas.microsoft.com/office/drawing/2014/main" id="{E4021561-88A6-F4A1-C271-2D73225B4713}"/>
              </a:ext>
            </a:extLst>
          </p:cNvPr>
          <p:cNvSpPr/>
          <p:nvPr userDrawn="1"/>
        </p:nvSpPr>
        <p:spPr>
          <a:xfrm>
            <a:off x="852628" y="3347109"/>
            <a:ext cx="1826464" cy="984739"/>
          </a:xfrm>
          <a:custGeom>
            <a:avLst/>
            <a:gdLst/>
            <a:ahLst/>
            <a:cxnLst/>
            <a:rect l="l" t="t" r="r" b="b"/>
            <a:pathLst>
              <a:path w="701357" h="378137">
                <a:moveTo>
                  <a:pt x="498157" y="0"/>
                </a:moveTo>
                <a:lnTo>
                  <a:pt x="0" y="0"/>
                </a:lnTo>
                <a:lnTo>
                  <a:pt x="0" y="378137"/>
                </a:lnTo>
                <a:lnTo>
                  <a:pt x="498157" y="378137"/>
                </a:lnTo>
                <a:lnTo>
                  <a:pt x="701357" y="189069"/>
                </a:lnTo>
                <a:lnTo>
                  <a:pt x="498157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en-US" sz="800"/>
          </a:p>
        </p:txBody>
      </p:sp>
      <p:sp>
        <p:nvSpPr>
          <p:cNvPr id="6" name="Shape 12">
            <a:extLst>
              <a:ext uri="{FF2B5EF4-FFF2-40B4-BE49-F238E27FC236}">
                <a16:creationId xmlns:a16="http://schemas.microsoft.com/office/drawing/2014/main" id="{90F85FB8-E69B-94A8-B2F9-8D750ED527EB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7" name="Shape 2">
            <a:extLst>
              <a:ext uri="{FF2B5EF4-FFF2-40B4-BE49-F238E27FC236}">
                <a16:creationId xmlns:a16="http://schemas.microsoft.com/office/drawing/2014/main" id="{88973211-6161-5A07-266B-D6B519C5DA20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5" name="SS_LOGO">
            <a:extLst>
              <a:ext uri="{FF2B5EF4-FFF2-40B4-BE49-F238E27FC236}">
                <a16:creationId xmlns:a16="http://schemas.microsoft.com/office/drawing/2014/main" id="{1A41FB10-10E9-B56A-5A29-F89D010E196A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4" name="SS_PRESENTATION_TITLE">
            <a:extLst>
              <a:ext uri="{FF2B5EF4-FFF2-40B4-BE49-F238E27FC236}">
                <a16:creationId xmlns:a16="http://schemas.microsoft.com/office/drawing/2014/main" id="{F208D1CF-438B-3182-4D3F-DE0BA14B6F2E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" name="SS_TITLE">
            <a:extLst>
              <a:ext uri="{FF2B5EF4-FFF2-40B4-BE49-F238E27FC236}">
                <a16:creationId xmlns:a16="http://schemas.microsoft.com/office/drawing/2014/main" id="{C46B5FBC-AB77-9C79-7D0B-CE6A52FDB52C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3" name="SS_PAGE">
            <a:extLst>
              <a:ext uri="{FF2B5EF4-FFF2-40B4-BE49-F238E27FC236}">
                <a16:creationId xmlns:a16="http://schemas.microsoft.com/office/drawing/2014/main" id="{BD8C50B4-0FE6-F521-541A-37D8B51140AA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94" name="SS_ITEM_8_CONTENT">
            <a:extLst>
              <a:ext uri="{FF2B5EF4-FFF2-40B4-BE49-F238E27FC236}">
                <a16:creationId xmlns:a16="http://schemas.microsoft.com/office/drawing/2014/main" id="{96A82B12-8C39-6EB0-BA3F-A7A2514241C9}"/>
              </a:ext>
            </a:extLst>
          </p:cNvPr>
          <p:cNvSpPr>
            <a:spLocks noGrp="1"/>
          </p:cNvSpPr>
          <p:nvPr>
            <p:ph type="body" sz="quarter" idx="139" hasCustomPrompt="1"/>
          </p:nvPr>
        </p:nvSpPr>
        <p:spPr>
          <a:xfrm>
            <a:off x="9515405" y="4996034"/>
            <a:ext cx="201168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13" name="SS_ITEM_8_TITLE">
            <a:extLst>
              <a:ext uri="{FF2B5EF4-FFF2-40B4-BE49-F238E27FC236}">
                <a16:creationId xmlns:a16="http://schemas.microsoft.com/office/drawing/2014/main" id="{80574D40-9024-BFDB-2C5D-D081A8815953}"/>
              </a:ext>
            </a:extLst>
          </p:cNvPr>
          <p:cNvSpPr>
            <a:spLocks noGrp="1"/>
          </p:cNvSpPr>
          <p:nvPr>
            <p:ph type="body" sz="quarter" idx="146" hasCustomPrompt="1"/>
          </p:nvPr>
        </p:nvSpPr>
        <p:spPr>
          <a:xfrm>
            <a:off x="10116097" y="3473718"/>
            <a:ext cx="914476" cy="73152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2027</a:t>
            </a:r>
          </a:p>
        </p:txBody>
      </p:sp>
      <p:sp>
        <p:nvSpPr>
          <p:cNvPr id="90" name="SS_ITEM_7_CONTENT">
            <a:extLst>
              <a:ext uri="{FF2B5EF4-FFF2-40B4-BE49-F238E27FC236}">
                <a16:creationId xmlns:a16="http://schemas.microsoft.com/office/drawing/2014/main" id="{3F571EEC-31DA-8D5B-5925-550C9B27C822}"/>
              </a:ext>
            </a:extLst>
          </p:cNvPr>
          <p:cNvSpPr>
            <a:spLocks noGrp="1"/>
          </p:cNvSpPr>
          <p:nvPr>
            <p:ph type="body" sz="quarter" idx="135" hasCustomPrompt="1"/>
          </p:nvPr>
        </p:nvSpPr>
        <p:spPr>
          <a:xfrm>
            <a:off x="8321188" y="1795184"/>
            <a:ext cx="201168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12" name="SS_ITEM_7_TITLE">
            <a:extLst>
              <a:ext uri="{FF2B5EF4-FFF2-40B4-BE49-F238E27FC236}">
                <a16:creationId xmlns:a16="http://schemas.microsoft.com/office/drawing/2014/main" id="{C7E4852B-9161-B4FC-DACB-A79AF1D555B6}"/>
              </a:ext>
            </a:extLst>
          </p:cNvPr>
          <p:cNvSpPr>
            <a:spLocks noGrp="1"/>
          </p:cNvSpPr>
          <p:nvPr>
            <p:ph type="body" sz="quarter" idx="145" hasCustomPrompt="1"/>
          </p:nvPr>
        </p:nvSpPr>
        <p:spPr>
          <a:xfrm>
            <a:off x="8868590" y="3473718"/>
            <a:ext cx="914476" cy="73152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2026</a:t>
            </a:r>
          </a:p>
        </p:txBody>
      </p:sp>
      <p:sp>
        <p:nvSpPr>
          <p:cNvPr id="93" name="SS_ITEM_6_CONTENT">
            <a:extLst>
              <a:ext uri="{FF2B5EF4-FFF2-40B4-BE49-F238E27FC236}">
                <a16:creationId xmlns:a16="http://schemas.microsoft.com/office/drawing/2014/main" id="{1F252CFF-C7EE-C09B-1F65-1AE5F7835267}"/>
              </a:ext>
            </a:extLst>
          </p:cNvPr>
          <p:cNvSpPr>
            <a:spLocks noGrp="1"/>
          </p:cNvSpPr>
          <p:nvPr>
            <p:ph type="body" sz="quarter" idx="138" hasCustomPrompt="1"/>
          </p:nvPr>
        </p:nvSpPr>
        <p:spPr>
          <a:xfrm>
            <a:off x="7063255" y="4996034"/>
            <a:ext cx="201168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11" name="SS_ITEM_6_TITLE">
            <a:extLst>
              <a:ext uri="{FF2B5EF4-FFF2-40B4-BE49-F238E27FC236}">
                <a16:creationId xmlns:a16="http://schemas.microsoft.com/office/drawing/2014/main" id="{0D0EEAB9-E20B-E4BA-7EE1-016D9796AAB4}"/>
              </a:ext>
            </a:extLst>
          </p:cNvPr>
          <p:cNvSpPr>
            <a:spLocks noGrp="1"/>
          </p:cNvSpPr>
          <p:nvPr>
            <p:ph type="body" sz="quarter" idx="144" hasCustomPrompt="1"/>
          </p:nvPr>
        </p:nvSpPr>
        <p:spPr>
          <a:xfrm>
            <a:off x="7674487" y="3473718"/>
            <a:ext cx="914476" cy="73152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2025</a:t>
            </a:r>
          </a:p>
        </p:txBody>
      </p:sp>
      <p:sp>
        <p:nvSpPr>
          <p:cNvPr id="89" name="SS_ITEM_5_CONTENT">
            <a:extLst>
              <a:ext uri="{FF2B5EF4-FFF2-40B4-BE49-F238E27FC236}">
                <a16:creationId xmlns:a16="http://schemas.microsoft.com/office/drawing/2014/main" id="{FBC30BB4-2070-4EBD-A56C-B73A8EC0F165}"/>
              </a:ext>
            </a:extLst>
          </p:cNvPr>
          <p:cNvSpPr>
            <a:spLocks noGrp="1"/>
          </p:cNvSpPr>
          <p:nvPr>
            <p:ph type="body" sz="quarter" idx="134" hasCustomPrompt="1"/>
          </p:nvPr>
        </p:nvSpPr>
        <p:spPr>
          <a:xfrm>
            <a:off x="5855608" y="1795184"/>
            <a:ext cx="201168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10" name="SS_ITEM_5_TITLE">
            <a:extLst>
              <a:ext uri="{FF2B5EF4-FFF2-40B4-BE49-F238E27FC236}">
                <a16:creationId xmlns:a16="http://schemas.microsoft.com/office/drawing/2014/main" id="{473259EB-D9D5-661E-162E-0F0D936378E9}"/>
              </a:ext>
            </a:extLst>
          </p:cNvPr>
          <p:cNvSpPr>
            <a:spLocks noGrp="1"/>
          </p:cNvSpPr>
          <p:nvPr>
            <p:ph type="body" sz="quarter" idx="143" hasCustomPrompt="1"/>
          </p:nvPr>
        </p:nvSpPr>
        <p:spPr>
          <a:xfrm>
            <a:off x="6404972" y="3473718"/>
            <a:ext cx="914476" cy="73152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2024</a:t>
            </a:r>
          </a:p>
        </p:txBody>
      </p:sp>
      <p:sp>
        <p:nvSpPr>
          <p:cNvPr id="92" name="SS_ITEM_4_CONTENT">
            <a:extLst>
              <a:ext uri="{FF2B5EF4-FFF2-40B4-BE49-F238E27FC236}">
                <a16:creationId xmlns:a16="http://schemas.microsoft.com/office/drawing/2014/main" id="{AAA2365C-5D68-7EDF-E626-D4C1CE37828D}"/>
              </a:ext>
            </a:extLst>
          </p:cNvPr>
          <p:cNvSpPr>
            <a:spLocks noGrp="1"/>
          </p:cNvSpPr>
          <p:nvPr>
            <p:ph type="body" sz="quarter" idx="137" hasCustomPrompt="1"/>
          </p:nvPr>
        </p:nvSpPr>
        <p:spPr>
          <a:xfrm>
            <a:off x="4609491" y="4996034"/>
            <a:ext cx="201168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08" name="SS_ITEM_4_TITLE">
            <a:extLst>
              <a:ext uri="{FF2B5EF4-FFF2-40B4-BE49-F238E27FC236}">
                <a16:creationId xmlns:a16="http://schemas.microsoft.com/office/drawing/2014/main" id="{2BEFAFA1-DE80-3400-D464-1EF1EF93F4E2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5181524" y="3473718"/>
            <a:ext cx="914476" cy="73152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2023</a:t>
            </a:r>
          </a:p>
        </p:txBody>
      </p:sp>
      <p:sp>
        <p:nvSpPr>
          <p:cNvPr id="88" name="SS_ITEM_3_CONTENT">
            <a:extLst>
              <a:ext uri="{FF2B5EF4-FFF2-40B4-BE49-F238E27FC236}">
                <a16:creationId xmlns:a16="http://schemas.microsoft.com/office/drawing/2014/main" id="{83A8686F-4777-BC4F-661F-18E385EDF8AC}"/>
              </a:ext>
            </a:extLst>
          </p:cNvPr>
          <p:cNvSpPr>
            <a:spLocks noGrp="1"/>
          </p:cNvSpPr>
          <p:nvPr>
            <p:ph type="body" sz="quarter" idx="133" hasCustomPrompt="1"/>
          </p:nvPr>
        </p:nvSpPr>
        <p:spPr>
          <a:xfrm>
            <a:off x="3378373" y="1795184"/>
            <a:ext cx="201168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07" name="SS_ITEM_3_TITLE">
            <a:extLst>
              <a:ext uri="{FF2B5EF4-FFF2-40B4-BE49-F238E27FC236}">
                <a16:creationId xmlns:a16="http://schemas.microsoft.com/office/drawing/2014/main" id="{ED34F6E9-3BB3-C6F6-37DC-285E9E8CD215}"/>
              </a:ext>
            </a:extLst>
          </p:cNvPr>
          <p:cNvSpPr>
            <a:spLocks noGrp="1"/>
          </p:cNvSpPr>
          <p:nvPr>
            <p:ph type="body" sz="quarter" idx="141" hasCustomPrompt="1"/>
          </p:nvPr>
        </p:nvSpPr>
        <p:spPr>
          <a:xfrm>
            <a:off x="3925775" y="3473718"/>
            <a:ext cx="914476" cy="73152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2022</a:t>
            </a:r>
          </a:p>
        </p:txBody>
      </p:sp>
      <p:sp>
        <p:nvSpPr>
          <p:cNvPr id="91" name="SS_ITEM_2_CONTENT">
            <a:extLst>
              <a:ext uri="{FF2B5EF4-FFF2-40B4-BE49-F238E27FC236}">
                <a16:creationId xmlns:a16="http://schemas.microsoft.com/office/drawing/2014/main" id="{6187694E-9D98-B291-528D-E05A129CB82E}"/>
              </a:ext>
            </a:extLst>
          </p:cNvPr>
          <p:cNvSpPr>
            <a:spLocks noGrp="1"/>
          </p:cNvSpPr>
          <p:nvPr>
            <p:ph type="body" sz="quarter" idx="136" hasCustomPrompt="1"/>
          </p:nvPr>
        </p:nvSpPr>
        <p:spPr>
          <a:xfrm>
            <a:off x="2151613" y="4996034"/>
            <a:ext cx="201168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06" name="SS_ITEM_2_TITLE">
            <a:extLst>
              <a:ext uri="{FF2B5EF4-FFF2-40B4-BE49-F238E27FC236}">
                <a16:creationId xmlns:a16="http://schemas.microsoft.com/office/drawing/2014/main" id="{C5367C89-815A-ECA7-6945-65A3FDA750E4}"/>
              </a:ext>
            </a:extLst>
          </p:cNvPr>
          <p:cNvSpPr>
            <a:spLocks noGrp="1"/>
          </p:cNvSpPr>
          <p:nvPr>
            <p:ph type="body" sz="quarter" idx="140" hasCustomPrompt="1"/>
          </p:nvPr>
        </p:nvSpPr>
        <p:spPr>
          <a:xfrm>
            <a:off x="2695854" y="3473718"/>
            <a:ext cx="914476" cy="73152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2021</a:t>
            </a:r>
          </a:p>
        </p:txBody>
      </p:sp>
      <p:sp>
        <p:nvSpPr>
          <p:cNvPr id="87" name="SS_ITEM_1_CONTENT">
            <a:extLst>
              <a:ext uri="{FF2B5EF4-FFF2-40B4-BE49-F238E27FC236}">
                <a16:creationId xmlns:a16="http://schemas.microsoft.com/office/drawing/2014/main" id="{E1AECA89-3FA4-F37E-8305-B56E2980C84E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906966" y="1795184"/>
            <a:ext cx="2011680" cy="914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105" name="SS_ITEM_1_TITLE">
            <a:extLst>
              <a:ext uri="{FF2B5EF4-FFF2-40B4-BE49-F238E27FC236}">
                <a16:creationId xmlns:a16="http://schemas.microsoft.com/office/drawing/2014/main" id="{CCB3C230-9B31-F3B1-F9A5-AC97BCA74121}"/>
              </a:ext>
            </a:extLst>
          </p:cNvPr>
          <p:cNvSpPr>
            <a:spLocks noGrp="1"/>
          </p:cNvSpPr>
          <p:nvPr>
            <p:ph type="body" sz="quarter" idx="116" hasCustomPrompt="1"/>
          </p:nvPr>
        </p:nvSpPr>
        <p:spPr>
          <a:xfrm>
            <a:off x="1440832" y="3473718"/>
            <a:ext cx="914476" cy="73152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chemeClr val="bg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282293801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MILESTONE_3_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8F602EE-A761-D5E5-7D17-809FC7B9E4B3}"/>
              </a:ext>
            </a:extLst>
          </p:cNvPr>
          <p:cNvSpPr/>
          <p:nvPr userDrawn="1"/>
        </p:nvSpPr>
        <p:spPr>
          <a:xfrm>
            <a:off x="852637" y="2666889"/>
            <a:ext cx="10515600" cy="457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AB91E5E-FCD5-EBCF-D99D-AA2E787171A5}"/>
              </a:ext>
            </a:extLst>
          </p:cNvPr>
          <p:cNvSpPr>
            <a:spLocks noChangeAspect="1"/>
          </p:cNvSpPr>
          <p:nvPr userDrawn="1"/>
        </p:nvSpPr>
        <p:spPr>
          <a:xfrm>
            <a:off x="5633720" y="3180937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  <a:alpha val="6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2C33785-5AEF-1ACC-DD4A-F101727E85A7}"/>
              </a:ext>
            </a:extLst>
          </p:cNvPr>
          <p:cNvSpPr>
            <a:spLocks noChangeAspect="1"/>
          </p:cNvSpPr>
          <p:nvPr userDrawn="1"/>
        </p:nvSpPr>
        <p:spPr>
          <a:xfrm>
            <a:off x="9458328" y="3180937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  <a:alpha val="6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6550EA0-7F0D-53DB-DE5B-6B2D4ECAB8E8}"/>
              </a:ext>
            </a:extLst>
          </p:cNvPr>
          <p:cNvSpPr>
            <a:spLocks noChangeAspect="1"/>
          </p:cNvSpPr>
          <p:nvPr userDrawn="1"/>
        </p:nvSpPr>
        <p:spPr>
          <a:xfrm>
            <a:off x="1819274" y="3180937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  <a:alpha val="6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5113EE0-11F5-6566-70A6-94B5427E615B}"/>
              </a:ext>
            </a:extLst>
          </p:cNvPr>
          <p:cNvSpPr>
            <a:spLocks noChangeAspect="1"/>
          </p:cNvSpPr>
          <p:nvPr userDrawn="1"/>
        </p:nvSpPr>
        <p:spPr>
          <a:xfrm>
            <a:off x="2139314" y="2539425"/>
            <a:ext cx="274320" cy="27432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FA14674-602B-1E19-2FE9-C9336D6DB1C7}"/>
              </a:ext>
            </a:extLst>
          </p:cNvPr>
          <p:cNvSpPr>
            <a:spLocks noChangeAspect="1"/>
          </p:cNvSpPr>
          <p:nvPr userDrawn="1"/>
        </p:nvSpPr>
        <p:spPr>
          <a:xfrm>
            <a:off x="5958840" y="2539425"/>
            <a:ext cx="274320" cy="27432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9243542-A4A7-9927-CD7D-B1AF21CBDF81}"/>
              </a:ext>
            </a:extLst>
          </p:cNvPr>
          <p:cNvSpPr>
            <a:spLocks noChangeAspect="1"/>
          </p:cNvSpPr>
          <p:nvPr userDrawn="1"/>
        </p:nvSpPr>
        <p:spPr>
          <a:xfrm>
            <a:off x="9778366" y="2539425"/>
            <a:ext cx="274320" cy="27432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hape 12">
            <a:extLst>
              <a:ext uri="{FF2B5EF4-FFF2-40B4-BE49-F238E27FC236}">
                <a16:creationId xmlns:a16="http://schemas.microsoft.com/office/drawing/2014/main" id="{A76FE72C-440E-F98D-6534-1DF753C0B66E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7" name="Shape 2">
            <a:extLst>
              <a:ext uri="{FF2B5EF4-FFF2-40B4-BE49-F238E27FC236}">
                <a16:creationId xmlns:a16="http://schemas.microsoft.com/office/drawing/2014/main" id="{8CCC59D7-586C-7900-E0D0-5E56ECA7A1DC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EA8833A-A4D9-107C-EB32-0726E8BE4D55}"/>
              </a:ext>
            </a:extLst>
          </p:cNvPr>
          <p:cNvCxnSpPr>
            <a:cxnSpLocks/>
          </p:cNvCxnSpPr>
          <p:nvPr userDrawn="1"/>
        </p:nvCxnSpPr>
        <p:spPr>
          <a:xfrm>
            <a:off x="2276474" y="2807041"/>
            <a:ext cx="0" cy="36576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93B8BA9-F7B2-500F-E631-7A10DAE6D1FC}"/>
              </a:ext>
            </a:extLst>
          </p:cNvPr>
          <p:cNvCxnSpPr>
            <a:cxnSpLocks/>
          </p:cNvCxnSpPr>
          <p:nvPr userDrawn="1"/>
        </p:nvCxnSpPr>
        <p:spPr>
          <a:xfrm>
            <a:off x="6096000" y="2807041"/>
            <a:ext cx="0" cy="36576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3BDC688-26E0-DB80-A6B7-1D961EECCCB0}"/>
              </a:ext>
            </a:extLst>
          </p:cNvPr>
          <p:cNvCxnSpPr>
            <a:cxnSpLocks/>
          </p:cNvCxnSpPr>
          <p:nvPr userDrawn="1"/>
        </p:nvCxnSpPr>
        <p:spPr>
          <a:xfrm>
            <a:off x="9915528" y="2807041"/>
            <a:ext cx="0" cy="36576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S_LOGO">
            <a:extLst>
              <a:ext uri="{FF2B5EF4-FFF2-40B4-BE49-F238E27FC236}">
                <a16:creationId xmlns:a16="http://schemas.microsoft.com/office/drawing/2014/main" id="{88C106FF-95B3-121D-3D84-798419E0D6C4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4" name="SS_PRESENTATION_TITLE">
            <a:extLst>
              <a:ext uri="{FF2B5EF4-FFF2-40B4-BE49-F238E27FC236}">
                <a16:creationId xmlns:a16="http://schemas.microsoft.com/office/drawing/2014/main" id="{E2358268-D9F6-19C1-AAAE-AD15D9231D27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" name="SS_TITLE">
            <a:extLst>
              <a:ext uri="{FF2B5EF4-FFF2-40B4-BE49-F238E27FC236}">
                <a16:creationId xmlns:a16="http://schemas.microsoft.com/office/drawing/2014/main" id="{F5D05F6E-858C-6F90-47BB-E5B667B1E4BD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3" name="SS_PAGE">
            <a:extLst>
              <a:ext uri="{FF2B5EF4-FFF2-40B4-BE49-F238E27FC236}">
                <a16:creationId xmlns:a16="http://schemas.microsoft.com/office/drawing/2014/main" id="{FA8A4A9A-440E-6AB7-1EB2-A414BB3726C8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38" name="SS_ITEM_3_CONTENT">
            <a:extLst>
              <a:ext uri="{FF2B5EF4-FFF2-40B4-BE49-F238E27FC236}">
                <a16:creationId xmlns:a16="http://schemas.microsoft.com/office/drawing/2014/main" id="{666B8781-B383-686F-780D-52F08EFC1A1E}"/>
              </a:ext>
            </a:extLst>
          </p:cNvPr>
          <p:cNvSpPr>
            <a:spLocks noGrp="1"/>
          </p:cNvSpPr>
          <p:nvPr userDrawn="1">
            <p:ph type="body" sz="quarter" idx="136" hasCustomPrompt="1"/>
          </p:nvPr>
        </p:nvSpPr>
        <p:spPr>
          <a:xfrm>
            <a:off x="8579488" y="4255956"/>
            <a:ext cx="2743200" cy="173736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8" name="SS_ITEM_3_NUMBER">
            <a:extLst>
              <a:ext uri="{FF2B5EF4-FFF2-40B4-BE49-F238E27FC236}">
                <a16:creationId xmlns:a16="http://schemas.microsoft.com/office/drawing/2014/main" id="{23A9719C-183B-C50E-9BE1-3D14F576FC51}"/>
              </a:ext>
            </a:extLst>
          </p:cNvPr>
          <p:cNvSpPr>
            <a:spLocks noGrp="1"/>
          </p:cNvSpPr>
          <p:nvPr userDrawn="1">
            <p:ph type="body" sz="quarter" idx="143" hasCustomPrompt="1"/>
          </p:nvPr>
        </p:nvSpPr>
        <p:spPr>
          <a:xfrm>
            <a:off x="8541437" y="1934433"/>
            <a:ext cx="2743200" cy="45720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2022</a:t>
            </a:r>
          </a:p>
        </p:txBody>
      </p:sp>
      <p:sp>
        <p:nvSpPr>
          <p:cNvPr id="30" name="SS_ICON_3">
            <a:extLst>
              <a:ext uri="{FF2B5EF4-FFF2-40B4-BE49-F238E27FC236}">
                <a16:creationId xmlns:a16="http://schemas.microsoft.com/office/drawing/2014/main" id="{EC0CC791-1044-374C-0DD1-36D57A8561E5}"/>
              </a:ext>
            </a:extLst>
          </p:cNvPr>
          <p:cNvSpPr>
            <a:spLocks noGrp="1" noChangeAspect="1"/>
          </p:cNvSpPr>
          <p:nvPr userDrawn="1">
            <p:ph type="pic" sz="quarter" idx="128"/>
          </p:nvPr>
        </p:nvSpPr>
        <p:spPr>
          <a:xfrm>
            <a:off x="9686928" y="3409537"/>
            <a:ext cx="457200" cy="4572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500"/>
            </a:lvl1pPr>
          </a:lstStyle>
          <a:p>
            <a:endParaRPr lang="en-US" dirty="0"/>
          </a:p>
        </p:txBody>
      </p:sp>
      <p:sp>
        <p:nvSpPr>
          <p:cNvPr id="36" name="SS_ITEM_2_CONTENT">
            <a:extLst>
              <a:ext uri="{FF2B5EF4-FFF2-40B4-BE49-F238E27FC236}">
                <a16:creationId xmlns:a16="http://schemas.microsoft.com/office/drawing/2014/main" id="{41697C6C-8724-3DE6-6B5C-45D55A66CB46}"/>
              </a:ext>
            </a:extLst>
          </p:cNvPr>
          <p:cNvSpPr>
            <a:spLocks noGrp="1"/>
          </p:cNvSpPr>
          <p:nvPr userDrawn="1">
            <p:ph type="body" sz="quarter" idx="134" hasCustomPrompt="1"/>
          </p:nvPr>
        </p:nvSpPr>
        <p:spPr>
          <a:xfrm>
            <a:off x="4724400" y="4255956"/>
            <a:ext cx="2743200" cy="173736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7" name="SS_ITEM_2_NUMBER">
            <a:extLst>
              <a:ext uri="{FF2B5EF4-FFF2-40B4-BE49-F238E27FC236}">
                <a16:creationId xmlns:a16="http://schemas.microsoft.com/office/drawing/2014/main" id="{BEC41B2E-8DB9-4D99-EFFA-B1A73085E3D3}"/>
              </a:ext>
            </a:extLst>
          </p:cNvPr>
          <p:cNvSpPr>
            <a:spLocks noGrp="1"/>
          </p:cNvSpPr>
          <p:nvPr userDrawn="1">
            <p:ph type="body" sz="quarter" idx="142" hasCustomPrompt="1"/>
          </p:nvPr>
        </p:nvSpPr>
        <p:spPr>
          <a:xfrm>
            <a:off x="4709160" y="1937481"/>
            <a:ext cx="2743200" cy="45720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2021</a:t>
            </a:r>
          </a:p>
        </p:txBody>
      </p:sp>
      <p:sp>
        <p:nvSpPr>
          <p:cNvPr id="29" name="SS_ICON_2">
            <a:extLst>
              <a:ext uri="{FF2B5EF4-FFF2-40B4-BE49-F238E27FC236}">
                <a16:creationId xmlns:a16="http://schemas.microsoft.com/office/drawing/2014/main" id="{32401166-5AEE-DFEC-7FC5-64AFAAACB7D1}"/>
              </a:ext>
            </a:extLst>
          </p:cNvPr>
          <p:cNvSpPr>
            <a:spLocks noGrp="1" noChangeAspect="1"/>
          </p:cNvSpPr>
          <p:nvPr userDrawn="1">
            <p:ph type="pic" sz="quarter" idx="127"/>
          </p:nvPr>
        </p:nvSpPr>
        <p:spPr>
          <a:xfrm>
            <a:off x="5852160" y="3409537"/>
            <a:ext cx="457200" cy="4572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500"/>
            </a:lvl1pPr>
          </a:lstStyle>
          <a:p>
            <a:endParaRPr lang="en-US" dirty="0"/>
          </a:p>
        </p:txBody>
      </p:sp>
      <p:sp>
        <p:nvSpPr>
          <p:cNvPr id="34" name="SS_ITEM_1_CONTENT">
            <a:extLst>
              <a:ext uri="{FF2B5EF4-FFF2-40B4-BE49-F238E27FC236}">
                <a16:creationId xmlns:a16="http://schemas.microsoft.com/office/drawing/2014/main" id="{6931E6FE-ABFC-2D01-6444-A1C93C1B8DB1}"/>
              </a:ext>
            </a:extLst>
          </p:cNvPr>
          <p:cNvSpPr>
            <a:spLocks noGrp="1"/>
          </p:cNvSpPr>
          <p:nvPr userDrawn="1">
            <p:ph type="body" sz="quarter" idx="132" hasCustomPrompt="1"/>
          </p:nvPr>
        </p:nvSpPr>
        <p:spPr>
          <a:xfrm>
            <a:off x="902888" y="4255956"/>
            <a:ext cx="2743200" cy="173736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6" name="SS_ITEM_1_NUMBER">
            <a:extLst>
              <a:ext uri="{FF2B5EF4-FFF2-40B4-BE49-F238E27FC236}">
                <a16:creationId xmlns:a16="http://schemas.microsoft.com/office/drawing/2014/main" id="{77F17F07-BC52-DAE5-BAE4-332993A96A54}"/>
              </a:ext>
            </a:extLst>
          </p:cNvPr>
          <p:cNvSpPr>
            <a:spLocks noGrp="1"/>
          </p:cNvSpPr>
          <p:nvPr userDrawn="1">
            <p:ph type="body" sz="quarter" idx="141" hasCustomPrompt="1"/>
          </p:nvPr>
        </p:nvSpPr>
        <p:spPr>
          <a:xfrm>
            <a:off x="910333" y="1925283"/>
            <a:ext cx="2743200" cy="45720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2020</a:t>
            </a:r>
          </a:p>
        </p:txBody>
      </p:sp>
      <p:sp>
        <p:nvSpPr>
          <p:cNvPr id="22" name="SS_ICON_1">
            <a:extLst>
              <a:ext uri="{FF2B5EF4-FFF2-40B4-BE49-F238E27FC236}">
                <a16:creationId xmlns:a16="http://schemas.microsoft.com/office/drawing/2014/main" id="{A5318595-587B-23A1-9965-0FD88ED24196}"/>
              </a:ext>
            </a:extLst>
          </p:cNvPr>
          <p:cNvSpPr>
            <a:spLocks noGrp="1" noChangeAspect="1"/>
          </p:cNvSpPr>
          <p:nvPr userDrawn="1">
            <p:ph type="pic" sz="quarter" idx="10"/>
          </p:nvPr>
        </p:nvSpPr>
        <p:spPr>
          <a:xfrm>
            <a:off x="2047874" y="3409537"/>
            <a:ext cx="457200" cy="4572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5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90546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MILESTONE_4_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>
            <a:extLst>
              <a:ext uri="{FF2B5EF4-FFF2-40B4-BE49-F238E27FC236}">
                <a16:creationId xmlns:a16="http://schemas.microsoft.com/office/drawing/2014/main" id="{1AB91E5E-FCD5-EBCF-D99D-AA2E787171A5}"/>
              </a:ext>
            </a:extLst>
          </p:cNvPr>
          <p:cNvSpPr>
            <a:spLocks noChangeAspect="1"/>
          </p:cNvSpPr>
          <p:nvPr userDrawn="1"/>
        </p:nvSpPr>
        <p:spPr>
          <a:xfrm>
            <a:off x="4273969" y="3084523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  <a:alpha val="6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2C33785-5AEF-1ACC-DD4A-F101727E85A7}"/>
              </a:ext>
            </a:extLst>
          </p:cNvPr>
          <p:cNvSpPr>
            <a:spLocks noChangeAspect="1"/>
          </p:cNvSpPr>
          <p:nvPr userDrawn="1"/>
        </p:nvSpPr>
        <p:spPr>
          <a:xfrm>
            <a:off x="7006566" y="3084523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  <a:alpha val="6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754BCB8-D061-D517-C724-156486A4F681}"/>
              </a:ext>
            </a:extLst>
          </p:cNvPr>
          <p:cNvSpPr>
            <a:spLocks noChangeAspect="1"/>
          </p:cNvSpPr>
          <p:nvPr userDrawn="1"/>
        </p:nvSpPr>
        <p:spPr>
          <a:xfrm>
            <a:off x="9739163" y="3084523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  <a:alpha val="6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6550EA0-7F0D-53DB-DE5B-6B2D4ECAB8E8}"/>
              </a:ext>
            </a:extLst>
          </p:cNvPr>
          <p:cNvSpPr>
            <a:spLocks noChangeAspect="1"/>
          </p:cNvSpPr>
          <p:nvPr userDrawn="1"/>
        </p:nvSpPr>
        <p:spPr>
          <a:xfrm>
            <a:off x="1541372" y="3084523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  <a:alpha val="6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EA8833A-A4D9-107C-EB32-0726E8BE4D55}"/>
              </a:ext>
            </a:extLst>
          </p:cNvPr>
          <p:cNvCxnSpPr>
            <a:cxnSpLocks/>
          </p:cNvCxnSpPr>
          <p:nvPr userDrawn="1"/>
        </p:nvCxnSpPr>
        <p:spPr>
          <a:xfrm>
            <a:off x="1998572" y="2710627"/>
            <a:ext cx="0" cy="36576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93B8BA9-F7B2-500F-E631-7A10DAE6D1FC}"/>
              </a:ext>
            </a:extLst>
          </p:cNvPr>
          <p:cNvCxnSpPr>
            <a:cxnSpLocks/>
          </p:cNvCxnSpPr>
          <p:nvPr userDrawn="1"/>
        </p:nvCxnSpPr>
        <p:spPr>
          <a:xfrm>
            <a:off x="4731169" y="2710627"/>
            <a:ext cx="0" cy="36576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3BDC688-26E0-DB80-A6B7-1D961EECCCB0}"/>
              </a:ext>
            </a:extLst>
          </p:cNvPr>
          <p:cNvCxnSpPr>
            <a:cxnSpLocks/>
          </p:cNvCxnSpPr>
          <p:nvPr userDrawn="1"/>
        </p:nvCxnSpPr>
        <p:spPr>
          <a:xfrm>
            <a:off x="7463766" y="2710627"/>
            <a:ext cx="0" cy="36576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7609361-4B70-D9A5-5081-2D72C6DE09B6}"/>
              </a:ext>
            </a:extLst>
          </p:cNvPr>
          <p:cNvCxnSpPr>
            <a:cxnSpLocks/>
          </p:cNvCxnSpPr>
          <p:nvPr userDrawn="1"/>
        </p:nvCxnSpPr>
        <p:spPr>
          <a:xfrm>
            <a:off x="10196363" y="2710627"/>
            <a:ext cx="0" cy="36576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A8F602EE-A761-D5E5-7D17-809FC7B9E4B3}"/>
              </a:ext>
            </a:extLst>
          </p:cNvPr>
          <p:cNvSpPr/>
          <p:nvPr userDrawn="1"/>
        </p:nvSpPr>
        <p:spPr>
          <a:xfrm>
            <a:off x="852637" y="2626248"/>
            <a:ext cx="10515600" cy="457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5113EE0-11F5-6566-70A6-94B5427E615B}"/>
              </a:ext>
            </a:extLst>
          </p:cNvPr>
          <p:cNvSpPr>
            <a:spLocks noChangeAspect="1"/>
          </p:cNvSpPr>
          <p:nvPr userDrawn="1"/>
        </p:nvSpPr>
        <p:spPr>
          <a:xfrm>
            <a:off x="1861412" y="2498784"/>
            <a:ext cx="274320" cy="27432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FA14674-602B-1E19-2FE9-C9336D6DB1C7}"/>
              </a:ext>
            </a:extLst>
          </p:cNvPr>
          <p:cNvSpPr>
            <a:spLocks noChangeAspect="1"/>
          </p:cNvSpPr>
          <p:nvPr userDrawn="1"/>
        </p:nvSpPr>
        <p:spPr>
          <a:xfrm>
            <a:off x="4594009" y="2498784"/>
            <a:ext cx="274320" cy="27432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9243542-A4A7-9927-CD7D-B1AF21CBDF81}"/>
              </a:ext>
            </a:extLst>
          </p:cNvPr>
          <p:cNvSpPr>
            <a:spLocks noChangeAspect="1"/>
          </p:cNvSpPr>
          <p:nvPr userDrawn="1"/>
        </p:nvSpPr>
        <p:spPr>
          <a:xfrm>
            <a:off x="7326606" y="2498784"/>
            <a:ext cx="274320" cy="27432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09271950-50D0-A149-472D-9C6A854399EC}"/>
              </a:ext>
            </a:extLst>
          </p:cNvPr>
          <p:cNvSpPr>
            <a:spLocks noChangeAspect="1"/>
          </p:cNvSpPr>
          <p:nvPr userDrawn="1"/>
        </p:nvSpPr>
        <p:spPr>
          <a:xfrm>
            <a:off x="10059203" y="2498784"/>
            <a:ext cx="274320" cy="27432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hape 12">
            <a:extLst>
              <a:ext uri="{FF2B5EF4-FFF2-40B4-BE49-F238E27FC236}">
                <a16:creationId xmlns:a16="http://schemas.microsoft.com/office/drawing/2014/main" id="{C19589B0-F76D-5482-2698-3FC24E3AA6EC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7" name="Shape 2">
            <a:extLst>
              <a:ext uri="{FF2B5EF4-FFF2-40B4-BE49-F238E27FC236}">
                <a16:creationId xmlns:a16="http://schemas.microsoft.com/office/drawing/2014/main" id="{72820AC8-CF42-41EE-4F2D-744419271A36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5" name="SS_LOGO">
            <a:extLst>
              <a:ext uri="{FF2B5EF4-FFF2-40B4-BE49-F238E27FC236}">
                <a16:creationId xmlns:a16="http://schemas.microsoft.com/office/drawing/2014/main" id="{4518F213-5AF1-92AE-D5D2-040876B86AE8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4" name="SS_PRESENTATION_TITLE">
            <a:extLst>
              <a:ext uri="{FF2B5EF4-FFF2-40B4-BE49-F238E27FC236}">
                <a16:creationId xmlns:a16="http://schemas.microsoft.com/office/drawing/2014/main" id="{F3046C97-DA99-1672-406B-3073E35FFE78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" name="SS_TITLE">
            <a:extLst>
              <a:ext uri="{FF2B5EF4-FFF2-40B4-BE49-F238E27FC236}">
                <a16:creationId xmlns:a16="http://schemas.microsoft.com/office/drawing/2014/main" id="{395D76B0-EB17-4AF1-3E90-8B24530EB997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3" name="SS_PAGE">
            <a:extLst>
              <a:ext uri="{FF2B5EF4-FFF2-40B4-BE49-F238E27FC236}">
                <a16:creationId xmlns:a16="http://schemas.microsoft.com/office/drawing/2014/main" id="{B4F9DAAE-D6A1-715A-8653-AFB1CDF664D7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40" name="SS_ITEM_4_CONTENT">
            <a:extLst>
              <a:ext uri="{FF2B5EF4-FFF2-40B4-BE49-F238E27FC236}">
                <a16:creationId xmlns:a16="http://schemas.microsoft.com/office/drawing/2014/main" id="{B1C78791-9EA2-A7F1-6717-565C81C95FDD}"/>
              </a:ext>
            </a:extLst>
          </p:cNvPr>
          <p:cNvSpPr>
            <a:spLocks noGrp="1"/>
          </p:cNvSpPr>
          <p:nvPr userDrawn="1">
            <p:ph type="body" sz="quarter" idx="138" hasCustomPrompt="1"/>
          </p:nvPr>
        </p:nvSpPr>
        <p:spPr>
          <a:xfrm>
            <a:off x="8913267" y="4163901"/>
            <a:ext cx="2560320" cy="18288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aliquam</a:t>
            </a:r>
            <a:endParaRPr lang="en-US" dirty="0"/>
          </a:p>
        </p:txBody>
      </p:sp>
      <p:sp>
        <p:nvSpPr>
          <p:cNvPr id="31" name="SS_ICON_4">
            <a:extLst>
              <a:ext uri="{FF2B5EF4-FFF2-40B4-BE49-F238E27FC236}">
                <a16:creationId xmlns:a16="http://schemas.microsoft.com/office/drawing/2014/main" id="{EC49A7D7-F765-63DB-C89A-4ED02B7CA9AE}"/>
              </a:ext>
            </a:extLst>
          </p:cNvPr>
          <p:cNvSpPr>
            <a:spLocks noGrp="1" noChangeAspect="1"/>
          </p:cNvSpPr>
          <p:nvPr userDrawn="1">
            <p:ph type="pic" sz="quarter" idx="129"/>
          </p:nvPr>
        </p:nvSpPr>
        <p:spPr>
          <a:xfrm>
            <a:off x="9967763" y="3313123"/>
            <a:ext cx="457200" cy="4572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500"/>
            </a:lvl1pPr>
          </a:lstStyle>
          <a:p>
            <a:endParaRPr lang="en-US" dirty="0"/>
          </a:p>
        </p:txBody>
      </p:sp>
      <p:sp>
        <p:nvSpPr>
          <p:cNvPr id="59" name="SS_ITEM_4_TITLE">
            <a:extLst>
              <a:ext uri="{FF2B5EF4-FFF2-40B4-BE49-F238E27FC236}">
                <a16:creationId xmlns:a16="http://schemas.microsoft.com/office/drawing/2014/main" id="{FC7C9D72-0C08-D32C-9ED7-65604F7042CE}"/>
              </a:ext>
            </a:extLst>
          </p:cNvPr>
          <p:cNvSpPr>
            <a:spLocks noGrp="1"/>
          </p:cNvSpPr>
          <p:nvPr userDrawn="1">
            <p:ph type="body" sz="quarter" idx="144" hasCustomPrompt="1"/>
          </p:nvPr>
        </p:nvSpPr>
        <p:spPr>
          <a:xfrm>
            <a:off x="9053363" y="1723371"/>
            <a:ext cx="2286000" cy="64008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2023</a:t>
            </a:r>
          </a:p>
        </p:txBody>
      </p:sp>
      <p:sp>
        <p:nvSpPr>
          <p:cNvPr id="38" name="SS_ITEM_3_CONTENT">
            <a:extLst>
              <a:ext uri="{FF2B5EF4-FFF2-40B4-BE49-F238E27FC236}">
                <a16:creationId xmlns:a16="http://schemas.microsoft.com/office/drawing/2014/main" id="{666B8781-B383-686F-780D-52F08EFC1A1E}"/>
              </a:ext>
            </a:extLst>
          </p:cNvPr>
          <p:cNvSpPr>
            <a:spLocks noGrp="1"/>
          </p:cNvSpPr>
          <p:nvPr userDrawn="1">
            <p:ph type="body" sz="quarter" idx="136" hasCustomPrompt="1"/>
          </p:nvPr>
        </p:nvSpPr>
        <p:spPr>
          <a:xfrm>
            <a:off x="6180670" y="4163901"/>
            <a:ext cx="2560320" cy="18288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8" name="SS_ITEM_3_TITLE">
            <a:extLst>
              <a:ext uri="{FF2B5EF4-FFF2-40B4-BE49-F238E27FC236}">
                <a16:creationId xmlns:a16="http://schemas.microsoft.com/office/drawing/2014/main" id="{23A9719C-183B-C50E-9BE1-3D14F576FC51}"/>
              </a:ext>
            </a:extLst>
          </p:cNvPr>
          <p:cNvSpPr>
            <a:spLocks noGrp="1"/>
          </p:cNvSpPr>
          <p:nvPr userDrawn="1">
            <p:ph type="body" sz="quarter" idx="143" hasCustomPrompt="1"/>
          </p:nvPr>
        </p:nvSpPr>
        <p:spPr>
          <a:xfrm>
            <a:off x="6320766" y="1723605"/>
            <a:ext cx="2286000" cy="64008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2022</a:t>
            </a:r>
          </a:p>
        </p:txBody>
      </p:sp>
      <p:sp>
        <p:nvSpPr>
          <p:cNvPr id="30" name="SS_ICON_3">
            <a:extLst>
              <a:ext uri="{FF2B5EF4-FFF2-40B4-BE49-F238E27FC236}">
                <a16:creationId xmlns:a16="http://schemas.microsoft.com/office/drawing/2014/main" id="{EC0CC791-1044-374C-0DD1-36D57A8561E5}"/>
              </a:ext>
            </a:extLst>
          </p:cNvPr>
          <p:cNvSpPr>
            <a:spLocks noGrp="1" noChangeAspect="1"/>
          </p:cNvSpPr>
          <p:nvPr userDrawn="1">
            <p:ph type="pic" sz="quarter" idx="128"/>
          </p:nvPr>
        </p:nvSpPr>
        <p:spPr>
          <a:xfrm>
            <a:off x="7235166" y="3313123"/>
            <a:ext cx="457200" cy="4572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500"/>
            </a:lvl1pPr>
          </a:lstStyle>
          <a:p>
            <a:endParaRPr lang="en-US" dirty="0"/>
          </a:p>
        </p:txBody>
      </p:sp>
      <p:sp>
        <p:nvSpPr>
          <p:cNvPr id="36" name="SS_ITEM_2_CONTENT">
            <a:extLst>
              <a:ext uri="{FF2B5EF4-FFF2-40B4-BE49-F238E27FC236}">
                <a16:creationId xmlns:a16="http://schemas.microsoft.com/office/drawing/2014/main" id="{41697C6C-8724-3DE6-6B5C-45D55A66CB46}"/>
              </a:ext>
            </a:extLst>
          </p:cNvPr>
          <p:cNvSpPr>
            <a:spLocks noGrp="1"/>
          </p:cNvSpPr>
          <p:nvPr userDrawn="1">
            <p:ph type="body" sz="quarter" idx="134" hasCustomPrompt="1"/>
          </p:nvPr>
        </p:nvSpPr>
        <p:spPr>
          <a:xfrm>
            <a:off x="3448073" y="4163901"/>
            <a:ext cx="2560320" cy="18288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7" name="SS_ITEM_2_TITLE">
            <a:extLst>
              <a:ext uri="{FF2B5EF4-FFF2-40B4-BE49-F238E27FC236}">
                <a16:creationId xmlns:a16="http://schemas.microsoft.com/office/drawing/2014/main" id="{BEC41B2E-8DB9-4D99-EFFA-B1A73085E3D3}"/>
              </a:ext>
            </a:extLst>
          </p:cNvPr>
          <p:cNvSpPr>
            <a:spLocks noGrp="1"/>
          </p:cNvSpPr>
          <p:nvPr userDrawn="1">
            <p:ph type="body" sz="quarter" idx="142" hasCustomPrompt="1"/>
          </p:nvPr>
        </p:nvSpPr>
        <p:spPr>
          <a:xfrm>
            <a:off x="3588169" y="1726653"/>
            <a:ext cx="2286000" cy="64008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2021</a:t>
            </a:r>
          </a:p>
        </p:txBody>
      </p:sp>
      <p:sp>
        <p:nvSpPr>
          <p:cNvPr id="29" name="SS_ICON_2">
            <a:extLst>
              <a:ext uri="{FF2B5EF4-FFF2-40B4-BE49-F238E27FC236}">
                <a16:creationId xmlns:a16="http://schemas.microsoft.com/office/drawing/2014/main" id="{32401166-5AEE-DFEC-7FC5-64AFAAACB7D1}"/>
              </a:ext>
            </a:extLst>
          </p:cNvPr>
          <p:cNvSpPr>
            <a:spLocks noGrp="1" noChangeAspect="1"/>
          </p:cNvSpPr>
          <p:nvPr userDrawn="1">
            <p:ph type="pic" sz="quarter" idx="127"/>
          </p:nvPr>
        </p:nvSpPr>
        <p:spPr>
          <a:xfrm>
            <a:off x="4502569" y="3313123"/>
            <a:ext cx="457200" cy="4572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500"/>
            </a:lvl1pPr>
          </a:lstStyle>
          <a:p>
            <a:endParaRPr lang="en-US" dirty="0"/>
          </a:p>
        </p:txBody>
      </p:sp>
      <p:sp>
        <p:nvSpPr>
          <p:cNvPr id="34" name="SS_ITEM_1_CONTENT">
            <a:extLst>
              <a:ext uri="{FF2B5EF4-FFF2-40B4-BE49-F238E27FC236}">
                <a16:creationId xmlns:a16="http://schemas.microsoft.com/office/drawing/2014/main" id="{6931E6FE-ABFC-2D01-6444-A1C93C1B8DB1}"/>
              </a:ext>
            </a:extLst>
          </p:cNvPr>
          <p:cNvSpPr>
            <a:spLocks noGrp="1"/>
          </p:cNvSpPr>
          <p:nvPr userDrawn="1">
            <p:ph type="body" sz="quarter" idx="132" hasCustomPrompt="1"/>
          </p:nvPr>
        </p:nvSpPr>
        <p:spPr>
          <a:xfrm>
            <a:off x="715476" y="4163901"/>
            <a:ext cx="2560320" cy="18288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56" name="SS_ITEM_1_TITLE">
            <a:extLst>
              <a:ext uri="{FF2B5EF4-FFF2-40B4-BE49-F238E27FC236}">
                <a16:creationId xmlns:a16="http://schemas.microsoft.com/office/drawing/2014/main" id="{77F17F07-BC52-DAE5-BAE4-332993A96A54}"/>
              </a:ext>
            </a:extLst>
          </p:cNvPr>
          <p:cNvSpPr>
            <a:spLocks noGrp="1"/>
          </p:cNvSpPr>
          <p:nvPr userDrawn="1">
            <p:ph type="body" sz="quarter" idx="141" hasCustomPrompt="1"/>
          </p:nvPr>
        </p:nvSpPr>
        <p:spPr>
          <a:xfrm>
            <a:off x="855572" y="1714455"/>
            <a:ext cx="2286000" cy="64008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2020</a:t>
            </a:r>
          </a:p>
        </p:txBody>
      </p:sp>
      <p:sp>
        <p:nvSpPr>
          <p:cNvPr id="22" name="SS_ICON_1">
            <a:extLst>
              <a:ext uri="{FF2B5EF4-FFF2-40B4-BE49-F238E27FC236}">
                <a16:creationId xmlns:a16="http://schemas.microsoft.com/office/drawing/2014/main" id="{A5318595-587B-23A1-9965-0FD88ED24196}"/>
              </a:ext>
            </a:extLst>
          </p:cNvPr>
          <p:cNvSpPr>
            <a:spLocks noGrp="1" noChangeAspect="1"/>
          </p:cNvSpPr>
          <p:nvPr userDrawn="1">
            <p:ph type="pic" sz="quarter" idx="10"/>
          </p:nvPr>
        </p:nvSpPr>
        <p:spPr>
          <a:xfrm>
            <a:off x="1769972" y="3313123"/>
            <a:ext cx="457200" cy="4572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5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68116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MILESTONE_5_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>
            <a:extLst>
              <a:ext uri="{FF2B5EF4-FFF2-40B4-BE49-F238E27FC236}">
                <a16:creationId xmlns:a16="http://schemas.microsoft.com/office/drawing/2014/main" id="{1AB91E5E-FCD5-EBCF-D99D-AA2E787171A5}"/>
              </a:ext>
            </a:extLst>
          </p:cNvPr>
          <p:cNvSpPr>
            <a:spLocks noChangeAspect="1"/>
          </p:cNvSpPr>
          <p:nvPr userDrawn="1"/>
        </p:nvSpPr>
        <p:spPr>
          <a:xfrm>
            <a:off x="3532973" y="2988003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  <a:alpha val="6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2C33785-5AEF-1ACC-DD4A-F101727E85A7}"/>
              </a:ext>
            </a:extLst>
          </p:cNvPr>
          <p:cNvSpPr>
            <a:spLocks noChangeAspect="1"/>
          </p:cNvSpPr>
          <p:nvPr userDrawn="1"/>
        </p:nvSpPr>
        <p:spPr>
          <a:xfrm>
            <a:off x="5638801" y="2988003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  <a:alpha val="6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754BCB8-D061-D517-C724-156486A4F681}"/>
              </a:ext>
            </a:extLst>
          </p:cNvPr>
          <p:cNvSpPr>
            <a:spLocks noChangeAspect="1"/>
          </p:cNvSpPr>
          <p:nvPr userDrawn="1"/>
        </p:nvSpPr>
        <p:spPr>
          <a:xfrm>
            <a:off x="7744629" y="2988003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  <a:alpha val="6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6550EA0-7F0D-53DB-DE5B-6B2D4ECAB8E8}"/>
              </a:ext>
            </a:extLst>
          </p:cNvPr>
          <p:cNvSpPr>
            <a:spLocks noChangeAspect="1"/>
          </p:cNvSpPr>
          <p:nvPr userDrawn="1"/>
        </p:nvSpPr>
        <p:spPr>
          <a:xfrm>
            <a:off x="1427145" y="2988003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  <a:alpha val="6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F407A3B-D791-79FA-77AB-26E957844D0D}"/>
              </a:ext>
            </a:extLst>
          </p:cNvPr>
          <p:cNvSpPr>
            <a:spLocks noChangeAspect="1"/>
          </p:cNvSpPr>
          <p:nvPr userDrawn="1"/>
        </p:nvSpPr>
        <p:spPr>
          <a:xfrm>
            <a:off x="9850456" y="2988003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  <a:alpha val="6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EA8833A-A4D9-107C-EB32-0726E8BE4D55}"/>
              </a:ext>
            </a:extLst>
          </p:cNvPr>
          <p:cNvCxnSpPr>
            <a:cxnSpLocks/>
          </p:cNvCxnSpPr>
          <p:nvPr userDrawn="1"/>
        </p:nvCxnSpPr>
        <p:spPr>
          <a:xfrm>
            <a:off x="1884345" y="2614107"/>
            <a:ext cx="0" cy="36576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93B8BA9-F7B2-500F-E631-7A10DAE6D1FC}"/>
              </a:ext>
            </a:extLst>
          </p:cNvPr>
          <p:cNvCxnSpPr>
            <a:cxnSpLocks/>
          </p:cNvCxnSpPr>
          <p:nvPr userDrawn="1"/>
        </p:nvCxnSpPr>
        <p:spPr>
          <a:xfrm>
            <a:off x="3990173" y="2614107"/>
            <a:ext cx="0" cy="36576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3BDC688-26E0-DB80-A6B7-1D961EECCCB0}"/>
              </a:ext>
            </a:extLst>
          </p:cNvPr>
          <p:cNvCxnSpPr>
            <a:cxnSpLocks/>
          </p:cNvCxnSpPr>
          <p:nvPr userDrawn="1"/>
        </p:nvCxnSpPr>
        <p:spPr>
          <a:xfrm>
            <a:off x="6096001" y="2614107"/>
            <a:ext cx="0" cy="36576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7609361-4B70-D9A5-5081-2D72C6DE09B6}"/>
              </a:ext>
            </a:extLst>
          </p:cNvPr>
          <p:cNvCxnSpPr>
            <a:cxnSpLocks/>
          </p:cNvCxnSpPr>
          <p:nvPr userDrawn="1"/>
        </p:nvCxnSpPr>
        <p:spPr>
          <a:xfrm>
            <a:off x="8201829" y="2614107"/>
            <a:ext cx="0" cy="36576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ADE6E83-4F1D-B6E2-8A82-02A7B42CAF06}"/>
              </a:ext>
            </a:extLst>
          </p:cNvPr>
          <p:cNvCxnSpPr>
            <a:cxnSpLocks/>
          </p:cNvCxnSpPr>
          <p:nvPr userDrawn="1"/>
        </p:nvCxnSpPr>
        <p:spPr>
          <a:xfrm>
            <a:off x="10307655" y="2614107"/>
            <a:ext cx="1" cy="36576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25113EE0-11F5-6566-70A6-94B5427E615B}"/>
              </a:ext>
            </a:extLst>
          </p:cNvPr>
          <p:cNvSpPr>
            <a:spLocks noChangeAspect="1"/>
          </p:cNvSpPr>
          <p:nvPr userDrawn="1"/>
        </p:nvSpPr>
        <p:spPr>
          <a:xfrm>
            <a:off x="1747185" y="2310243"/>
            <a:ext cx="274320" cy="27432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FA14674-602B-1E19-2FE9-C9336D6DB1C7}"/>
              </a:ext>
            </a:extLst>
          </p:cNvPr>
          <p:cNvSpPr>
            <a:spLocks noChangeAspect="1"/>
          </p:cNvSpPr>
          <p:nvPr userDrawn="1"/>
        </p:nvSpPr>
        <p:spPr>
          <a:xfrm>
            <a:off x="3853013" y="2310243"/>
            <a:ext cx="274320" cy="27432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9243542-A4A7-9927-CD7D-B1AF21CBDF81}"/>
              </a:ext>
            </a:extLst>
          </p:cNvPr>
          <p:cNvSpPr>
            <a:spLocks noChangeAspect="1"/>
          </p:cNvSpPr>
          <p:nvPr userDrawn="1"/>
        </p:nvSpPr>
        <p:spPr>
          <a:xfrm>
            <a:off x="5958841" y="2310243"/>
            <a:ext cx="274320" cy="27432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09271950-50D0-A149-472D-9C6A854399EC}"/>
              </a:ext>
            </a:extLst>
          </p:cNvPr>
          <p:cNvSpPr>
            <a:spLocks noChangeAspect="1"/>
          </p:cNvSpPr>
          <p:nvPr userDrawn="1"/>
        </p:nvSpPr>
        <p:spPr>
          <a:xfrm>
            <a:off x="8064669" y="2310243"/>
            <a:ext cx="274320" cy="27432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931F1CF-EBB5-D5D8-947C-F0EEDED571FC}"/>
              </a:ext>
            </a:extLst>
          </p:cNvPr>
          <p:cNvSpPr>
            <a:spLocks noChangeAspect="1"/>
          </p:cNvSpPr>
          <p:nvPr userDrawn="1"/>
        </p:nvSpPr>
        <p:spPr>
          <a:xfrm>
            <a:off x="10170495" y="2310243"/>
            <a:ext cx="274320" cy="27432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hape 12">
            <a:extLst>
              <a:ext uri="{FF2B5EF4-FFF2-40B4-BE49-F238E27FC236}">
                <a16:creationId xmlns:a16="http://schemas.microsoft.com/office/drawing/2014/main" id="{93A1959E-E4DE-F2BE-69ED-00BD13E6354B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7" name="Shape 2">
            <a:extLst>
              <a:ext uri="{FF2B5EF4-FFF2-40B4-BE49-F238E27FC236}">
                <a16:creationId xmlns:a16="http://schemas.microsoft.com/office/drawing/2014/main" id="{CCCC3AE2-47CC-B628-5F00-D93B9E3D3DD6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5" name="SS_LOGO">
            <a:extLst>
              <a:ext uri="{FF2B5EF4-FFF2-40B4-BE49-F238E27FC236}">
                <a16:creationId xmlns:a16="http://schemas.microsoft.com/office/drawing/2014/main" id="{18E404EE-107F-8EEE-DBF0-216ADAB0C0D7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4" name="SS_PRESENTATION_TITLE">
            <a:extLst>
              <a:ext uri="{FF2B5EF4-FFF2-40B4-BE49-F238E27FC236}">
                <a16:creationId xmlns:a16="http://schemas.microsoft.com/office/drawing/2014/main" id="{44D9DCF3-26EA-A0E8-48C0-195F8D3CC7C7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" name="SS_TITLE">
            <a:extLst>
              <a:ext uri="{FF2B5EF4-FFF2-40B4-BE49-F238E27FC236}">
                <a16:creationId xmlns:a16="http://schemas.microsoft.com/office/drawing/2014/main" id="{0E26C8D6-C19F-8E80-161A-0263B669796D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3" name="SS_PAGE">
            <a:extLst>
              <a:ext uri="{FF2B5EF4-FFF2-40B4-BE49-F238E27FC236}">
                <a16:creationId xmlns:a16="http://schemas.microsoft.com/office/drawing/2014/main" id="{BAB636AE-9562-AC49-EBB7-1E6E98637CBE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42" name="SS_ITEM_5_CONTENT">
            <a:extLst>
              <a:ext uri="{FF2B5EF4-FFF2-40B4-BE49-F238E27FC236}">
                <a16:creationId xmlns:a16="http://schemas.microsoft.com/office/drawing/2014/main" id="{1528A574-0216-D81C-59E3-79C46CFDF76C}"/>
              </a:ext>
            </a:extLst>
          </p:cNvPr>
          <p:cNvSpPr>
            <a:spLocks noGrp="1"/>
          </p:cNvSpPr>
          <p:nvPr>
            <p:ph type="body" sz="quarter" idx="140" hasCustomPrompt="1"/>
          </p:nvPr>
        </p:nvSpPr>
        <p:spPr>
          <a:xfrm>
            <a:off x="9393255" y="4122026"/>
            <a:ext cx="1828800" cy="18288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aliquam</a:t>
            </a:r>
            <a:endParaRPr lang="en-US" dirty="0"/>
          </a:p>
        </p:txBody>
      </p:sp>
      <p:sp>
        <p:nvSpPr>
          <p:cNvPr id="41" name="SS_ITEM_5_TITLE">
            <a:extLst>
              <a:ext uri="{FF2B5EF4-FFF2-40B4-BE49-F238E27FC236}">
                <a16:creationId xmlns:a16="http://schemas.microsoft.com/office/drawing/2014/main" id="{90D7BACD-5AB2-D894-836B-2327AB338860}"/>
              </a:ext>
            </a:extLst>
          </p:cNvPr>
          <p:cNvSpPr>
            <a:spLocks noGrp="1"/>
          </p:cNvSpPr>
          <p:nvPr>
            <p:ph type="body" sz="quarter" idx="139"/>
          </p:nvPr>
        </p:nvSpPr>
        <p:spPr>
          <a:xfrm>
            <a:off x="9393255" y="1752786"/>
            <a:ext cx="182880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2" name="SS_ICON_5">
            <a:extLst>
              <a:ext uri="{FF2B5EF4-FFF2-40B4-BE49-F238E27FC236}">
                <a16:creationId xmlns:a16="http://schemas.microsoft.com/office/drawing/2014/main" id="{87DD02CA-E323-D864-6726-A58B8AA1F372}"/>
              </a:ext>
            </a:extLst>
          </p:cNvPr>
          <p:cNvSpPr>
            <a:spLocks noGrp="1" noChangeAspect="1"/>
          </p:cNvSpPr>
          <p:nvPr>
            <p:ph type="pic" sz="quarter" idx="130"/>
          </p:nvPr>
        </p:nvSpPr>
        <p:spPr>
          <a:xfrm>
            <a:off x="10079055" y="3216603"/>
            <a:ext cx="457200" cy="4572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500"/>
            </a:lvl1pPr>
          </a:lstStyle>
          <a:p>
            <a:endParaRPr lang="en-US" dirty="0"/>
          </a:p>
        </p:txBody>
      </p:sp>
      <p:sp>
        <p:nvSpPr>
          <p:cNvPr id="40" name="SS_ITEM_4_CONTENT">
            <a:extLst>
              <a:ext uri="{FF2B5EF4-FFF2-40B4-BE49-F238E27FC236}">
                <a16:creationId xmlns:a16="http://schemas.microsoft.com/office/drawing/2014/main" id="{B1C78791-9EA2-A7F1-6717-565C81C95FDD}"/>
              </a:ext>
            </a:extLst>
          </p:cNvPr>
          <p:cNvSpPr>
            <a:spLocks noGrp="1"/>
          </p:cNvSpPr>
          <p:nvPr>
            <p:ph type="body" sz="quarter" idx="138" hasCustomPrompt="1"/>
          </p:nvPr>
        </p:nvSpPr>
        <p:spPr>
          <a:xfrm>
            <a:off x="7287426" y="4130942"/>
            <a:ext cx="1828800" cy="18288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aliquam</a:t>
            </a:r>
            <a:endParaRPr lang="en-US" dirty="0"/>
          </a:p>
        </p:txBody>
      </p:sp>
      <p:sp>
        <p:nvSpPr>
          <p:cNvPr id="39" name="SS_ITEM_4_TITLE">
            <a:extLst>
              <a:ext uri="{FF2B5EF4-FFF2-40B4-BE49-F238E27FC236}">
                <a16:creationId xmlns:a16="http://schemas.microsoft.com/office/drawing/2014/main" id="{B8B4FAE2-FD25-03D2-A68D-2AAF3139709E}"/>
              </a:ext>
            </a:extLst>
          </p:cNvPr>
          <p:cNvSpPr>
            <a:spLocks noGrp="1"/>
          </p:cNvSpPr>
          <p:nvPr>
            <p:ph type="body" sz="quarter" idx="137"/>
          </p:nvPr>
        </p:nvSpPr>
        <p:spPr>
          <a:xfrm>
            <a:off x="7287426" y="1761702"/>
            <a:ext cx="182880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1" name="SS_ICON_4">
            <a:extLst>
              <a:ext uri="{FF2B5EF4-FFF2-40B4-BE49-F238E27FC236}">
                <a16:creationId xmlns:a16="http://schemas.microsoft.com/office/drawing/2014/main" id="{EC49A7D7-F765-63DB-C89A-4ED02B7CA9AE}"/>
              </a:ext>
            </a:extLst>
          </p:cNvPr>
          <p:cNvSpPr>
            <a:spLocks noGrp="1" noChangeAspect="1"/>
          </p:cNvSpPr>
          <p:nvPr>
            <p:ph type="pic" sz="quarter" idx="129"/>
          </p:nvPr>
        </p:nvSpPr>
        <p:spPr>
          <a:xfrm>
            <a:off x="7973229" y="3216603"/>
            <a:ext cx="457200" cy="4572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500"/>
            </a:lvl1pPr>
          </a:lstStyle>
          <a:p>
            <a:endParaRPr lang="en-US" dirty="0"/>
          </a:p>
        </p:txBody>
      </p:sp>
      <p:sp>
        <p:nvSpPr>
          <p:cNvPr id="38" name="SS_ITEM_3_CONTENT">
            <a:extLst>
              <a:ext uri="{FF2B5EF4-FFF2-40B4-BE49-F238E27FC236}">
                <a16:creationId xmlns:a16="http://schemas.microsoft.com/office/drawing/2014/main" id="{666B8781-B383-686F-780D-52F08EFC1A1E}"/>
              </a:ext>
            </a:extLst>
          </p:cNvPr>
          <p:cNvSpPr>
            <a:spLocks noGrp="1"/>
          </p:cNvSpPr>
          <p:nvPr>
            <p:ph type="body" sz="quarter" idx="136" hasCustomPrompt="1"/>
          </p:nvPr>
        </p:nvSpPr>
        <p:spPr>
          <a:xfrm>
            <a:off x="5181599" y="4131176"/>
            <a:ext cx="1828800" cy="18288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37" name="SS_ITEM_3_TITLE">
            <a:extLst>
              <a:ext uri="{FF2B5EF4-FFF2-40B4-BE49-F238E27FC236}">
                <a16:creationId xmlns:a16="http://schemas.microsoft.com/office/drawing/2014/main" id="{6FEA21D8-14E5-8992-7A2B-E4A316FE363A}"/>
              </a:ext>
            </a:extLst>
          </p:cNvPr>
          <p:cNvSpPr>
            <a:spLocks noGrp="1"/>
          </p:cNvSpPr>
          <p:nvPr>
            <p:ph type="body" sz="quarter" idx="135"/>
          </p:nvPr>
        </p:nvSpPr>
        <p:spPr>
          <a:xfrm>
            <a:off x="5181599" y="1761936"/>
            <a:ext cx="182880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0" name="SS_ICON_3">
            <a:extLst>
              <a:ext uri="{FF2B5EF4-FFF2-40B4-BE49-F238E27FC236}">
                <a16:creationId xmlns:a16="http://schemas.microsoft.com/office/drawing/2014/main" id="{EC0CC791-1044-374C-0DD1-36D57A8561E5}"/>
              </a:ext>
            </a:extLst>
          </p:cNvPr>
          <p:cNvSpPr>
            <a:spLocks noGrp="1" noChangeAspect="1"/>
          </p:cNvSpPr>
          <p:nvPr>
            <p:ph type="pic" sz="quarter" idx="128"/>
          </p:nvPr>
        </p:nvSpPr>
        <p:spPr>
          <a:xfrm>
            <a:off x="5867401" y="3216603"/>
            <a:ext cx="457200" cy="4572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500"/>
            </a:lvl1pPr>
          </a:lstStyle>
          <a:p>
            <a:endParaRPr lang="en-US" dirty="0"/>
          </a:p>
        </p:txBody>
      </p:sp>
      <p:sp>
        <p:nvSpPr>
          <p:cNvPr id="36" name="SS_ITEM_2_CONTENT">
            <a:extLst>
              <a:ext uri="{FF2B5EF4-FFF2-40B4-BE49-F238E27FC236}">
                <a16:creationId xmlns:a16="http://schemas.microsoft.com/office/drawing/2014/main" id="{41697C6C-8724-3DE6-6B5C-45D55A66CB46}"/>
              </a:ext>
            </a:extLst>
          </p:cNvPr>
          <p:cNvSpPr>
            <a:spLocks noGrp="1"/>
          </p:cNvSpPr>
          <p:nvPr>
            <p:ph type="body" sz="quarter" idx="134" hasCustomPrompt="1"/>
          </p:nvPr>
        </p:nvSpPr>
        <p:spPr>
          <a:xfrm>
            <a:off x="3075772" y="4134224"/>
            <a:ext cx="1828800" cy="18288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35" name="SS_ITEM_2_TITLE">
            <a:extLst>
              <a:ext uri="{FF2B5EF4-FFF2-40B4-BE49-F238E27FC236}">
                <a16:creationId xmlns:a16="http://schemas.microsoft.com/office/drawing/2014/main" id="{FDB34AB5-704A-4DB9-90F8-966A07515922}"/>
              </a:ext>
            </a:extLst>
          </p:cNvPr>
          <p:cNvSpPr>
            <a:spLocks noGrp="1"/>
          </p:cNvSpPr>
          <p:nvPr>
            <p:ph type="body" sz="quarter" idx="133"/>
          </p:nvPr>
        </p:nvSpPr>
        <p:spPr>
          <a:xfrm>
            <a:off x="3075772" y="1764984"/>
            <a:ext cx="182880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29" name="SS_ICON_2">
            <a:extLst>
              <a:ext uri="{FF2B5EF4-FFF2-40B4-BE49-F238E27FC236}">
                <a16:creationId xmlns:a16="http://schemas.microsoft.com/office/drawing/2014/main" id="{32401166-5AEE-DFEC-7FC5-64AFAAACB7D1}"/>
              </a:ext>
            </a:extLst>
          </p:cNvPr>
          <p:cNvSpPr>
            <a:spLocks noGrp="1" noChangeAspect="1"/>
          </p:cNvSpPr>
          <p:nvPr>
            <p:ph type="pic" sz="quarter" idx="127"/>
          </p:nvPr>
        </p:nvSpPr>
        <p:spPr>
          <a:xfrm>
            <a:off x="3761573" y="3216603"/>
            <a:ext cx="457200" cy="4572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500"/>
            </a:lvl1pPr>
          </a:lstStyle>
          <a:p>
            <a:endParaRPr lang="en-US" dirty="0"/>
          </a:p>
        </p:txBody>
      </p:sp>
      <p:sp>
        <p:nvSpPr>
          <p:cNvPr id="34" name="SS_ITEM_1_CONTENT">
            <a:extLst>
              <a:ext uri="{FF2B5EF4-FFF2-40B4-BE49-F238E27FC236}">
                <a16:creationId xmlns:a16="http://schemas.microsoft.com/office/drawing/2014/main" id="{6931E6FE-ABFC-2D01-6444-A1C93C1B8DB1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969945" y="4130757"/>
            <a:ext cx="1828800" cy="18288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33" name="SS_ITEM_1_TITLE">
            <a:extLst>
              <a:ext uri="{FF2B5EF4-FFF2-40B4-BE49-F238E27FC236}">
                <a16:creationId xmlns:a16="http://schemas.microsoft.com/office/drawing/2014/main" id="{2EE0D641-8CF7-0007-8751-DCADC040CD83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>
          <a:xfrm>
            <a:off x="969945" y="1761517"/>
            <a:ext cx="1828800" cy="3657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22" name="SS_ICON_1">
            <a:extLst>
              <a:ext uri="{FF2B5EF4-FFF2-40B4-BE49-F238E27FC236}">
                <a16:creationId xmlns:a16="http://schemas.microsoft.com/office/drawing/2014/main" id="{A5318595-587B-23A1-9965-0FD88ED24196}"/>
              </a:ext>
            </a:extLst>
          </p:cNvPr>
          <p:cNvSpPr>
            <a:spLocks noGrp="1" noChangeAspect="1"/>
          </p:cNvSpPr>
          <p:nvPr userDrawn="1">
            <p:ph type="pic" sz="quarter" idx="10"/>
          </p:nvPr>
        </p:nvSpPr>
        <p:spPr>
          <a:xfrm>
            <a:off x="1655745" y="3216603"/>
            <a:ext cx="457200" cy="4572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5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1413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MILESTONE_3_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6">
            <a:extLst>
              <a:ext uri="{FF2B5EF4-FFF2-40B4-BE49-F238E27FC236}">
                <a16:creationId xmlns:a16="http://schemas.microsoft.com/office/drawing/2014/main" id="{C2DC924D-F790-EB76-5DBA-BB1C6A69EC88}"/>
              </a:ext>
            </a:extLst>
          </p:cNvPr>
          <p:cNvSpPr/>
          <p:nvPr/>
        </p:nvSpPr>
        <p:spPr>
          <a:xfrm>
            <a:off x="0" y="3019929"/>
            <a:ext cx="12192308" cy="3838072"/>
          </a:xfrm>
          <a:custGeom>
            <a:avLst/>
            <a:gdLst>
              <a:gd name="connsiteX0" fmla="*/ 12192000 w 12192000"/>
              <a:gd name="connsiteY0" fmla="*/ 0 h 4995557"/>
              <a:gd name="connsiteX1" fmla="*/ 0 w 12192000"/>
              <a:gd name="connsiteY1" fmla="*/ 4995557 h 4995557"/>
              <a:gd name="connsiteX2" fmla="*/ 1868493 w 12192000"/>
              <a:gd name="connsiteY2" fmla="*/ 4995557 h 4995557"/>
              <a:gd name="connsiteX3" fmla="*/ 12192000 w 12192000"/>
              <a:gd name="connsiteY3" fmla="*/ 222670 h 4995557"/>
              <a:gd name="connsiteX4" fmla="*/ 12192000 w 12192000"/>
              <a:gd name="connsiteY4" fmla="*/ 0 h 4995557"/>
              <a:gd name="connsiteX0" fmla="*/ 12192000 w 12192000"/>
              <a:gd name="connsiteY0" fmla="*/ 0 h 4995557"/>
              <a:gd name="connsiteX1" fmla="*/ 0 w 12192000"/>
              <a:gd name="connsiteY1" fmla="*/ 4995557 h 4995557"/>
              <a:gd name="connsiteX2" fmla="*/ 1868493 w 12192000"/>
              <a:gd name="connsiteY2" fmla="*/ 4995557 h 4995557"/>
              <a:gd name="connsiteX3" fmla="*/ 12192000 w 12192000"/>
              <a:gd name="connsiteY3" fmla="*/ 606128 h 4995557"/>
              <a:gd name="connsiteX4" fmla="*/ 12192000 w 12192000"/>
              <a:gd name="connsiteY4" fmla="*/ 0 h 4995557"/>
              <a:gd name="connsiteX0" fmla="*/ 12201833 w 12201833"/>
              <a:gd name="connsiteY0" fmla="*/ 0 h 4621931"/>
              <a:gd name="connsiteX1" fmla="*/ 0 w 12201833"/>
              <a:gd name="connsiteY1" fmla="*/ 4621931 h 4621931"/>
              <a:gd name="connsiteX2" fmla="*/ 1868493 w 12201833"/>
              <a:gd name="connsiteY2" fmla="*/ 4621931 h 4621931"/>
              <a:gd name="connsiteX3" fmla="*/ 12192000 w 12201833"/>
              <a:gd name="connsiteY3" fmla="*/ 232502 h 4621931"/>
              <a:gd name="connsiteX4" fmla="*/ 12201833 w 12201833"/>
              <a:gd name="connsiteY4" fmla="*/ 0 h 4621931"/>
              <a:gd name="connsiteX0" fmla="*/ 12192308 w 12192308"/>
              <a:gd name="connsiteY0" fmla="*/ 0 h 4620026"/>
              <a:gd name="connsiteX1" fmla="*/ 0 w 12192308"/>
              <a:gd name="connsiteY1" fmla="*/ 4620026 h 4620026"/>
              <a:gd name="connsiteX2" fmla="*/ 1868493 w 12192308"/>
              <a:gd name="connsiteY2" fmla="*/ 4620026 h 4620026"/>
              <a:gd name="connsiteX3" fmla="*/ 12192000 w 12192308"/>
              <a:gd name="connsiteY3" fmla="*/ 230597 h 4620026"/>
              <a:gd name="connsiteX4" fmla="*/ 12192308 w 12192308"/>
              <a:gd name="connsiteY4" fmla="*/ 0 h 462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308" h="4620026">
                <a:moveTo>
                  <a:pt x="12192308" y="0"/>
                </a:moveTo>
                <a:lnTo>
                  <a:pt x="0" y="4620026"/>
                </a:lnTo>
                <a:lnTo>
                  <a:pt x="1868493" y="4620026"/>
                </a:lnTo>
                <a:lnTo>
                  <a:pt x="12192000" y="230597"/>
                </a:lnTo>
                <a:cubicBezTo>
                  <a:pt x="12192103" y="153731"/>
                  <a:pt x="12192205" y="76866"/>
                  <a:pt x="12192308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454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Flowchart: Merge 8">
            <a:extLst>
              <a:ext uri="{FF2B5EF4-FFF2-40B4-BE49-F238E27FC236}">
                <a16:creationId xmlns:a16="http://schemas.microsoft.com/office/drawing/2014/main" id="{2D5BB065-35AD-48A1-04CC-D913B0B4F957}"/>
              </a:ext>
            </a:extLst>
          </p:cNvPr>
          <p:cNvSpPr/>
          <p:nvPr userDrawn="1"/>
        </p:nvSpPr>
        <p:spPr>
          <a:xfrm rot="16200000">
            <a:off x="2346539" y="3268640"/>
            <a:ext cx="685800" cy="685800"/>
          </a:xfrm>
          <a:prstGeom prst="flowChartMerg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5BF1305-4A57-9F38-64DB-593A48F39622}"/>
              </a:ext>
            </a:extLst>
          </p:cNvPr>
          <p:cNvCxnSpPr>
            <a:cxnSpLocks/>
          </p:cNvCxnSpPr>
          <p:nvPr userDrawn="1"/>
        </p:nvCxnSpPr>
        <p:spPr>
          <a:xfrm>
            <a:off x="2437979" y="3801279"/>
            <a:ext cx="0" cy="256032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C8253CE7-9D8C-CD70-0AF7-266AB7DEB911}"/>
              </a:ext>
            </a:extLst>
          </p:cNvPr>
          <p:cNvSpPr/>
          <p:nvPr userDrawn="1"/>
        </p:nvSpPr>
        <p:spPr>
          <a:xfrm>
            <a:off x="2252414" y="6271918"/>
            <a:ext cx="383458" cy="1966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5B6AC48-3E26-053A-A5F0-BD76AB21D5B5}"/>
              </a:ext>
            </a:extLst>
          </p:cNvPr>
          <p:cNvSpPr/>
          <p:nvPr userDrawn="1"/>
        </p:nvSpPr>
        <p:spPr>
          <a:xfrm>
            <a:off x="5891804" y="5048896"/>
            <a:ext cx="383458" cy="1966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1684A02-0C89-3129-E706-1DBDEF1E0C55}"/>
              </a:ext>
            </a:extLst>
          </p:cNvPr>
          <p:cNvSpPr/>
          <p:nvPr userDrawn="1"/>
        </p:nvSpPr>
        <p:spPr>
          <a:xfrm>
            <a:off x="9531195" y="3834564"/>
            <a:ext cx="383458" cy="1966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lowchart: Merge 38">
            <a:extLst>
              <a:ext uri="{FF2B5EF4-FFF2-40B4-BE49-F238E27FC236}">
                <a16:creationId xmlns:a16="http://schemas.microsoft.com/office/drawing/2014/main" id="{4830ABDF-9251-21C9-6215-B0C882A239E5}"/>
              </a:ext>
            </a:extLst>
          </p:cNvPr>
          <p:cNvSpPr/>
          <p:nvPr userDrawn="1"/>
        </p:nvSpPr>
        <p:spPr>
          <a:xfrm rot="16200000">
            <a:off x="5987461" y="2051994"/>
            <a:ext cx="685800" cy="685800"/>
          </a:xfrm>
          <a:prstGeom prst="flowChartMerg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48849A2-4DEA-3041-57BD-2EB245B89B6F}"/>
              </a:ext>
            </a:extLst>
          </p:cNvPr>
          <p:cNvCxnSpPr>
            <a:cxnSpLocks/>
          </p:cNvCxnSpPr>
          <p:nvPr userDrawn="1"/>
        </p:nvCxnSpPr>
        <p:spPr>
          <a:xfrm>
            <a:off x="6078901" y="2584633"/>
            <a:ext cx="0" cy="256032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Flowchart: Merge 46">
            <a:extLst>
              <a:ext uri="{FF2B5EF4-FFF2-40B4-BE49-F238E27FC236}">
                <a16:creationId xmlns:a16="http://schemas.microsoft.com/office/drawing/2014/main" id="{CD00379B-A9CE-8D16-23DA-0C6E09EDAB42}"/>
              </a:ext>
            </a:extLst>
          </p:cNvPr>
          <p:cNvSpPr/>
          <p:nvPr userDrawn="1"/>
        </p:nvSpPr>
        <p:spPr>
          <a:xfrm rot="16200000">
            <a:off x="9618223" y="824419"/>
            <a:ext cx="685800" cy="685800"/>
          </a:xfrm>
          <a:prstGeom prst="flowChartMerg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DAC6B197-5451-EF61-23E1-C43A4E627E5E}"/>
              </a:ext>
            </a:extLst>
          </p:cNvPr>
          <p:cNvCxnSpPr>
            <a:cxnSpLocks/>
          </p:cNvCxnSpPr>
          <p:nvPr userDrawn="1"/>
        </p:nvCxnSpPr>
        <p:spPr>
          <a:xfrm>
            <a:off x="9709663" y="1357058"/>
            <a:ext cx="0" cy="256032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hape 12">
            <a:extLst>
              <a:ext uri="{FF2B5EF4-FFF2-40B4-BE49-F238E27FC236}">
                <a16:creationId xmlns:a16="http://schemas.microsoft.com/office/drawing/2014/main" id="{D472A4DA-A392-4D68-1F82-9D6ECA2F9624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6" name="Shape 2">
            <a:extLst>
              <a:ext uri="{FF2B5EF4-FFF2-40B4-BE49-F238E27FC236}">
                <a16:creationId xmlns:a16="http://schemas.microsoft.com/office/drawing/2014/main" id="{8AF8CB42-4853-B839-5E74-6A03DEB50722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2" name="SS_LOGO">
            <a:extLst>
              <a:ext uri="{FF2B5EF4-FFF2-40B4-BE49-F238E27FC236}">
                <a16:creationId xmlns:a16="http://schemas.microsoft.com/office/drawing/2014/main" id="{0C48B2C5-2575-2E73-01B7-584ACF80F7A1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0" name="SS_PRESENTATION_TITLE">
            <a:extLst>
              <a:ext uri="{FF2B5EF4-FFF2-40B4-BE49-F238E27FC236}">
                <a16:creationId xmlns:a16="http://schemas.microsoft.com/office/drawing/2014/main" id="{D1D585A2-7537-B71A-85F6-7DB579F01A36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4" name="SS_TITLE">
            <a:extLst>
              <a:ext uri="{FF2B5EF4-FFF2-40B4-BE49-F238E27FC236}">
                <a16:creationId xmlns:a16="http://schemas.microsoft.com/office/drawing/2014/main" id="{3AFEE10C-4EC7-C237-AED7-A091AAEC2429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SS_PAGE">
            <a:extLst>
              <a:ext uri="{FF2B5EF4-FFF2-40B4-BE49-F238E27FC236}">
                <a16:creationId xmlns:a16="http://schemas.microsoft.com/office/drawing/2014/main" id="{81DCC4A2-06C6-CAA4-1920-29E6A6121C52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3" name="SS_ITEM_3_CONTENT">
            <a:extLst>
              <a:ext uri="{FF2B5EF4-FFF2-40B4-BE49-F238E27FC236}">
                <a16:creationId xmlns:a16="http://schemas.microsoft.com/office/drawing/2014/main" id="{D3EE5D89-A605-FCC0-685D-E40C290B80C6}"/>
              </a:ext>
            </a:extLst>
          </p:cNvPr>
          <p:cNvSpPr>
            <a:spLocks noGrp="1"/>
          </p:cNvSpPr>
          <p:nvPr>
            <p:ph type="body" sz="quarter" idx="141" hasCustomPrompt="1"/>
          </p:nvPr>
        </p:nvSpPr>
        <p:spPr>
          <a:xfrm>
            <a:off x="8363463" y="2410084"/>
            <a:ext cx="2743200" cy="640080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2" name="SS_ITEM_3_TITLE">
            <a:extLst>
              <a:ext uri="{FF2B5EF4-FFF2-40B4-BE49-F238E27FC236}">
                <a16:creationId xmlns:a16="http://schemas.microsoft.com/office/drawing/2014/main" id="{4C61E2EC-F2E8-A837-D173-929EC69B2064}"/>
              </a:ext>
            </a:extLst>
          </p:cNvPr>
          <p:cNvSpPr>
            <a:spLocks noGrp="1"/>
          </p:cNvSpPr>
          <p:nvPr>
            <p:ph type="body" sz="quarter" idx="140"/>
          </p:nvPr>
        </p:nvSpPr>
        <p:spPr>
          <a:xfrm>
            <a:off x="8363463" y="1857757"/>
            <a:ext cx="2743200" cy="4572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42" name="SS_ITEM_2_CONTENT">
            <a:extLst>
              <a:ext uri="{FF2B5EF4-FFF2-40B4-BE49-F238E27FC236}">
                <a16:creationId xmlns:a16="http://schemas.microsoft.com/office/drawing/2014/main" id="{21D7420E-E95D-E38C-8902-4BBBA8566773}"/>
              </a:ext>
            </a:extLst>
          </p:cNvPr>
          <p:cNvSpPr>
            <a:spLocks noGrp="1"/>
          </p:cNvSpPr>
          <p:nvPr>
            <p:ph type="body" sz="quarter" idx="139" hasCustomPrompt="1"/>
          </p:nvPr>
        </p:nvSpPr>
        <p:spPr>
          <a:xfrm>
            <a:off x="4704080" y="3635997"/>
            <a:ext cx="2743200" cy="640080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41" name="SS_ITEM_2_TITLE">
            <a:extLst>
              <a:ext uri="{FF2B5EF4-FFF2-40B4-BE49-F238E27FC236}">
                <a16:creationId xmlns:a16="http://schemas.microsoft.com/office/drawing/2014/main" id="{789CF198-AFF4-595A-7F9D-C2D60543D9E1}"/>
              </a:ext>
            </a:extLst>
          </p:cNvPr>
          <p:cNvSpPr>
            <a:spLocks noGrp="1"/>
          </p:cNvSpPr>
          <p:nvPr>
            <p:ph type="body" sz="quarter" idx="138"/>
          </p:nvPr>
        </p:nvSpPr>
        <p:spPr>
          <a:xfrm>
            <a:off x="4704080" y="3083670"/>
            <a:ext cx="2743200" cy="4572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5" name="SS_ITEM_1_CONTENT">
            <a:extLst>
              <a:ext uri="{FF2B5EF4-FFF2-40B4-BE49-F238E27FC236}">
                <a16:creationId xmlns:a16="http://schemas.microsoft.com/office/drawing/2014/main" id="{7EB1A392-E774-2DFD-298C-8B069C2A9E19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1066379" y="4852643"/>
            <a:ext cx="2743200" cy="640080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31" name="SS_ITEM_1_TITLE">
            <a:extLst>
              <a:ext uri="{FF2B5EF4-FFF2-40B4-BE49-F238E27FC236}">
                <a16:creationId xmlns:a16="http://schemas.microsoft.com/office/drawing/2014/main" id="{46E1A857-A5BA-FD08-802B-3636A0FEF9D8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>
          <a:xfrm>
            <a:off x="1066379" y="4300316"/>
            <a:ext cx="2743200" cy="4572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16815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MILESTONE_4_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6">
            <a:extLst>
              <a:ext uri="{FF2B5EF4-FFF2-40B4-BE49-F238E27FC236}">
                <a16:creationId xmlns:a16="http://schemas.microsoft.com/office/drawing/2014/main" id="{C2DC924D-F790-EB76-5DBA-BB1C6A69EC88}"/>
              </a:ext>
            </a:extLst>
          </p:cNvPr>
          <p:cNvSpPr/>
          <p:nvPr/>
        </p:nvSpPr>
        <p:spPr>
          <a:xfrm>
            <a:off x="0" y="3019929"/>
            <a:ext cx="12192308" cy="3838072"/>
          </a:xfrm>
          <a:custGeom>
            <a:avLst/>
            <a:gdLst>
              <a:gd name="connsiteX0" fmla="*/ 12192000 w 12192000"/>
              <a:gd name="connsiteY0" fmla="*/ 0 h 4995557"/>
              <a:gd name="connsiteX1" fmla="*/ 0 w 12192000"/>
              <a:gd name="connsiteY1" fmla="*/ 4995557 h 4995557"/>
              <a:gd name="connsiteX2" fmla="*/ 1868493 w 12192000"/>
              <a:gd name="connsiteY2" fmla="*/ 4995557 h 4995557"/>
              <a:gd name="connsiteX3" fmla="*/ 12192000 w 12192000"/>
              <a:gd name="connsiteY3" fmla="*/ 222670 h 4995557"/>
              <a:gd name="connsiteX4" fmla="*/ 12192000 w 12192000"/>
              <a:gd name="connsiteY4" fmla="*/ 0 h 4995557"/>
              <a:gd name="connsiteX0" fmla="*/ 12192000 w 12192000"/>
              <a:gd name="connsiteY0" fmla="*/ 0 h 4995557"/>
              <a:gd name="connsiteX1" fmla="*/ 0 w 12192000"/>
              <a:gd name="connsiteY1" fmla="*/ 4995557 h 4995557"/>
              <a:gd name="connsiteX2" fmla="*/ 1868493 w 12192000"/>
              <a:gd name="connsiteY2" fmla="*/ 4995557 h 4995557"/>
              <a:gd name="connsiteX3" fmla="*/ 12192000 w 12192000"/>
              <a:gd name="connsiteY3" fmla="*/ 606128 h 4995557"/>
              <a:gd name="connsiteX4" fmla="*/ 12192000 w 12192000"/>
              <a:gd name="connsiteY4" fmla="*/ 0 h 4995557"/>
              <a:gd name="connsiteX0" fmla="*/ 12201833 w 12201833"/>
              <a:gd name="connsiteY0" fmla="*/ 0 h 4621931"/>
              <a:gd name="connsiteX1" fmla="*/ 0 w 12201833"/>
              <a:gd name="connsiteY1" fmla="*/ 4621931 h 4621931"/>
              <a:gd name="connsiteX2" fmla="*/ 1868493 w 12201833"/>
              <a:gd name="connsiteY2" fmla="*/ 4621931 h 4621931"/>
              <a:gd name="connsiteX3" fmla="*/ 12192000 w 12201833"/>
              <a:gd name="connsiteY3" fmla="*/ 232502 h 4621931"/>
              <a:gd name="connsiteX4" fmla="*/ 12201833 w 12201833"/>
              <a:gd name="connsiteY4" fmla="*/ 0 h 4621931"/>
              <a:gd name="connsiteX0" fmla="*/ 12192308 w 12192308"/>
              <a:gd name="connsiteY0" fmla="*/ 0 h 4620026"/>
              <a:gd name="connsiteX1" fmla="*/ 0 w 12192308"/>
              <a:gd name="connsiteY1" fmla="*/ 4620026 h 4620026"/>
              <a:gd name="connsiteX2" fmla="*/ 1868493 w 12192308"/>
              <a:gd name="connsiteY2" fmla="*/ 4620026 h 4620026"/>
              <a:gd name="connsiteX3" fmla="*/ 12192000 w 12192308"/>
              <a:gd name="connsiteY3" fmla="*/ 230597 h 4620026"/>
              <a:gd name="connsiteX4" fmla="*/ 12192308 w 12192308"/>
              <a:gd name="connsiteY4" fmla="*/ 0 h 462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308" h="4620026">
                <a:moveTo>
                  <a:pt x="12192308" y="0"/>
                </a:moveTo>
                <a:lnTo>
                  <a:pt x="0" y="4620026"/>
                </a:lnTo>
                <a:lnTo>
                  <a:pt x="1868493" y="4620026"/>
                </a:lnTo>
                <a:lnTo>
                  <a:pt x="12192000" y="230597"/>
                </a:lnTo>
                <a:cubicBezTo>
                  <a:pt x="12192103" y="153731"/>
                  <a:pt x="12192205" y="76866"/>
                  <a:pt x="12192308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454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Flowchart: Merge 8">
            <a:extLst>
              <a:ext uri="{FF2B5EF4-FFF2-40B4-BE49-F238E27FC236}">
                <a16:creationId xmlns:a16="http://schemas.microsoft.com/office/drawing/2014/main" id="{2D5BB065-35AD-48A1-04CC-D913B0B4F957}"/>
              </a:ext>
            </a:extLst>
          </p:cNvPr>
          <p:cNvSpPr/>
          <p:nvPr userDrawn="1"/>
        </p:nvSpPr>
        <p:spPr>
          <a:xfrm rot="16200000">
            <a:off x="1722408" y="3532288"/>
            <a:ext cx="685800" cy="685800"/>
          </a:xfrm>
          <a:prstGeom prst="flowChartMerg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5BF1305-4A57-9F38-64DB-593A48F39622}"/>
              </a:ext>
            </a:extLst>
          </p:cNvPr>
          <p:cNvCxnSpPr>
            <a:cxnSpLocks/>
          </p:cNvCxnSpPr>
          <p:nvPr userDrawn="1"/>
        </p:nvCxnSpPr>
        <p:spPr>
          <a:xfrm>
            <a:off x="1813848" y="4064927"/>
            <a:ext cx="0" cy="256032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C8253CE7-9D8C-CD70-0AF7-266AB7DEB911}"/>
              </a:ext>
            </a:extLst>
          </p:cNvPr>
          <p:cNvSpPr/>
          <p:nvPr userDrawn="1"/>
        </p:nvSpPr>
        <p:spPr>
          <a:xfrm>
            <a:off x="1622119" y="6490299"/>
            <a:ext cx="383458" cy="1966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5B6AC48-3E26-053A-A5F0-BD76AB21D5B5}"/>
              </a:ext>
            </a:extLst>
          </p:cNvPr>
          <p:cNvSpPr/>
          <p:nvPr userDrawn="1"/>
        </p:nvSpPr>
        <p:spPr>
          <a:xfrm>
            <a:off x="3999590" y="5671435"/>
            <a:ext cx="383458" cy="1966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0A40B03-F8E3-D559-8942-A493C37B8F94}"/>
              </a:ext>
            </a:extLst>
          </p:cNvPr>
          <p:cNvSpPr/>
          <p:nvPr userDrawn="1"/>
        </p:nvSpPr>
        <p:spPr>
          <a:xfrm>
            <a:off x="6919952" y="4691184"/>
            <a:ext cx="383458" cy="1966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1684A02-0C89-3129-E706-1DBDEF1E0C55}"/>
              </a:ext>
            </a:extLst>
          </p:cNvPr>
          <p:cNvSpPr/>
          <p:nvPr userDrawn="1"/>
        </p:nvSpPr>
        <p:spPr>
          <a:xfrm>
            <a:off x="9545672" y="3813166"/>
            <a:ext cx="383458" cy="1966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lowchart: Merge 38">
            <a:extLst>
              <a:ext uri="{FF2B5EF4-FFF2-40B4-BE49-F238E27FC236}">
                <a16:creationId xmlns:a16="http://schemas.microsoft.com/office/drawing/2014/main" id="{4830ABDF-9251-21C9-6215-B0C882A239E5}"/>
              </a:ext>
            </a:extLst>
          </p:cNvPr>
          <p:cNvSpPr/>
          <p:nvPr userDrawn="1"/>
        </p:nvSpPr>
        <p:spPr>
          <a:xfrm rot="16200000">
            <a:off x="4099880" y="2659694"/>
            <a:ext cx="685800" cy="685800"/>
          </a:xfrm>
          <a:prstGeom prst="flowChartMerg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48849A2-4DEA-3041-57BD-2EB245B89B6F}"/>
              </a:ext>
            </a:extLst>
          </p:cNvPr>
          <p:cNvCxnSpPr>
            <a:cxnSpLocks/>
          </p:cNvCxnSpPr>
          <p:nvPr userDrawn="1"/>
        </p:nvCxnSpPr>
        <p:spPr>
          <a:xfrm>
            <a:off x="4191320" y="3192333"/>
            <a:ext cx="0" cy="256032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Flowchart: Merge 42">
            <a:extLst>
              <a:ext uri="{FF2B5EF4-FFF2-40B4-BE49-F238E27FC236}">
                <a16:creationId xmlns:a16="http://schemas.microsoft.com/office/drawing/2014/main" id="{B545CBB4-89B0-0817-5FDF-3484006B1337}"/>
              </a:ext>
            </a:extLst>
          </p:cNvPr>
          <p:cNvSpPr/>
          <p:nvPr userDrawn="1"/>
        </p:nvSpPr>
        <p:spPr>
          <a:xfrm rot="16200000">
            <a:off x="7020241" y="1703785"/>
            <a:ext cx="685800" cy="685800"/>
          </a:xfrm>
          <a:prstGeom prst="flowChartMerg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4506FF7-AC01-2539-53BE-4D646CB9401E}"/>
              </a:ext>
            </a:extLst>
          </p:cNvPr>
          <p:cNvCxnSpPr>
            <a:cxnSpLocks/>
          </p:cNvCxnSpPr>
          <p:nvPr userDrawn="1"/>
        </p:nvCxnSpPr>
        <p:spPr>
          <a:xfrm>
            <a:off x="7111681" y="2236424"/>
            <a:ext cx="0" cy="256032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Flowchart: Merge 46">
            <a:extLst>
              <a:ext uri="{FF2B5EF4-FFF2-40B4-BE49-F238E27FC236}">
                <a16:creationId xmlns:a16="http://schemas.microsoft.com/office/drawing/2014/main" id="{CD00379B-A9CE-8D16-23DA-0C6E09EDAB42}"/>
              </a:ext>
            </a:extLst>
          </p:cNvPr>
          <p:cNvSpPr/>
          <p:nvPr userDrawn="1"/>
        </p:nvSpPr>
        <p:spPr>
          <a:xfrm rot="16200000">
            <a:off x="9645962" y="811759"/>
            <a:ext cx="685800" cy="685800"/>
          </a:xfrm>
          <a:prstGeom prst="flowChartMerg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DAC6B197-5451-EF61-23E1-C43A4E627E5E}"/>
              </a:ext>
            </a:extLst>
          </p:cNvPr>
          <p:cNvCxnSpPr>
            <a:cxnSpLocks/>
          </p:cNvCxnSpPr>
          <p:nvPr userDrawn="1"/>
        </p:nvCxnSpPr>
        <p:spPr>
          <a:xfrm>
            <a:off x="9737402" y="1344398"/>
            <a:ext cx="0" cy="256032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hape 12">
            <a:extLst>
              <a:ext uri="{FF2B5EF4-FFF2-40B4-BE49-F238E27FC236}">
                <a16:creationId xmlns:a16="http://schemas.microsoft.com/office/drawing/2014/main" id="{6DA062D1-95FF-7856-814A-D4A624367C84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7" name="Shape 2">
            <a:extLst>
              <a:ext uri="{FF2B5EF4-FFF2-40B4-BE49-F238E27FC236}">
                <a16:creationId xmlns:a16="http://schemas.microsoft.com/office/drawing/2014/main" id="{BD0DF9BC-334D-DDA1-3F24-E39EAC338690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5" name="SS_LOGO">
            <a:extLst>
              <a:ext uri="{FF2B5EF4-FFF2-40B4-BE49-F238E27FC236}">
                <a16:creationId xmlns:a16="http://schemas.microsoft.com/office/drawing/2014/main" id="{1C22E8C1-6976-AFFE-0BB8-FB2C0544BC2E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4" name="SS_PRESENTATION_TITLE">
            <a:extLst>
              <a:ext uri="{FF2B5EF4-FFF2-40B4-BE49-F238E27FC236}">
                <a16:creationId xmlns:a16="http://schemas.microsoft.com/office/drawing/2014/main" id="{80861E67-29EC-4016-6622-13DEE9A1117A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" name="SS_TITLE">
            <a:extLst>
              <a:ext uri="{FF2B5EF4-FFF2-40B4-BE49-F238E27FC236}">
                <a16:creationId xmlns:a16="http://schemas.microsoft.com/office/drawing/2014/main" id="{1ED670B9-87D7-6306-5C02-32C3ED751DB4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3" name="SS_PAGE">
            <a:extLst>
              <a:ext uri="{FF2B5EF4-FFF2-40B4-BE49-F238E27FC236}">
                <a16:creationId xmlns:a16="http://schemas.microsoft.com/office/drawing/2014/main" id="{35C743DD-EBBF-5B43-6ADF-DFF93BCCBF90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50" name="SS_ITEM_4_CONTENT">
            <a:extLst>
              <a:ext uri="{FF2B5EF4-FFF2-40B4-BE49-F238E27FC236}">
                <a16:creationId xmlns:a16="http://schemas.microsoft.com/office/drawing/2014/main" id="{CE9F0D6C-A97B-C894-5C99-C0BE2ADC5C5B}"/>
              </a:ext>
            </a:extLst>
          </p:cNvPr>
          <p:cNvSpPr>
            <a:spLocks noGrp="1"/>
          </p:cNvSpPr>
          <p:nvPr>
            <p:ph type="body" sz="quarter" idx="143" hasCustomPrompt="1"/>
          </p:nvPr>
        </p:nvSpPr>
        <p:spPr>
          <a:xfrm>
            <a:off x="8594402" y="2372612"/>
            <a:ext cx="2194560" cy="640080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49" name="SS_ITEM_4_TITLE">
            <a:extLst>
              <a:ext uri="{FF2B5EF4-FFF2-40B4-BE49-F238E27FC236}">
                <a16:creationId xmlns:a16="http://schemas.microsoft.com/office/drawing/2014/main" id="{F82C12AB-E5AC-67D4-6D6E-8EB5431F0254}"/>
              </a:ext>
            </a:extLst>
          </p:cNvPr>
          <p:cNvSpPr>
            <a:spLocks noGrp="1"/>
          </p:cNvSpPr>
          <p:nvPr>
            <p:ph type="body" sz="quarter" idx="142"/>
          </p:nvPr>
        </p:nvSpPr>
        <p:spPr>
          <a:xfrm>
            <a:off x="8594402" y="1812955"/>
            <a:ext cx="2194560" cy="4572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3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46" name="SS_ITEM_3_CONTENT">
            <a:extLst>
              <a:ext uri="{FF2B5EF4-FFF2-40B4-BE49-F238E27FC236}">
                <a16:creationId xmlns:a16="http://schemas.microsoft.com/office/drawing/2014/main" id="{D3EE5D89-A605-FCC0-685D-E40C290B80C6}"/>
              </a:ext>
            </a:extLst>
          </p:cNvPr>
          <p:cNvSpPr>
            <a:spLocks noGrp="1"/>
          </p:cNvSpPr>
          <p:nvPr>
            <p:ph type="body" sz="quarter" idx="141" hasCustomPrompt="1"/>
          </p:nvPr>
        </p:nvSpPr>
        <p:spPr>
          <a:xfrm>
            <a:off x="5968681" y="3264638"/>
            <a:ext cx="2194560" cy="640080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45" name="SS_ITEM_3_TITLE">
            <a:extLst>
              <a:ext uri="{FF2B5EF4-FFF2-40B4-BE49-F238E27FC236}">
                <a16:creationId xmlns:a16="http://schemas.microsoft.com/office/drawing/2014/main" id="{4C61E2EC-F2E8-A837-D173-929EC69B2064}"/>
              </a:ext>
            </a:extLst>
          </p:cNvPr>
          <p:cNvSpPr>
            <a:spLocks noGrp="1"/>
          </p:cNvSpPr>
          <p:nvPr>
            <p:ph type="body" sz="quarter" idx="140"/>
          </p:nvPr>
        </p:nvSpPr>
        <p:spPr>
          <a:xfrm>
            <a:off x="5968681" y="2704981"/>
            <a:ext cx="2194560" cy="4572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3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42" name="SS_ITEM_2_CONTENT">
            <a:extLst>
              <a:ext uri="{FF2B5EF4-FFF2-40B4-BE49-F238E27FC236}">
                <a16:creationId xmlns:a16="http://schemas.microsoft.com/office/drawing/2014/main" id="{21D7420E-E95D-E38C-8902-4BBBA8566773}"/>
              </a:ext>
            </a:extLst>
          </p:cNvPr>
          <p:cNvSpPr>
            <a:spLocks noGrp="1"/>
          </p:cNvSpPr>
          <p:nvPr>
            <p:ph type="body" sz="quarter" idx="139" hasCustomPrompt="1"/>
          </p:nvPr>
        </p:nvSpPr>
        <p:spPr>
          <a:xfrm>
            <a:off x="3048320" y="4220547"/>
            <a:ext cx="2194560" cy="640080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41" name="SS_ITEM_2_TITLE">
            <a:extLst>
              <a:ext uri="{FF2B5EF4-FFF2-40B4-BE49-F238E27FC236}">
                <a16:creationId xmlns:a16="http://schemas.microsoft.com/office/drawing/2014/main" id="{789CF198-AFF4-595A-7F9D-C2D60543D9E1}"/>
              </a:ext>
            </a:extLst>
          </p:cNvPr>
          <p:cNvSpPr>
            <a:spLocks noGrp="1"/>
          </p:cNvSpPr>
          <p:nvPr>
            <p:ph type="body" sz="quarter" idx="138"/>
          </p:nvPr>
        </p:nvSpPr>
        <p:spPr>
          <a:xfrm>
            <a:off x="3048320" y="3660890"/>
            <a:ext cx="2194560" cy="4572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3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5" name="SS_ITEM_1_CONTENT">
            <a:extLst>
              <a:ext uri="{FF2B5EF4-FFF2-40B4-BE49-F238E27FC236}">
                <a16:creationId xmlns:a16="http://schemas.microsoft.com/office/drawing/2014/main" id="{7EB1A392-E774-2DFD-298C-8B069C2A9E19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670848" y="5093141"/>
            <a:ext cx="2194560" cy="640080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31" name="SS_ITEM_1_TITLE">
            <a:extLst>
              <a:ext uri="{FF2B5EF4-FFF2-40B4-BE49-F238E27FC236}">
                <a16:creationId xmlns:a16="http://schemas.microsoft.com/office/drawing/2014/main" id="{46E1A857-A5BA-FD08-802B-3636A0FEF9D8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>
          <a:xfrm>
            <a:off x="670848" y="4533484"/>
            <a:ext cx="2194560" cy="4572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3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49017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MILESTONE_5_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6">
            <a:extLst>
              <a:ext uri="{FF2B5EF4-FFF2-40B4-BE49-F238E27FC236}">
                <a16:creationId xmlns:a16="http://schemas.microsoft.com/office/drawing/2014/main" id="{C2DC924D-F790-EB76-5DBA-BB1C6A69EC88}"/>
              </a:ext>
            </a:extLst>
          </p:cNvPr>
          <p:cNvSpPr/>
          <p:nvPr/>
        </p:nvSpPr>
        <p:spPr>
          <a:xfrm>
            <a:off x="0" y="3019929"/>
            <a:ext cx="12192308" cy="3838072"/>
          </a:xfrm>
          <a:custGeom>
            <a:avLst/>
            <a:gdLst>
              <a:gd name="connsiteX0" fmla="*/ 12192000 w 12192000"/>
              <a:gd name="connsiteY0" fmla="*/ 0 h 4995557"/>
              <a:gd name="connsiteX1" fmla="*/ 0 w 12192000"/>
              <a:gd name="connsiteY1" fmla="*/ 4995557 h 4995557"/>
              <a:gd name="connsiteX2" fmla="*/ 1868493 w 12192000"/>
              <a:gd name="connsiteY2" fmla="*/ 4995557 h 4995557"/>
              <a:gd name="connsiteX3" fmla="*/ 12192000 w 12192000"/>
              <a:gd name="connsiteY3" fmla="*/ 222670 h 4995557"/>
              <a:gd name="connsiteX4" fmla="*/ 12192000 w 12192000"/>
              <a:gd name="connsiteY4" fmla="*/ 0 h 4995557"/>
              <a:gd name="connsiteX0" fmla="*/ 12192000 w 12192000"/>
              <a:gd name="connsiteY0" fmla="*/ 0 h 4995557"/>
              <a:gd name="connsiteX1" fmla="*/ 0 w 12192000"/>
              <a:gd name="connsiteY1" fmla="*/ 4995557 h 4995557"/>
              <a:gd name="connsiteX2" fmla="*/ 1868493 w 12192000"/>
              <a:gd name="connsiteY2" fmla="*/ 4995557 h 4995557"/>
              <a:gd name="connsiteX3" fmla="*/ 12192000 w 12192000"/>
              <a:gd name="connsiteY3" fmla="*/ 606128 h 4995557"/>
              <a:gd name="connsiteX4" fmla="*/ 12192000 w 12192000"/>
              <a:gd name="connsiteY4" fmla="*/ 0 h 4995557"/>
              <a:gd name="connsiteX0" fmla="*/ 12201833 w 12201833"/>
              <a:gd name="connsiteY0" fmla="*/ 0 h 4621931"/>
              <a:gd name="connsiteX1" fmla="*/ 0 w 12201833"/>
              <a:gd name="connsiteY1" fmla="*/ 4621931 h 4621931"/>
              <a:gd name="connsiteX2" fmla="*/ 1868493 w 12201833"/>
              <a:gd name="connsiteY2" fmla="*/ 4621931 h 4621931"/>
              <a:gd name="connsiteX3" fmla="*/ 12192000 w 12201833"/>
              <a:gd name="connsiteY3" fmla="*/ 232502 h 4621931"/>
              <a:gd name="connsiteX4" fmla="*/ 12201833 w 12201833"/>
              <a:gd name="connsiteY4" fmla="*/ 0 h 4621931"/>
              <a:gd name="connsiteX0" fmla="*/ 12192308 w 12192308"/>
              <a:gd name="connsiteY0" fmla="*/ 0 h 4620026"/>
              <a:gd name="connsiteX1" fmla="*/ 0 w 12192308"/>
              <a:gd name="connsiteY1" fmla="*/ 4620026 h 4620026"/>
              <a:gd name="connsiteX2" fmla="*/ 1868493 w 12192308"/>
              <a:gd name="connsiteY2" fmla="*/ 4620026 h 4620026"/>
              <a:gd name="connsiteX3" fmla="*/ 12192000 w 12192308"/>
              <a:gd name="connsiteY3" fmla="*/ 230597 h 4620026"/>
              <a:gd name="connsiteX4" fmla="*/ 12192308 w 12192308"/>
              <a:gd name="connsiteY4" fmla="*/ 0 h 462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308" h="4620026">
                <a:moveTo>
                  <a:pt x="12192308" y="0"/>
                </a:moveTo>
                <a:lnTo>
                  <a:pt x="0" y="4620026"/>
                </a:lnTo>
                <a:lnTo>
                  <a:pt x="1868493" y="4620026"/>
                </a:lnTo>
                <a:lnTo>
                  <a:pt x="12192000" y="230597"/>
                </a:lnTo>
                <a:cubicBezTo>
                  <a:pt x="12192103" y="153731"/>
                  <a:pt x="12192205" y="76866"/>
                  <a:pt x="12192308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454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Flowchart: Merge 8">
            <a:extLst>
              <a:ext uri="{FF2B5EF4-FFF2-40B4-BE49-F238E27FC236}">
                <a16:creationId xmlns:a16="http://schemas.microsoft.com/office/drawing/2014/main" id="{2D5BB065-35AD-48A1-04CC-D913B0B4F957}"/>
              </a:ext>
            </a:extLst>
          </p:cNvPr>
          <p:cNvSpPr/>
          <p:nvPr userDrawn="1"/>
        </p:nvSpPr>
        <p:spPr>
          <a:xfrm rot="16200000">
            <a:off x="1405787" y="3562028"/>
            <a:ext cx="685800" cy="685800"/>
          </a:xfrm>
          <a:prstGeom prst="flowChartMerg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5BF1305-4A57-9F38-64DB-593A48F39622}"/>
              </a:ext>
            </a:extLst>
          </p:cNvPr>
          <p:cNvCxnSpPr>
            <a:cxnSpLocks/>
          </p:cNvCxnSpPr>
          <p:nvPr userDrawn="1"/>
        </p:nvCxnSpPr>
        <p:spPr>
          <a:xfrm>
            <a:off x="1497227" y="4094667"/>
            <a:ext cx="0" cy="256032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C8253CE7-9D8C-CD70-0AF7-266AB7DEB911}"/>
              </a:ext>
            </a:extLst>
          </p:cNvPr>
          <p:cNvSpPr/>
          <p:nvPr userDrawn="1"/>
        </p:nvSpPr>
        <p:spPr>
          <a:xfrm>
            <a:off x="1305498" y="6520039"/>
            <a:ext cx="383458" cy="1966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5B6AC48-3E26-053A-A5F0-BD76AB21D5B5}"/>
              </a:ext>
            </a:extLst>
          </p:cNvPr>
          <p:cNvSpPr/>
          <p:nvPr userDrawn="1"/>
        </p:nvSpPr>
        <p:spPr>
          <a:xfrm>
            <a:off x="3626473" y="5810357"/>
            <a:ext cx="383458" cy="1966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0A40B03-F8E3-D559-8942-A493C37B8F94}"/>
              </a:ext>
            </a:extLst>
          </p:cNvPr>
          <p:cNvSpPr/>
          <p:nvPr userDrawn="1"/>
        </p:nvSpPr>
        <p:spPr>
          <a:xfrm>
            <a:off x="5979512" y="5032182"/>
            <a:ext cx="383458" cy="1966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1684A02-0C89-3129-E706-1DBDEF1E0C55}"/>
              </a:ext>
            </a:extLst>
          </p:cNvPr>
          <p:cNvSpPr/>
          <p:nvPr userDrawn="1"/>
        </p:nvSpPr>
        <p:spPr>
          <a:xfrm>
            <a:off x="8139060" y="4298402"/>
            <a:ext cx="383458" cy="1966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lowchart: Merge 38">
            <a:extLst>
              <a:ext uri="{FF2B5EF4-FFF2-40B4-BE49-F238E27FC236}">
                <a16:creationId xmlns:a16="http://schemas.microsoft.com/office/drawing/2014/main" id="{4830ABDF-9251-21C9-6215-B0C882A239E5}"/>
              </a:ext>
            </a:extLst>
          </p:cNvPr>
          <p:cNvSpPr/>
          <p:nvPr userDrawn="1"/>
        </p:nvSpPr>
        <p:spPr>
          <a:xfrm rot="16200000">
            <a:off x="3726763" y="2798616"/>
            <a:ext cx="685800" cy="685800"/>
          </a:xfrm>
          <a:prstGeom prst="flowChartMerg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48849A2-4DEA-3041-57BD-2EB245B89B6F}"/>
              </a:ext>
            </a:extLst>
          </p:cNvPr>
          <p:cNvCxnSpPr>
            <a:cxnSpLocks/>
          </p:cNvCxnSpPr>
          <p:nvPr userDrawn="1"/>
        </p:nvCxnSpPr>
        <p:spPr>
          <a:xfrm>
            <a:off x="3818203" y="3331255"/>
            <a:ext cx="0" cy="256032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Flowchart: Merge 42">
            <a:extLst>
              <a:ext uri="{FF2B5EF4-FFF2-40B4-BE49-F238E27FC236}">
                <a16:creationId xmlns:a16="http://schemas.microsoft.com/office/drawing/2014/main" id="{B545CBB4-89B0-0817-5FDF-3484006B1337}"/>
              </a:ext>
            </a:extLst>
          </p:cNvPr>
          <p:cNvSpPr/>
          <p:nvPr userDrawn="1"/>
        </p:nvSpPr>
        <p:spPr>
          <a:xfrm rot="16200000">
            <a:off x="6079801" y="2044783"/>
            <a:ext cx="685800" cy="685800"/>
          </a:xfrm>
          <a:prstGeom prst="flowChartMerg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4506FF7-AC01-2539-53BE-4D646CB9401E}"/>
              </a:ext>
            </a:extLst>
          </p:cNvPr>
          <p:cNvCxnSpPr>
            <a:cxnSpLocks/>
          </p:cNvCxnSpPr>
          <p:nvPr userDrawn="1"/>
        </p:nvCxnSpPr>
        <p:spPr>
          <a:xfrm>
            <a:off x="6171241" y="2577422"/>
            <a:ext cx="0" cy="256032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Flowchart: Merge 46">
            <a:extLst>
              <a:ext uri="{FF2B5EF4-FFF2-40B4-BE49-F238E27FC236}">
                <a16:creationId xmlns:a16="http://schemas.microsoft.com/office/drawing/2014/main" id="{CD00379B-A9CE-8D16-23DA-0C6E09EDAB42}"/>
              </a:ext>
            </a:extLst>
          </p:cNvPr>
          <p:cNvSpPr/>
          <p:nvPr userDrawn="1"/>
        </p:nvSpPr>
        <p:spPr>
          <a:xfrm rot="16200000">
            <a:off x="8239350" y="1296995"/>
            <a:ext cx="685800" cy="685800"/>
          </a:xfrm>
          <a:prstGeom prst="flowChartMerg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DAC6B197-5451-EF61-23E1-C43A4E627E5E}"/>
              </a:ext>
            </a:extLst>
          </p:cNvPr>
          <p:cNvCxnSpPr>
            <a:cxnSpLocks/>
          </p:cNvCxnSpPr>
          <p:nvPr userDrawn="1"/>
        </p:nvCxnSpPr>
        <p:spPr>
          <a:xfrm>
            <a:off x="8330790" y="1829634"/>
            <a:ext cx="0" cy="256032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AC37C86A-13BB-9F9D-01E0-807BA7239741}"/>
              </a:ext>
            </a:extLst>
          </p:cNvPr>
          <p:cNvSpPr/>
          <p:nvPr userDrawn="1"/>
        </p:nvSpPr>
        <p:spPr>
          <a:xfrm>
            <a:off x="10446818" y="3521821"/>
            <a:ext cx="383458" cy="1966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lowchart: Merge 2">
            <a:extLst>
              <a:ext uri="{FF2B5EF4-FFF2-40B4-BE49-F238E27FC236}">
                <a16:creationId xmlns:a16="http://schemas.microsoft.com/office/drawing/2014/main" id="{83F9F161-F009-067D-81DA-90BD27776DC9}"/>
              </a:ext>
            </a:extLst>
          </p:cNvPr>
          <p:cNvSpPr/>
          <p:nvPr userDrawn="1"/>
        </p:nvSpPr>
        <p:spPr>
          <a:xfrm rot="16200000">
            <a:off x="10547108" y="520414"/>
            <a:ext cx="685800" cy="685800"/>
          </a:xfrm>
          <a:prstGeom prst="flowChartMerg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DD74EFF-41E8-0972-5795-E3F5354CFD9D}"/>
              </a:ext>
            </a:extLst>
          </p:cNvPr>
          <p:cNvCxnSpPr>
            <a:cxnSpLocks/>
          </p:cNvCxnSpPr>
          <p:nvPr userDrawn="1"/>
        </p:nvCxnSpPr>
        <p:spPr>
          <a:xfrm>
            <a:off x="10638548" y="1053053"/>
            <a:ext cx="0" cy="256032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Shape 12">
            <a:extLst>
              <a:ext uri="{FF2B5EF4-FFF2-40B4-BE49-F238E27FC236}">
                <a16:creationId xmlns:a16="http://schemas.microsoft.com/office/drawing/2014/main" id="{178474EA-C95A-CAA7-552E-046BF508FFB3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5" name="Shape 2">
            <a:extLst>
              <a:ext uri="{FF2B5EF4-FFF2-40B4-BE49-F238E27FC236}">
                <a16:creationId xmlns:a16="http://schemas.microsoft.com/office/drawing/2014/main" id="{80736738-28D1-452D-DD55-6C941905401C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13" name="SS_LOGO">
            <a:extLst>
              <a:ext uri="{FF2B5EF4-FFF2-40B4-BE49-F238E27FC236}">
                <a16:creationId xmlns:a16="http://schemas.microsoft.com/office/drawing/2014/main" id="{570CE5EB-C2E5-1E1E-B8B7-D2CF6BF6FEC0}"/>
              </a:ext>
            </a:extLst>
          </p:cNvPr>
          <p:cNvSpPr>
            <a:spLocks noGrp="1"/>
          </p:cNvSpPr>
          <p:nvPr>
            <p:ph type="pic" sz="quarter" idx="106" hasCustomPrompt="1"/>
          </p:nvPr>
        </p:nvSpPr>
        <p:spPr>
          <a:xfrm>
            <a:off x="10872733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2" name="SS_PRESENTATION_TITLE">
            <a:extLst>
              <a:ext uri="{FF2B5EF4-FFF2-40B4-BE49-F238E27FC236}">
                <a16:creationId xmlns:a16="http://schemas.microsoft.com/office/drawing/2014/main" id="{78621132-6D97-4222-CCAA-9CEDAED1EC63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855573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4" name="SS_TITLE">
            <a:extLst>
              <a:ext uri="{FF2B5EF4-FFF2-40B4-BE49-F238E27FC236}">
                <a16:creationId xmlns:a16="http://schemas.microsoft.com/office/drawing/2014/main" id="{4A90B624-444A-E5CA-4453-98CEF15F292D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2" y="447"/>
            <a:ext cx="10483791" cy="1477371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10" name="SS_PAGE">
            <a:extLst>
              <a:ext uri="{FF2B5EF4-FFF2-40B4-BE49-F238E27FC236}">
                <a16:creationId xmlns:a16="http://schemas.microsoft.com/office/drawing/2014/main" id="{09AD441E-27FF-93D1-7A68-43803CA3F822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  <p:sp>
        <p:nvSpPr>
          <p:cNvPr id="7" name="SS_ITEM_5_CONTENT">
            <a:extLst>
              <a:ext uri="{FF2B5EF4-FFF2-40B4-BE49-F238E27FC236}">
                <a16:creationId xmlns:a16="http://schemas.microsoft.com/office/drawing/2014/main" id="{0FA3E65A-B8AE-AE45-52AA-4BA0A1C68C60}"/>
              </a:ext>
            </a:extLst>
          </p:cNvPr>
          <p:cNvSpPr>
            <a:spLocks noGrp="1"/>
          </p:cNvSpPr>
          <p:nvPr>
            <p:ph type="body" sz="quarter" idx="145" hasCustomPrompt="1"/>
          </p:nvPr>
        </p:nvSpPr>
        <p:spPr>
          <a:xfrm>
            <a:off x="9596670" y="2081267"/>
            <a:ext cx="2103120" cy="640080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6" name="SS_ITEM_5_TITLE">
            <a:extLst>
              <a:ext uri="{FF2B5EF4-FFF2-40B4-BE49-F238E27FC236}">
                <a16:creationId xmlns:a16="http://schemas.microsoft.com/office/drawing/2014/main" id="{E5FC108A-504B-380F-CCEE-1E291587DBE5}"/>
              </a:ext>
            </a:extLst>
          </p:cNvPr>
          <p:cNvSpPr>
            <a:spLocks noGrp="1"/>
          </p:cNvSpPr>
          <p:nvPr>
            <p:ph type="body" sz="quarter" idx="144"/>
          </p:nvPr>
        </p:nvSpPr>
        <p:spPr>
          <a:xfrm>
            <a:off x="9596670" y="1552090"/>
            <a:ext cx="2103120" cy="4572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50" name="SS_ITEM_4_CONTENT">
            <a:extLst>
              <a:ext uri="{FF2B5EF4-FFF2-40B4-BE49-F238E27FC236}">
                <a16:creationId xmlns:a16="http://schemas.microsoft.com/office/drawing/2014/main" id="{CE9F0D6C-A97B-C894-5C99-C0BE2ADC5C5B}"/>
              </a:ext>
            </a:extLst>
          </p:cNvPr>
          <p:cNvSpPr>
            <a:spLocks noGrp="1"/>
          </p:cNvSpPr>
          <p:nvPr>
            <p:ph type="body" sz="quarter" idx="143" hasCustomPrompt="1"/>
          </p:nvPr>
        </p:nvSpPr>
        <p:spPr>
          <a:xfrm>
            <a:off x="7316620" y="2857848"/>
            <a:ext cx="2103120" cy="640080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49" name="SS_ITEM_4_TITLE">
            <a:extLst>
              <a:ext uri="{FF2B5EF4-FFF2-40B4-BE49-F238E27FC236}">
                <a16:creationId xmlns:a16="http://schemas.microsoft.com/office/drawing/2014/main" id="{F82C12AB-E5AC-67D4-6D6E-8EB5431F0254}"/>
              </a:ext>
            </a:extLst>
          </p:cNvPr>
          <p:cNvSpPr>
            <a:spLocks noGrp="1"/>
          </p:cNvSpPr>
          <p:nvPr>
            <p:ph type="body" sz="quarter" idx="142"/>
          </p:nvPr>
        </p:nvSpPr>
        <p:spPr>
          <a:xfrm>
            <a:off x="7316620" y="2328671"/>
            <a:ext cx="2103120" cy="4572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46" name="SS_ITEM_3_CONTENT">
            <a:extLst>
              <a:ext uri="{FF2B5EF4-FFF2-40B4-BE49-F238E27FC236}">
                <a16:creationId xmlns:a16="http://schemas.microsoft.com/office/drawing/2014/main" id="{D3EE5D89-A605-FCC0-685D-E40C290B80C6}"/>
              </a:ext>
            </a:extLst>
          </p:cNvPr>
          <p:cNvSpPr>
            <a:spLocks noGrp="1"/>
          </p:cNvSpPr>
          <p:nvPr>
            <p:ph type="body" sz="quarter" idx="141" hasCustomPrompt="1"/>
          </p:nvPr>
        </p:nvSpPr>
        <p:spPr>
          <a:xfrm>
            <a:off x="5028241" y="3605636"/>
            <a:ext cx="2103120" cy="640080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45" name="SS_ITEM_3_TITLE">
            <a:extLst>
              <a:ext uri="{FF2B5EF4-FFF2-40B4-BE49-F238E27FC236}">
                <a16:creationId xmlns:a16="http://schemas.microsoft.com/office/drawing/2014/main" id="{4C61E2EC-F2E8-A837-D173-929EC69B2064}"/>
              </a:ext>
            </a:extLst>
          </p:cNvPr>
          <p:cNvSpPr>
            <a:spLocks noGrp="1"/>
          </p:cNvSpPr>
          <p:nvPr>
            <p:ph type="body" sz="quarter" idx="140"/>
          </p:nvPr>
        </p:nvSpPr>
        <p:spPr>
          <a:xfrm>
            <a:off x="5028241" y="3076459"/>
            <a:ext cx="2103120" cy="4572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42" name="SS_ITEM_2_CONTENT">
            <a:extLst>
              <a:ext uri="{FF2B5EF4-FFF2-40B4-BE49-F238E27FC236}">
                <a16:creationId xmlns:a16="http://schemas.microsoft.com/office/drawing/2014/main" id="{21D7420E-E95D-E38C-8902-4BBBA8566773}"/>
              </a:ext>
            </a:extLst>
          </p:cNvPr>
          <p:cNvSpPr>
            <a:spLocks noGrp="1"/>
          </p:cNvSpPr>
          <p:nvPr>
            <p:ph type="body" sz="quarter" idx="139" hasCustomPrompt="1"/>
          </p:nvPr>
        </p:nvSpPr>
        <p:spPr>
          <a:xfrm>
            <a:off x="2755953" y="4359469"/>
            <a:ext cx="2103120" cy="640080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41" name="SS_ITEM_2_TITLE">
            <a:extLst>
              <a:ext uri="{FF2B5EF4-FFF2-40B4-BE49-F238E27FC236}">
                <a16:creationId xmlns:a16="http://schemas.microsoft.com/office/drawing/2014/main" id="{789CF198-AFF4-595A-7F9D-C2D60543D9E1}"/>
              </a:ext>
            </a:extLst>
          </p:cNvPr>
          <p:cNvSpPr>
            <a:spLocks noGrp="1"/>
          </p:cNvSpPr>
          <p:nvPr>
            <p:ph type="body" sz="quarter" idx="138"/>
          </p:nvPr>
        </p:nvSpPr>
        <p:spPr>
          <a:xfrm>
            <a:off x="2755953" y="3830292"/>
            <a:ext cx="2103120" cy="4572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  <p:sp>
        <p:nvSpPr>
          <p:cNvPr id="35" name="SS_ITEM_1_CONTENT">
            <a:extLst>
              <a:ext uri="{FF2B5EF4-FFF2-40B4-BE49-F238E27FC236}">
                <a16:creationId xmlns:a16="http://schemas.microsoft.com/office/drawing/2014/main" id="{7EB1A392-E774-2DFD-298C-8B069C2A9E19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463955" y="5110689"/>
            <a:ext cx="2103120" cy="640080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1"/>
                </a:solidFill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Tellus fames </a:t>
            </a:r>
            <a:r>
              <a:rPr lang="en-US" dirty="0" err="1"/>
              <a:t>eget</a:t>
            </a:r>
            <a:endParaRPr lang="en-US" dirty="0"/>
          </a:p>
        </p:txBody>
      </p:sp>
      <p:sp>
        <p:nvSpPr>
          <p:cNvPr id="31" name="SS_ITEM_1_TITLE">
            <a:extLst>
              <a:ext uri="{FF2B5EF4-FFF2-40B4-BE49-F238E27FC236}">
                <a16:creationId xmlns:a16="http://schemas.microsoft.com/office/drawing/2014/main" id="{46E1A857-A5BA-FD08-802B-3636A0FEF9D8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>
          <a:xfrm>
            <a:off x="463955" y="4581512"/>
            <a:ext cx="2103120" cy="4572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tx1"/>
                </a:solidFill>
                <a:latin typeface="+mj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876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ITEMS_1_NO_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2">
            <a:extLst>
              <a:ext uri="{FF2B5EF4-FFF2-40B4-BE49-F238E27FC236}">
                <a16:creationId xmlns:a16="http://schemas.microsoft.com/office/drawing/2014/main" id="{E0DCB4AF-4435-95BE-3AA2-68D942867A10}"/>
              </a:ext>
            </a:extLst>
          </p:cNvPr>
          <p:cNvSpPr/>
          <p:nvPr userDrawn="1"/>
        </p:nvSpPr>
        <p:spPr>
          <a:xfrm>
            <a:off x="0" y="893"/>
            <a:ext cx="365760" cy="6857107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9" name="Shape 5">
            <a:extLst>
              <a:ext uri="{FF2B5EF4-FFF2-40B4-BE49-F238E27FC236}">
                <a16:creationId xmlns:a16="http://schemas.microsoft.com/office/drawing/2014/main" id="{9C5E7CC6-604A-5A2B-6EAF-9D72B4A40F45}"/>
              </a:ext>
            </a:extLst>
          </p:cNvPr>
          <p:cNvSpPr/>
          <p:nvPr userDrawn="1"/>
        </p:nvSpPr>
        <p:spPr>
          <a:xfrm>
            <a:off x="870571" y="2144381"/>
            <a:ext cx="253998" cy="253967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/>
          </a:p>
        </p:txBody>
      </p:sp>
      <p:sp>
        <p:nvSpPr>
          <p:cNvPr id="6" name="Shape 6">
            <a:extLst>
              <a:ext uri="{FF2B5EF4-FFF2-40B4-BE49-F238E27FC236}">
                <a16:creationId xmlns:a16="http://schemas.microsoft.com/office/drawing/2014/main" id="{F323B081-E1EC-C72D-12EA-02A941218089}"/>
              </a:ext>
            </a:extLst>
          </p:cNvPr>
          <p:cNvSpPr/>
          <p:nvPr userDrawn="1"/>
        </p:nvSpPr>
        <p:spPr>
          <a:xfrm>
            <a:off x="870571" y="2144381"/>
            <a:ext cx="126999" cy="126983"/>
          </a:xfrm>
          <a:prstGeom prst="rect">
            <a:avLst/>
          </a:prstGeom>
          <a:solidFill>
            <a:schemeClr val="accent2"/>
          </a:solidFill>
          <a:ln/>
        </p:spPr>
        <p:txBody>
          <a:bodyPr/>
          <a:lstStyle/>
          <a:p>
            <a:endParaRPr lang="en-US" sz="450"/>
          </a:p>
        </p:txBody>
      </p:sp>
      <p:sp>
        <p:nvSpPr>
          <p:cNvPr id="2" name="Shape 2">
            <a:extLst>
              <a:ext uri="{FF2B5EF4-FFF2-40B4-BE49-F238E27FC236}">
                <a16:creationId xmlns:a16="http://schemas.microsoft.com/office/drawing/2014/main" id="{8911B454-3C9F-9E4C-BD64-6E8426BB11DA}"/>
              </a:ext>
            </a:extLst>
          </p:cNvPr>
          <p:cNvSpPr/>
          <p:nvPr userDrawn="1"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chemeClr val="accent3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5" name="SS_LOGO">
            <a:extLst>
              <a:ext uri="{FF2B5EF4-FFF2-40B4-BE49-F238E27FC236}">
                <a16:creationId xmlns:a16="http://schemas.microsoft.com/office/drawing/2014/main" id="{0CD0044B-1CC9-5BA1-5E99-359812E37B98}"/>
              </a:ext>
            </a:extLst>
          </p:cNvPr>
          <p:cNvSpPr>
            <a:spLocks noGrp="1"/>
          </p:cNvSpPr>
          <p:nvPr>
            <p:ph type="pic" sz="quarter" idx="115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4" name="SS_PRESENTATION_TITLE">
            <a:extLst>
              <a:ext uri="{FF2B5EF4-FFF2-40B4-BE49-F238E27FC236}">
                <a16:creationId xmlns:a16="http://schemas.microsoft.com/office/drawing/2014/main" id="{1EC2326C-F940-73ED-B948-42FF117A5E6C}"/>
              </a:ext>
            </a:extLst>
          </p:cNvPr>
          <p:cNvSpPr>
            <a:spLocks noGrp="1"/>
          </p:cNvSpPr>
          <p:nvPr>
            <p:ph type="body" sz="quarter" idx="112" hasCustomPrompt="1"/>
          </p:nvPr>
        </p:nvSpPr>
        <p:spPr>
          <a:xfrm>
            <a:off x="853377" y="6495651"/>
            <a:ext cx="6035040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3" name="SS_ITEM_1_CONTENT">
            <a:extLst>
              <a:ext uri="{FF2B5EF4-FFF2-40B4-BE49-F238E27FC236}">
                <a16:creationId xmlns:a16="http://schemas.microsoft.com/office/drawing/2014/main" id="{E29BDCB6-715D-10EF-6CDE-9BC1ECB2FB47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1247511" y="2580448"/>
            <a:ext cx="6474354" cy="3325388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10000"/>
              </a:lnSpc>
              <a:spcBef>
                <a:spcPts val="1400"/>
              </a:spcBef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r>
              <a:rPr lang="fr-FR" dirty="0"/>
              <a:t>[</a:t>
            </a:r>
            <a:r>
              <a:rPr lang="fr-FR" dirty="0" err="1"/>
              <a:t>debug</a:t>
            </a:r>
            <a:r>
              <a:rPr lang="fr-FR" dirty="0"/>
              <a:t>] Item 1 content 1 </a:t>
            </a:r>
            <a:r>
              <a:rPr lang="fr-FR" dirty="0" err="1"/>
              <a:t>lorem</a:t>
            </a:r>
            <a:r>
              <a:rPr lang="fr-FR" dirty="0"/>
              <a:t> ipsum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, </a:t>
            </a:r>
            <a:r>
              <a:rPr lang="fr-FR" dirty="0" err="1"/>
              <a:t>consectetur</a:t>
            </a:r>
            <a:r>
              <a:rPr lang="fr-FR" dirty="0"/>
              <a:t> </a:t>
            </a:r>
            <a:r>
              <a:rPr lang="fr-FR" dirty="0" err="1"/>
              <a:t>adipisicing</a:t>
            </a:r>
            <a:r>
              <a:rPr lang="fr-FR" dirty="0"/>
              <a:t> </a:t>
            </a:r>
            <a:r>
              <a:rPr lang="fr-FR" dirty="0" err="1"/>
              <a:t>elit</a:t>
            </a:r>
            <a:r>
              <a:rPr lang="fr-FR" dirty="0"/>
              <a:t>. </a:t>
            </a:r>
            <a:r>
              <a:rPr lang="fr-FR" dirty="0" err="1"/>
              <a:t>Aliquam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 </a:t>
            </a:r>
            <a:r>
              <a:rPr lang="fr-FR" dirty="0" err="1"/>
              <a:t>dolore</a:t>
            </a:r>
            <a:r>
              <a:rPr lang="fr-FR" dirty="0"/>
              <a:t>, </a:t>
            </a:r>
            <a:r>
              <a:rPr lang="fr-FR" dirty="0" err="1"/>
              <a:t>dolorum</a:t>
            </a:r>
            <a:r>
              <a:rPr lang="fr-FR" dirty="0"/>
              <a:t> </a:t>
            </a:r>
            <a:r>
              <a:rPr lang="fr-FR" dirty="0" err="1"/>
              <a:t>excepturi</a:t>
            </a:r>
            <a:r>
              <a:rPr lang="fr-FR" dirty="0"/>
              <a:t> minus </a:t>
            </a:r>
            <a:r>
              <a:rPr lang="fr-FR" dirty="0" err="1"/>
              <a:t>neque</a:t>
            </a:r>
            <a:endParaRPr lang="fr-FR" dirty="0"/>
          </a:p>
          <a:p>
            <a:r>
              <a:rPr lang="fr-FR" dirty="0"/>
              <a:t>[</a:t>
            </a:r>
            <a:r>
              <a:rPr lang="fr-FR" dirty="0" err="1"/>
              <a:t>debug</a:t>
            </a:r>
            <a:r>
              <a:rPr lang="fr-FR" dirty="0"/>
              <a:t>] Item 1 content 2 </a:t>
            </a:r>
            <a:r>
              <a:rPr lang="fr-FR" dirty="0" err="1"/>
              <a:t>lorem</a:t>
            </a:r>
            <a:r>
              <a:rPr lang="fr-FR" dirty="0"/>
              <a:t> ipsum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, </a:t>
            </a:r>
            <a:r>
              <a:rPr lang="fr-FR" dirty="0" err="1"/>
              <a:t>consectetur</a:t>
            </a:r>
            <a:r>
              <a:rPr lang="fr-FR" dirty="0"/>
              <a:t> </a:t>
            </a:r>
            <a:r>
              <a:rPr lang="fr-FR" dirty="0" err="1"/>
              <a:t>adipisicing</a:t>
            </a:r>
            <a:r>
              <a:rPr lang="fr-FR" dirty="0"/>
              <a:t> </a:t>
            </a:r>
            <a:r>
              <a:rPr lang="fr-FR" dirty="0" err="1"/>
              <a:t>elit</a:t>
            </a:r>
            <a:r>
              <a:rPr lang="fr-FR" dirty="0"/>
              <a:t>. </a:t>
            </a:r>
            <a:r>
              <a:rPr lang="fr-FR" dirty="0" err="1"/>
              <a:t>Aliquam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 </a:t>
            </a:r>
            <a:r>
              <a:rPr lang="fr-FR" dirty="0" err="1"/>
              <a:t>dolore</a:t>
            </a:r>
            <a:r>
              <a:rPr lang="fr-FR" dirty="0"/>
              <a:t>, </a:t>
            </a:r>
            <a:r>
              <a:rPr lang="fr-FR" dirty="0" err="1"/>
              <a:t>dolorum</a:t>
            </a:r>
            <a:r>
              <a:rPr lang="fr-FR" dirty="0"/>
              <a:t> </a:t>
            </a:r>
            <a:r>
              <a:rPr lang="fr-FR" dirty="0" err="1"/>
              <a:t>excepturi</a:t>
            </a:r>
            <a:r>
              <a:rPr lang="fr-FR" dirty="0"/>
              <a:t> minus </a:t>
            </a:r>
            <a:r>
              <a:rPr lang="fr-FR" dirty="0" err="1"/>
              <a:t>neque</a:t>
            </a:r>
            <a:endParaRPr lang="fr-FR" dirty="0"/>
          </a:p>
          <a:p>
            <a:pPr lvl="0"/>
            <a:endParaRPr lang="en-US" dirty="0"/>
          </a:p>
        </p:txBody>
      </p:sp>
      <p:sp>
        <p:nvSpPr>
          <p:cNvPr id="8" name="SS_ITEM_1_TITLE">
            <a:extLst>
              <a:ext uri="{FF2B5EF4-FFF2-40B4-BE49-F238E27FC236}">
                <a16:creationId xmlns:a16="http://schemas.microsoft.com/office/drawing/2014/main" id="{34A8169D-C912-64C2-02BC-BEAA54A789E3}"/>
              </a:ext>
            </a:extLst>
          </p:cNvPr>
          <p:cNvSpPr>
            <a:spLocks noGrp="1"/>
          </p:cNvSpPr>
          <p:nvPr>
            <p:ph type="body" sz="quarter" idx="113"/>
          </p:nvPr>
        </p:nvSpPr>
        <p:spPr>
          <a:xfrm>
            <a:off x="1247511" y="2144381"/>
            <a:ext cx="6474354" cy="25396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600" b="1">
                <a:latin typeface="+mn-lt"/>
              </a:defRPr>
            </a:lvl1pPr>
            <a:lvl2pPr marL="457200" indent="0">
              <a:buNone/>
              <a:defRPr sz="1600" b="1">
                <a:latin typeface="+mn-lt"/>
              </a:defRPr>
            </a:lvl2pPr>
            <a:lvl3pPr marL="914400" indent="0">
              <a:buNone/>
              <a:defRPr sz="1600" b="1">
                <a:latin typeface="+mn-lt"/>
              </a:defRPr>
            </a:lvl3pPr>
            <a:lvl4pPr marL="1371600" indent="0">
              <a:buNone/>
              <a:defRPr sz="1600" b="1">
                <a:latin typeface="+mn-lt"/>
              </a:defRPr>
            </a:lvl4pPr>
            <a:lvl5pPr marL="1828800" indent="0">
              <a:buNone/>
              <a:defRPr sz="1600" b="1">
                <a:latin typeface="+mn-lt"/>
              </a:defRPr>
            </a:lvl5pPr>
          </a:lstStyle>
          <a:p>
            <a:endParaRPr lang="fr-FR" dirty="0"/>
          </a:p>
        </p:txBody>
      </p:sp>
      <p:sp>
        <p:nvSpPr>
          <p:cNvPr id="13" name="SS_TITLE">
            <a:extLst>
              <a:ext uri="{FF2B5EF4-FFF2-40B4-BE49-F238E27FC236}">
                <a16:creationId xmlns:a16="http://schemas.microsoft.com/office/drawing/2014/main" id="{0FFB9144-0A7B-D29D-D2D0-991DF8EBD6C3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>
          <a:xfrm>
            <a:off x="855573" y="447"/>
            <a:ext cx="10474360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10" name="SS_PAGE">
            <a:extLst>
              <a:ext uri="{FF2B5EF4-FFF2-40B4-BE49-F238E27FC236}">
                <a16:creationId xmlns:a16="http://schemas.microsoft.com/office/drawing/2014/main" id="{B57AD897-9D6A-D10D-6A21-8CEA82D0F191}"/>
              </a:ext>
            </a:extLst>
          </p:cNvPr>
          <p:cNvSpPr>
            <a:spLocks noGrp="1" noChangeAspect="1"/>
          </p:cNvSpPr>
          <p:nvPr>
            <p:ph type="body" sz="quarter" idx="105" hasCustomPrompt="1"/>
          </p:nvPr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382343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ITEMS_2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2">
            <a:extLst>
              <a:ext uri="{FF2B5EF4-FFF2-40B4-BE49-F238E27FC236}">
                <a16:creationId xmlns:a16="http://schemas.microsoft.com/office/drawing/2014/main" id="{E0DCB4AF-4435-95BE-3AA2-68D942867A10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70C8204-D6D0-7F3B-0D96-5F924E0D06DF}"/>
              </a:ext>
            </a:extLst>
          </p:cNvPr>
          <p:cNvSpPr/>
          <p:nvPr userDrawn="1"/>
        </p:nvSpPr>
        <p:spPr>
          <a:xfrm>
            <a:off x="4297679" y="-6164"/>
            <a:ext cx="92364" cy="18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S_IMAGE">
            <a:extLst>
              <a:ext uri="{FF2B5EF4-FFF2-40B4-BE49-F238E27FC236}">
                <a16:creationId xmlns:a16="http://schemas.microsoft.com/office/drawing/2014/main" id="{DC31ABF5-9C19-6626-BF31-DDAAD75A17AF}"/>
              </a:ext>
            </a:extLst>
          </p:cNvPr>
          <p:cNvSpPr>
            <a:spLocks noGrp="1"/>
          </p:cNvSpPr>
          <p:nvPr>
            <p:ph type="pic" sz="quarter" idx="104"/>
          </p:nvPr>
        </p:nvSpPr>
        <p:spPr>
          <a:xfrm>
            <a:off x="365759" y="0"/>
            <a:ext cx="3931920" cy="685710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latin typeface="Outfit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2" name="SS_LOGO">
            <a:extLst>
              <a:ext uri="{FF2B5EF4-FFF2-40B4-BE49-F238E27FC236}">
                <a16:creationId xmlns:a16="http://schemas.microsoft.com/office/drawing/2014/main" id="{CCC34859-0012-D241-31C2-18C46588BF0A}"/>
              </a:ext>
            </a:extLst>
          </p:cNvPr>
          <p:cNvSpPr>
            <a:spLocks noGrp="1"/>
          </p:cNvSpPr>
          <p:nvPr>
            <p:ph type="pic" sz="quarter" idx="114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23" name="SS_PRESENTATION_TITLE">
            <a:extLst>
              <a:ext uri="{FF2B5EF4-FFF2-40B4-BE49-F238E27FC236}">
                <a16:creationId xmlns:a16="http://schemas.microsoft.com/office/drawing/2014/main" id="{7868116A-9960-FE86-E743-FB8BEB01CBD9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4793674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6" name="SS_ITEM_2_CONTENT">
            <a:extLst>
              <a:ext uri="{FF2B5EF4-FFF2-40B4-BE49-F238E27FC236}">
                <a16:creationId xmlns:a16="http://schemas.microsoft.com/office/drawing/2014/main" id="{A9684775-B474-A318-5C40-AD16F5EB7EF7}"/>
              </a:ext>
            </a:extLst>
          </p:cNvPr>
          <p:cNvSpPr>
            <a:spLocks noGrp="1"/>
          </p:cNvSpPr>
          <p:nvPr>
            <p:ph type="body" sz="quarter" idx="122"/>
          </p:nvPr>
        </p:nvSpPr>
        <p:spPr>
          <a:xfrm>
            <a:off x="8453072" y="2572898"/>
            <a:ext cx="3200400" cy="33253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12" name="SS_ITEM_2_TITLE">
            <a:extLst>
              <a:ext uri="{FF2B5EF4-FFF2-40B4-BE49-F238E27FC236}">
                <a16:creationId xmlns:a16="http://schemas.microsoft.com/office/drawing/2014/main" id="{78C6037D-3B22-A146-01DB-EA5D92C8D708}"/>
              </a:ext>
            </a:extLst>
          </p:cNvPr>
          <p:cNvSpPr>
            <a:spLocks noGrp="1"/>
          </p:cNvSpPr>
          <p:nvPr>
            <p:ph type="body" sz="quarter" idx="118"/>
          </p:nvPr>
        </p:nvSpPr>
        <p:spPr>
          <a:xfrm>
            <a:off x="8889943" y="2112687"/>
            <a:ext cx="2763529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fr-FR" dirty="0"/>
          </a:p>
        </p:txBody>
      </p:sp>
      <p:sp>
        <p:nvSpPr>
          <p:cNvPr id="11" name="ITEM 2">
            <a:extLst>
              <a:ext uri="{FF2B5EF4-FFF2-40B4-BE49-F238E27FC236}">
                <a16:creationId xmlns:a16="http://schemas.microsoft.com/office/drawing/2014/main" id="{6FB2F91E-51DA-9480-853A-F746948866A2}"/>
              </a:ext>
            </a:extLst>
          </p:cNvPr>
          <p:cNvSpPr/>
          <p:nvPr userDrawn="1"/>
        </p:nvSpPr>
        <p:spPr>
          <a:xfrm>
            <a:off x="8453072" y="2129081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lIns="0" tIns="0" rIns="0" bIns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Outfit SemiBold" pitchFamily="2" charset="0"/>
              </a:rPr>
              <a:t>02</a:t>
            </a:r>
          </a:p>
        </p:txBody>
      </p:sp>
      <p:sp>
        <p:nvSpPr>
          <p:cNvPr id="3" name="SS_ITEM_1_TITLE">
            <a:extLst>
              <a:ext uri="{FF2B5EF4-FFF2-40B4-BE49-F238E27FC236}">
                <a16:creationId xmlns:a16="http://schemas.microsoft.com/office/drawing/2014/main" id="{C52D0897-6140-9484-DB58-A98FF7058388}"/>
              </a:ext>
            </a:extLst>
          </p:cNvPr>
          <p:cNvSpPr>
            <a:spLocks noGrp="1"/>
          </p:cNvSpPr>
          <p:nvPr>
            <p:ph type="body" sz="quarter" idx="107"/>
          </p:nvPr>
        </p:nvSpPr>
        <p:spPr>
          <a:xfrm>
            <a:off x="5230526" y="2116382"/>
            <a:ext cx="2772783" cy="309783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indent="0">
              <a:buNone/>
              <a:defRPr sz="1400" b="1">
                <a:latin typeface="+mn-lt"/>
              </a:defRPr>
            </a:lvl1pPr>
            <a:lvl2pPr marL="457200" indent="0" algn="l">
              <a:buNone/>
              <a:defRPr sz="1400">
                <a:latin typeface="Outfit" pitchFamily="2" charset="0"/>
              </a:defRPr>
            </a:lvl2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fr-FR" dirty="0"/>
          </a:p>
        </p:txBody>
      </p:sp>
      <p:sp>
        <p:nvSpPr>
          <p:cNvPr id="15" name="SS_ITEM_1_CONTENT">
            <a:extLst>
              <a:ext uri="{FF2B5EF4-FFF2-40B4-BE49-F238E27FC236}">
                <a16:creationId xmlns:a16="http://schemas.microsoft.com/office/drawing/2014/main" id="{176899D0-A282-3260-D960-CA3DA42BB343}"/>
              </a:ext>
            </a:extLst>
          </p:cNvPr>
          <p:cNvSpPr>
            <a:spLocks noGrp="1"/>
          </p:cNvSpPr>
          <p:nvPr>
            <p:ph type="body" sz="quarter" idx="121"/>
          </p:nvPr>
        </p:nvSpPr>
        <p:spPr>
          <a:xfrm>
            <a:off x="4802910" y="2572898"/>
            <a:ext cx="3200400" cy="33253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10" name="ITEM 1">
            <a:extLst>
              <a:ext uri="{FF2B5EF4-FFF2-40B4-BE49-F238E27FC236}">
                <a16:creationId xmlns:a16="http://schemas.microsoft.com/office/drawing/2014/main" id="{A7CC12B4-96E0-3777-AF7B-D96C1D67509C}"/>
              </a:ext>
            </a:extLst>
          </p:cNvPr>
          <p:cNvSpPr/>
          <p:nvPr userDrawn="1"/>
        </p:nvSpPr>
        <p:spPr>
          <a:xfrm>
            <a:off x="4803819" y="2129081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wrap="square" lIns="0" tIns="0" rIns="0" bIns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Outfit SemiBold" pitchFamily="2" charset="0"/>
              </a:rPr>
              <a:t>01</a:t>
            </a:r>
          </a:p>
        </p:txBody>
      </p:sp>
      <p:sp>
        <p:nvSpPr>
          <p:cNvPr id="13" name="SS_TITLE">
            <a:extLst>
              <a:ext uri="{FF2B5EF4-FFF2-40B4-BE49-F238E27FC236}">
                <a16:creationId xmlns:a16="http://schemas.microsoft.com/office/drawing/2014/main" id="{9DA1011B-218A-6E64-2D9B-39B153FF8842}"/>
              </a:ext>
            </a:extLst>
          </p:cNvPr>
          <p:cNvSpPr>
            <a:spLocks noGrp="1"/>
          </p:cNvSpPr>
          <p:nvPr>
            <p:ph type="body" sz="quarter" idx="113"/>
          </p:nvPr>
        </p:nvSpPr>
        <p:spPr>
          <a:xfrm>
            <a:off x="4787181" y="447"/>
            <a:ext cx="6866291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4" name="SS_PAGE">
            <a:extLst>
              <a:ext uri="{FF2B5EF4-FFF2-40B4-BE49-F238E27FC236}">
                <a16:creationId xmlns:a16="http://schemas.microsoft.com/office/drawing/2014/main" id="{ECDF29D2-51F4-033D-4891-1E411723AAD5}"/>
              </a:ext>
            </a:extLst>
          </p:cNvPr>
          <p:cNvSpPr>
            <a:spLocks noGrp="1" noChangeAspect="1"/>
          </p:cNvSpPr>
          <p:nvPr>
            <p:ph type="body" sz="quarter" idx="123" hasCustomPrompt="1"/>
          </p:nvPr>
        </p:nvSpPr>
        <p:spPr>
          <a:xfrm>
            <a:off x="4793675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856786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ITEMS_2_A_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2">
            <a:extLst>
              <a:ext uri="{FF2B5EF4-FFF2-40B4-BE49-F238E27FC236}">
                <a16:creationId xmlns:a16="http://schemas.microsoft.com/office/drawing/2014/main" id="{E0DCB4AF-4435-95BE-3AA2-68D942867A10}"/>
              </a:ext>
            </a:extLst>
          </p:cNvPr>
          <p:cNvSpPr/>
          <p:nvPr userDrawn="1"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chemeClr val="accent1"/>
          </a:solidFill>
          <a:ln/>
        </p:spPr>
        <p:txBody>
          <a:bodyPr/>
          <a:lstStyle/>
          <a:p>
            <a:endParaRPr lang="en-US" sz="450">
              <a:latin typeface="Outfit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70C8204-D6D0-7F3B-0D96-5F924E0D06DF}"/>
              </a:ext>
            </a:extLst>
          </p:cNvPr>
          <p:cNvSpPr/>
          <p:nvPr userDrawn="1"/>
        </p:nvSpPr>
        <p:spPr>
          <a:xfrm>
            <a:off x="4297679" y="-6164"/>
            <a:ext cx="92364" cy="18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bg">
            <a:extLst>
              <a:ext uri="{FF2B5EF4-FFF2-40B4-BE49-F238E27FC236}">
                <a16:creationId xmlns:a16="http://schemas.microsoft.com/office/drawing/2014/main" id="{6FB2F91E-51DA-9480-853A-F746948866A2}"/>
              </a:ext>
            </a:extLst>
          </p:cNvPr>
          <p:cNvSpPr/>
          <p:nvPr userDrawn="1"/>
        </p:nvSpPr>
        <p:spPr>
          <a:xfrm>
            <a:off x="8453072" y="2129081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lIns="0" tIns="0" rIns="0" bIns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Outfit SemiBold" pitchFamily="2" charset="0"/>
            </a:endParaRPr>
          </a:p>
        </p:txBody>
      </p:sp>
      <p:sp>
        <p:nvSpPr>
          <p:cNvPr id="10" name="bg">
            <a:extLst>
              <a:ext uri="{FF2B5EF4-FFF2-40B4-BE49-F238E27FC236}">
                <a16:creationId xmlns:a16="http://schemas.microsoft.com/office/drawing/2014/main" id="{A7CC12B4-96E0-3777-AF7B-D96C1D67509C}"/>
              </a:ext>
            </a:extLst>
          </p:cNvPr>
          <p:cNvSpPr/>
          <p:nvPr userDrawn="1"/>
        </p:nvSpPr>
        <p:spPr>
          <a:xfrm>
            <a:off x="4803819" y="2129081"/>
            <a:ext cx="320040" cy="320040"/>
          </a:xfrm>
          <a:prstGeom prst="rect">
            <a:avLst/>
          </a:prstGeom>
          <a:solidFill>
            <a:schemeClr val="accent2"/>
          </a:solidFill>
          <a:ln/>
        </p:spPr>
        <p:txBody>
          <a:bodyPr wrap="square" lIns="0" tIns="0" rIns="0" bIns="0" anchor="ctr"/>
          <a:lstStyle/>
          <a:p>
            <a:pPr algn="ctr"/>
            <a:endParaRPr lang="en-US" sz="1100" dirty="0">
              <a:solidFill>
                <a:schemeClr val="bg1"/>
              </a:solidFill>
              <a:latin typeface="Outfit SemiBold" pitchFamily="2" charset="0"/>
            </a:endParaRPr>
          </a:p>
        </p:txBody>
      </p:sp>
      <p:sp>
        <p:nvSpPr>
          <p:cNvPr id="43" name="SS_IMAGE">
            <a:extLst>
              <a:ext uri="{FF2B5EF4-FFF2-40B4-BE49-F238E27FC236}">
                <a16:creationId xmlns:a16="http://schemas.microsoft.com/office/drawing/2014/main" id="{DC31ABF5-9C19-6626-BF31-DDAAD75A17AF}"/>
              </a:ext>
            </a:extLst>
          </p:cNvPr>
          <p:cNvSpPr>
            <a:spLocks noGrp="1"/>
          </p:cNvSpPr>
          <p:nvPr>
            <p:ph type="pic" sz="quarter" idx="104"/>
          </p:nvPr>
        </p:nvSpPr>
        <p:spPr>
          <a:xfrm>
            <a:off x="365759" y="0"/>
            <a:ext cx="3931920" cy="685710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latin typeface="Outfit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23" name="SS_PRESENTATION_TITLE">
            <a:extLst>
              <a:ext uri="{FF2B5EF4-FFF2-40B4-BE49-F238E27FC236}">
                <a16:creationId xmlns:a16="http://schemas.microsoft.com/office/drawing/2014/main" id="{7868116A-9960-FE86-E743-FB8BEB01CBD9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4793674" y="6495651"/>
            <a:ext cx="6018528" cy="18288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6" name="SS_ITEM_2_CONTENT">
            <a:extLst>
              <a:ext uri="{FF2B5EF4-FFF2-40B4-BE49-F238E27FC236}">
                <a16:creationId xmlns:a16="http://schemas.microsoft.com/office/drawing/2014/main" id="{A9684775-B474-A318-5C40-AD16F5EB7EF7}"/>
              </a:ext>
            </a:extLst>
          </p:cNvPr>
          <p:cNvSpPr>
            <a:spLocks noGrp="1"/>
          </p:cNvSpPr>
          <p:nvPr>
            <p:ph type="body" sz="quarter" idx="122"/>
          </p:nvPr>
        </p:nvSpPr>
        <p:spPr>
          <a:xfrm>
            <a:off x="8453072" y="2572898"/>
            <a:ext cx="3200400" cy="33253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12" name="SS_ITEM_2_TITLE">
            <a:extLst>
              <a:ext uri="{FF2B5EF4-FFF2-40B4-BE49-F238E27FC236}">
                <a16:creationId xmlns:a16="http://schemas.microsoft.com/office/drawing/2014/main" id="{78C6037D-3B22-A146-01DB-EA5D92C8D708}"/>
              </a:ext>
            </a:extLst>
          </p:cNvPr>
          <p:cNvSpPr>
            <a:spLocks noGrp="1"/>
          </p:cNvSpPr>
          <p:nvPr>
            <p:ph type="body" sz="quarter" idx="118"/>
          </p:nvPr>
        </p:nvSpPr>
        <p:spPr>
          <a:xfrm>
            <a:off x="8889943" y="2112687"/>
            <a:ext cx="2763529" cy="30978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None/>
              <a:defRPr sz="1400" b="1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fr-FR" dirty="0"/>
          </a:p>
        </p:txBody>
      </p:sp>
      <p:sp>
        <p:nvSpPr>
          <p:cNvPr id="6" name="SS_ICON_2">
            <a:extLst>
              <a:ext uri="{FF2B5EF4-FFF2-40B4-BE49-F238E27FC236}">
                <a16:creationId xmlns:a16="http://schemas.microsoft.com/office/drawing/2014/main" id="{F81505E3-B7AA-222D-890C-39946F6E6ECB}"/>
              </a:ext>
            </a:extLst>
          </p:cNvPr>
          <p:cNvSpPr>
            <a:spLocks noGrp="1"/>
          </p:cNvSpPr>
          <p:nvPr>
            <p:ph type="pic" sz="quarter" idx="140"/>
          </p:nvPr>
        </p:nvSpPr>
        <p:spPr>
          <a:xfrm>
            <a:off x="8521652" y="2197661"/>
            <a:ext cx="182880" cy="18288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SS_LOGO">
            <a:extLst>
              <a:ext uri="{FF2B5EF4-FFF2-40B4-BE49-F238E27FC236}">
                <a16:creationId xmlns:a16="http://schemas.microsoft.com/office/drawing/2014/main" id="{DE1E940B-463D-6BFF-9A31-20C260711576}"/>
              </a:ext>
            </a:extLst>
          </p:cNvPr>
          <p:cNvSpPr>
            <a:spLocks noGrp="1"/>
          </p:cNvSpPr>
          <p:nvPr>
            <p:ph type="pic" sz="quarter" idx="114" hasCustomPrompt="1"/>
          </p:nvPr>
        </p:nvSpPr>
        <p:spPr>
          <a:xfrm>
            <a:off x="11166764" y="6221331"/>
            <a:ext cx="457200" cy="457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latin typeface="Outfit" pitchFamily="2" charset="0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5" name="SS_ITEM_1_CONTENT">
            <a:extLst>
              <a:ext uri="{FF2B5EF4-FFF2-40B4-BE49-F238E27FC236}">
                <a16:creationId xmlns:a16="http://schemas.microsoft.com/office/drawing/2014/main" id="{176899D0-A282-3260-D960-CA3DA42BB343}"/>
              </a:ext>
            </a:extLst>
          </p:cNvPr>
          <p:cNvSpPr>
            <a:spLocks noGrp="1"/>
          </p:cNvSpPr>
          <p:nvPr>
            <p:ph type="body" sz="quarter" idx="121"/>
          </p:nvPr>
        </p:nvSpPr>
        <p:spPr>
          <a:xfrm>
            <a:off x="4802910" y="2572898"/>
            <a:ext cx="3200400" cy="33253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3" name="SS_ITEM_1_TITLE">
            <a:extLst>
              <a:ext uri="{FF2B5EF4-FFF2-40B4-BE49-F238E27FC236}">
                <a16:creationId xmlns:a16="http://schemas.microsoft.com/office/drawing/2014/main" id="{C52D0897-6140-9484-DB58-A98FF7058388}"/>
              </a:ext>
            </a:extLst>
          </p:cNvPr>
          <p:cNvSpPr>
            <a:spLocks noGrp="1"/>
          </p:cNvSpPr>
          <p:nvPr>
            <p:ph type="body" sz="quarter" idx="107"/>
          </p:nvPr>
        </p:nvSpPr>
        <p:spPr>
          <a:xfrm>
            <a:off x="5230526" y="2116382"/>
            <a:ext cx="2772783" cy="309783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indent="0">
              <a:buNone/>
              <a:defRPr sz="1400" b="1">
                <a:latin typeface="+mn-lt"/>
              </a:defRPr>
            </a:lvl1pPr>
            <a:lvl2pPr marL="457200" indent="0" algn="l">
              <a:buNone/>
              <a:defRPr sz="1400">
                <a:latin typeface="Outfit" pitchFamily="2" charset="0"/>
              </a:defRPr>
            </a:lvl2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fr-FR" dirty="0"/>
          </a:p>
        </p:txBody>
      </p:sp>
      <p:sp>
        <p:nvSpPr>
          <p:cNvPr id="5" name="SS_ICON_1">
            <a:extLst>
              <a:ext uri="{FF2B5EF4-FFF2-40B4-BE49-F238E27FC236}">
                <a16:creationId xmlns:a16="http://schemas.microsoft.com/office/drawing/2014/main" id="{7C7AB21B-5E80-31BE-5EC5-E8768B5BBA6D}"/>
              </a:ext>
            </a:extLst>
          </p:cNvPr>
          <p:cNvSpPr>
            <a:spLocks noGrp="1"/>
          </p:cNvSpPr>
          <p:nvPr>
            <p:ph type="pic" sz="quarter" idx="139"/>
          </p:nvPr>
        </p:nvSpPr>
        <p:spPr>
          <a:xfrm>
            <a:off x="4872399" y="2197661"/>
            <a:ext cx="182880" cy="18288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SS_TITLE">
            <a:extLst>
              <a:ext uri="{FF2B5EF4-FFF2-40B4-BE49-F238E27FC236}">
                <a16:creationId xmlns:a16="http://schemas.microsoft.com/office/drawing/2014/main" id="{9DA1011B-218A-6E64-2D9B-39B153FF8842}"/>
              </a:ext>
            </a:extLst>
          </p:cNvPr>
          <p:cNvSpPr>
            <a:spLocks noGrp="1"/>
          </p:cNvSpPr>
          <p:nvPr>
            <p:ph type="body" sz="quarter" idx="113"/>
          </p:nvPr>
        </p:nvSpPr>
        <p:spPr>
          <a:xfrm>
            <a:off x="4787181" y="447"/>
            <a:ext cx="6866291" cy="182835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8" name="SS_PAGE">
            <a:extLst>
              <a:ext uri="{FF2B5EF4-FFF2-40B4-BE49-F238E27FC236}">
                <a16:creationId xmlns:a16="http://schemas.microsoft.com/office/drawing/2014/main" id="{E81B2502-5472-3238-C645-0F4CC42D9EE2}"/>
              </a:ext>
            </a:extLst>
          </p:cNvPr>
          <p:cNvSpPr>
            <a:spLocks noGrp="1" noChangeAspect="1"/>
          </p:cNvSpPr>
          <p:nvPr>
            <p:ph type="body" sz="quarter" idx="141" hasCustomPrompt="1"/>
          </p:nvPr>
        </p:nvSpPr>
        <p:spPr>
          <a:xfrm>
            <a:off x="4793675" y="-6164"/>
            <a:ext cx="457200" cy="457200"/>
          </a:xfrm>
          <a:prstGeom prst="rect">
            <a:avLst/>
          </a:prstGeom>
          <a:solidFill>
            <a:schemeClr val="accent1"/>
          </a:solidFill>
        </p:spPr>
        <p:txBody>
          <a:bodyPr wrap="none" anchor="ctr"/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pPr lvl="0"/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4112339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6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theme" Target="../theme/theme1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8395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50" r:id="rId3"/>
    <p:sldLayoutId id="2147483651" r:id="rId4"/>
    <p:sldLayoutId id="2147483666" r:id="rId5"/>
    <p:sldLayoutId id="2147483663" r:id="rId6"/>
    <p:sldLayoutId id="2147483667" r:id="rId7"/>
    <p:sldLayoutId id="2147483665" r:id="rId8"/>
    <p:sldLayoutId id="2147483672" r:id="rId9"/>
    <p:sldLayoutId id="2147483668" r:id="rId10"/>
    <p:sldLayoutId id="2147483673" r:id="rId11"/>
    <p:sldLayoutId id="2147483664" r:id="rId12"/>
    <p:sldLayoutId id="2147483674" r:id="rId13"/>
    <p:sldLayoutId id="2147483669" r:id="rId14"/>
    <p:sldLayoutId id="2147483675" r:id="rId15"/>
    <p:sldLayoutId id="2147483660" r:id="rId16"/>
    <p:sldLayoutId id="2147483676" r:id="rId17"/>
    <p:sldLayoutId id="2147483670" r:id="rId18"/>
    <p:sldLayoutId id="2147483677" r:id="rId19"/>
    <p:sldLayoutId id="2147483682" r:id="rId20"/>
    <p:sldLayoutId id="2147483683" r:id="rId21"/>
    <p:sldLayoutId id="2147483678" r:id="rId22"/>
    <p:sldLayoutId id="2147483679" r:id="rId23"/>
    <p:sldLayoutId id="2147483680" r:id="rId24"/>
    <p:sldLayoutId id="2147483681" r:id="rId25"/>
    <p:sldLayoutId id="2147483684" r:id="rId26"/>
    <p:sldLayoutId id="2147483685" r:id="rId27"/>
    <p:sldLayoutId id="2147483686" r:id="rId28"/>
    <p:sldLayoutId id="2147483687" r:id="rId29"/>
    <p:sldLayoutId id="2147483688" r:id="rId30"/>
    <p:sldLayoutId id="2147483690" r:id="rId31"/>
    <p:sldLayoutId id="2147483691" r:id="rId32"/>
    <p:sldLayoutId id="2147483692" r:id="rId33"/>
    <p:sldLayoutId id="2147483693" r:id="rId34"/>
    <p:sldLayoutId id="2147483694" r:id="rId35"/>
    <p:sldLayoutId id="2147483695" r:id="rId36"/>
    <p:sldLayoutId id="2147483696" r:id="rId37"/>
    <p:sldLayoutId id="2147483697" r:id="rId38"/>
    <p:sldLayoutId id="2147483698" r:id="rId39"/>
    <p:sldLayoutId id="2147483699" r:id="rId40"/>
    <p:sldLayoutId id="2147483700" r:id="rId41"/>
    <p:sldLayoutId id="2147483701" r:id="rId42"/>
    <p:sldLayoutId id="2147483702" r:id="rId43"/>
    <p:sldLayoutId id="2147483703" r:id="rId44"/>
    <p:sldLayoutId id="2147483704" r:id="rId45"/>
    <p:sldLayoutId id="2147483705" r:id="rId46"/>
    <p:sldLayoutId id="2147483706" r:id="rId47"/>
    <p:sldLayoutId id="2147483707" r:id="rId48"/>
    <p:sldLayoutId id="2147483708" r:id="rId49"/>
    <p:sldLayoutId id="2147483709" r:id="rId50"/>
    <p:sldLayoutId id="2147483710" r:id="rId51"/>
    <p:sldLayoutId id="2147483711" r:id="rId52"/>
    <p:sldLayoutId id="2147483712" r:id="rId53"/>
    <p:sldLayoutId id="2147483713" r:id="rId54"/>
    <p:sldLayoutId id="2147483714" r:id="rId55"/>
    <p:sldLayoutId id="2147483715" r:id="rId56"/>
    <p:sldLayoutId id="2147483716" r:id="rId57"/>
    <p:sldLayoutId id="2147483717" r:id="rId58"/>
    <p:sldLayoutId id="2147483718" r:id="rId59"/>
    <p:sldLayoutId id="2147483719" r:id="rId60"/>
    <p:sldLayoutId id="2147483720" r:id="rId61"/>
    <p:sldLayoutId id="2147483721" r:id="rId62"/>
    <p:sldLayoutId id="2147483722" r:id="rId63"/>
    <p:sldLayoutId id="2147483723" r:id="rId64"/>
    <p:sldLayoutId id="2147483724" r:id="rId65"/>
    <p:sldLayoutId id="2147483725" r:id="rId6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6477E0C-2B4A-73D8-80EE-5CB363C2F77A}"/>
              </a:ext>
            </a:extLst>
          </p:cNvPr>
          <p:cNvSpPr>
            <a:spLocks noGrp="1"/>
          </p:cNvSpPr>
          <p:nvPr>
            <p:ph type="pic" sz="quarter" idx="1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C443B4-2153-9F69-A857-BC70071BDF3C}"/>
              </a:ext>
            </a:extLst>
          </p:cNvPr>
          <p:cNvSpPr>
            <a:spLocks noGrp="1"/>
          </p:cNvSpPr>
          <p:nvPr>
            <p:ph type="body" sz="quarter" idx="1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EE9064-8504-1F5C-EA14-30C5A0533EB6}"/>
              </a:ext>
            </a:extLst>
          </p:cNvPr>
          <p:cNvSpPr>
            <a:spLocks noGrp="1"/>
          </p:cNvSpPr>
          <p:nvPr>
            <p:ph type="body" sz="quarter" idx="148"/>
          </p:nvPr>
        </p:nvSpPr>
        <p:spPr/>
        <p:txBody>
          <a:bodyPr/>
          <a:lstStyle/>
          <a:p>
            <a:pPr marL="0" indent="0" algn="ctr">
              <a:lnSpc>
                <a:spcPct val="127273"/>
              </a:lnSpc>
              <a:spcAft>
                <a:spcPts val="100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Form strategic partnerships with local distributors, suppliers, or retailers to facilitate market entry.</a:t>
            </a:r>
            <a:endParaRPr lang="en-US" sz="1200" dirty="0"/>
          </a:p>
          <a:p>
            <a:pPr marL="0" indent="0" algn="ctr">
              <a:lnSpc>
                <a:spcPct val="127273"/>
              </a:lnSpc>
              <a:spcAft>
                <a:spcPts val="100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Leverage existing networks for market penetration.</a:t>
            </a:r>
            <a:endParaRPr lang="en-US" sz="1200" dirty="0"/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5B63439-8AA3-A754-9261-E3D1935B7609}"/>
              </a:ext>
            </a:extLst>
          </p:cNvPr>
          <p:cNvSpPr>
            <a:spLocks noGrp="1"/>
          </p:cNvSpPr>
          <p:nvPr>
            <p:ph type="body" sz="quarter" idx="149"/>
          </p:nvPr>
        </p:nvSpPr>
        <p:spPr/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16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Establish Partnerships</a:t>
            </a:r>
            <a:endParaRPr lang="en-US" sz="160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61C7C0E-2FDA-DF49-69C8-1D36DD470841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pPr marL="0" indent="0" algn="ctr">
              <a:lnSpc>
                <a:spcPct val="127273"/>
              </a:lnSpc>
              <a:spcAft>
                <a:spcPts val="100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compliance with European Union regulations and local laws for business operations.</a:t>
            </a:r>
            <a:endParaRPr lang="en-US" sz="1200" dirty="0"/>
          </a:p>
          <a:p>
            <a:pPr marL="0" indent="0" algn="ctr">
              <a:lnSpc>
                <a:spcPct val="127273"/>
              </a:lnSpc>
              <a:spcAft>
                <a:spcPts val="100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Obtain necessary permits, licenses, and certifications.</a:t>
            </a:r>
            <a:endParaRPr lang="en-US" sz="1200" dirty="0"/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BBB4601-EB4D-6503-752F-A63117F21CE2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16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Legal Compliance</a:t>
            </a:r>
            <a:endParaRPr lang="en-US" sz="160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FA1F840-050A-B2EA-060F-AA6415C1C483}"/>
              </a:ext>
            </a:extLst>
          </p:cNvPr>
          <p:cNvSpPr>
            <a:spLocks noGrp="1"/>
          </p:cNvSpPr>
          <p:nvPr>
            <p:ph type="body" sz="quarter" idx="111"/>
          </p:nvPr>
        </p:nvSpPr>
        <p:spPr/>
        <p:txBody>
          <a:bodyPr/>
          <a:lstStyle/>
          <a:p>
            <a:pPr marL="0" indent="0" algn="ctr">
              <a:lnSpc>
                <a:spcPct val="127273"/>
              </a:lnSpc>
              <a:spcAft>
                <a:spcPts val="100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Conduct thorough market research to understand consumer preferences, trends, and competition in the European market.</a:t>
            </a:r>
            <a:endParaRPr lang="en-US" sz="1200" dirty="0"/>
          </a:p>
          <a:p>
            <a:pPr marL="0" indent="0" algn="ctr">
              <a:lnSpc>
                <a:spcPct val="127273"/>
              </a:lnSpc>
              <a:spcAft>
                <a:spcPts val="100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target demographics and market segments.</a:t>
            </a:r>
            <a:endParaRPr lang="en-US" sz="1200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F9FD4C7-CD6E-6867-EE87-8B599FD7044C}"/>
              </a:ext>
            </a:extLst>
          </p:cNvPr>
          <p:cNvSpPr>
            <a:spLocks noGrp="1"/>
          </p:cNvSpPr>
          <p:nvPr>
            <p:ph type="body" sz="quarter" idx="142"/>
          </p:nvPr>
        </p:nvSpPr>
        <p:spPr/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16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Market Research</a:t>
            </a:r>
            <a:endParaRPr lang="en-US" sz="1600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67EE1F5-7ECB-94C5-5803-22D0F9AAAE57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1A6847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Steps to Enter the European Market</a:t>
            </a:r>
            <a:endParaRPr lang="en-US" sz="320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85A9E55-2D20-AFEB-185A-0C898505F0B8}"/>
              </a:ext>
            </a:extLst>
          </p:cNvPr>
          <p:cNvSpPr>
            <a:spLocks noGrp="1"/>
          </p:cNvSpPr>
          <p:nvPr>
            <p:ph type="body" sz="quarter" idx="10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25">
            <a:extLst>
              <a:ext uri="{FF2B5EF4-FFF2-40B4-BE49-F238E27FC236}">
                <a16:creationId xmlns:a16="http://schemas.microsoft.com/office/drawing/2014/main" id="{B872E4AA-63BE-F78A-0993-AF16B4B3ECB0}"/>
              </a:ext>
            </a:extLst>
          </p:cNvPr>
          <p:cNvSpPr/>
          <p:nvPr/>
        </p:nvSpPr>
        <p:spPr>
          <a:xfrm>
            <a:off x="9643771" y="2737843"/>
            <a:ext cx="362800" cy="369266"/>
          </a:xfrm>
          <a:custGeom>
            <a:avLst/>
            <a:gdLst/>
            <a:ahLst/>
            <a:cxnLst/>
            <a:rect l="l" t="t" r="r" b="b"/>
            <a:pathLst>
              <a:path w="274320" h="274320">
                <a:moveTo>
                  <a:pt x="113114" y="54052"/>
                </a:moveTo>
                <a:cubicBezTo>
                  <a:pt x="98584" y="54052"/>
                  <a:pt x="84525" y="59195"/>
                  <a:pt x="73423" y="68497"/>
                </a:cubicBezTo>
                <a:lnTo>
                  <a:pt x="61722" y="78355"/>
                </a:lnTo>
                <a:lnTo>
                  <a:pt x="61722" y="95114"/>
                </a:lnTo>
                <a:cubicBezTo>
                  <a:pt x="62879" y="94900"/>
                  <a:pt x="63994" y="94386"/>
                  <a:pt x="64894" y="93614"/>
                </a:cubicBezTo>
                <a:lnTo>
                  <a:pt x="82253" y="79041"/>
                </a:lnTo>
                <a:cubicBezTo>
                  <a:pt x="87954" y="74240"/>
                  <a:pt x="94640" y="70897"/>
                  <a:pt x="101756" y="69140"/>
                </a:cubicBezTo>
                <a:lnTo>
                  <a:pt x="116843" y="54052"/>
                </a:lnTo>
                <a:lnTo>
                  <a:pt x="113114" y="54052"/>
                </a:lnTo>
                <a:moveTo>
                  <a:pt x="48006" y="177710"/>
                </a:moveTo>
                <a:cubicBezTo>
                  <a:pt x="51478" y="178268"/>
                  <a:pt x="54735" y="179853"/>
                  <a:pt x="57264" y="182339"/>
                </a:cubicBezTo>
                <a:lnTo>
                  <a:pt x="77024" y="201456"/>
                </a:lnTo>
                <a:lnTo>
                  <a:pt x="87440" y="211872"/>
                </a:lnTo>
                <a:cubicBezTo>
                  <a:pt x="98198" y="222630"/>
                  <a:pt x="115472" y="223102"/>
                  <a:pt x="126787" y="212986"/>
                </a:cubicBezTo>
                <a:cubicBezTo>
                  <a:pt x="127130" y="212686"/>
                  <a:pt x="127473" y="212386"/>
                  <a:pt x="127773" y="212043"/>
                </a:cubicBezTo>
                <a:cubicBezTo>
                  <a:pt x="139046" y="221173"/>
                  <a:pt x="155762" y="220016"/>
                  <a:pt x="165664" y="208914"/>
                </a:cubicBezTo>
                <a:cubicBezTo>
                  <a:pt x="168235" y="206042"/>
                  <a:pt x="170078" y="202742"/>
                  <a:pt x="171236" y="199270"/>
                </a:cubicBezTo>
                <a:cubicBezTo>
                  <a:pt x="179465" y="200985"/>
                  <a:pt x="188381" y="198927"/>
                  <a:pt x="195110" y="192926"/>
                </a:cubicBezTo>
                <a:cubicBezTo>
                  <a:pt x="199954" y="188597"/>
                  <a:pt x="202911" y="182982"/>
                  <a:pt x="203940" y="177067"/>
                </a:cubicBezTo>
                <a:lnTo>
                  <a:pt x="226314" y="177067"/>
                </a:lnTo>
                <a:lnTo>
                  <a:pt x="226314" y="184440"/>
                </a:lnTo>
                <a:cubicBezTo>
                  <a:pt x="226314" y="195798"/>
                  <a:pt x="235529" y="205014"/>
                  <a:pt x="246888" y="205014"/>
                </a:cubicBezTo>
                <a:lnTo>
                  <a:pt x="253746" y="205014"/>
                </a:lnTo>
                <a:cubicBezTo>
                  <a:pt x="265105" y="205014"/>
                  <a:pt x="274320" y="195798"/>
                  <a:pt x="274320" y="184440"/>
                </a:cubicBezTo>
                <a:lnTo>
                  <a:pt x="274320" y="95286"/>
                </a:lnTo>
                <a:cubicBezTo>
                  <a:pt x="274320" y="87699"/>
                  <a:pt x="268191" y="81570"/>
                  <a:pt x="260604" y="81570"/>
                </a:cubicBezTo>
                <a:lnTo>
                  <a:pt x="240030" y="81570"/>
                </a:lnTo>
                <a:lnTo>
                  <a:pt x="226314" y="81570"/>
                </a:lnTo>
                <a:lnTo>
                  <a:pt x="226314" y="95286"/>
                </a:lnTo>
                <a:lnTo>
                  <a:pt x="226314" y="163351"/>
                </a:lnTo>
                <a:lnTo>
                  <a:pt x="202782" y="163351"/>
                </a:lnTo>
                <a:cubicBezTo>
                  <a:pt x="201454" y="159622"/>
                  <a:pt x="199311" y="156065"/>
                  <a:pt x="196310" y="153064"/>
                </a:cubicBezTo>
                <a:lnTo>
                  <a:pt x="159620" y="116374"/>
                </a:lnTo>
                <a:lnTo>
                  <a:pt x="163092" y="113159"/>
                </a:lnTo>
                <a:cubicBezTo>
                  <a:pt x="165878" y="110588"/>
                  <a:pt x="166049" y="106259"/>
                  <a:pt x="163478" y="103472"/>
                </a:cubicBezTo>
                <a:cubicBezTo>
                  <a:pt x="160906" y="100686"/>
                  <a:pt x="156577" y="100515"/>
                  <a:pt x="153791" y="103087"/>
                </a:cubicBezTo>
                <a:lnTo>
                  <a:pt x="121172" y="133176"/>
                </a:lnTo>
                <a:cubicBezTo>
                  <a:pt x="115514" y="138405"/>
                  <a:pt x="106770" y="138491"/>
                  <a:pt x="101027" y="133348"/>
                </a:cubicBezTo>
                <a:cubicBezTo>
                  <a:pt x="94426" y="127475"/>
                  <a:pt x="94297" y="117274"/>
                  <a:pt x="100684" y="111231"/>
                </a:cubicBezTo>
                <a:lnTo>
                  <a:pt x="134717" y="79084"/>
                </a:lnTo>
                <a:cubicBezTo>
                  <a:pt x="142389" y="71797"/>
                  <a:pt x="152505" y="67768"/>
                  <a:pt x="163049" y="67768"/>
                </a:cubicBezTo>
                <a:cubicBezTo>
                  <a:pt x="172779" y="67768"/>
                  <a:pt x="182166" y="71197"/>
                  <a:pt x="189581" y="77455"/>
                </a:cubicBezTo>
                <a:lnTo>
                  <a:pt x="208783" y="93614"/>
                </a:lnTo>
                <a:cubicBezTo>
                  <a:pt x="209855" y="94514"/>
                  <a:pt x="211184" y="95071"/>
                  <a:pt x="212555" y="95200"/>
                </a:cubicBezTo>
                <a:lnTo>
                  <a:pt x="212555" y="78869"/>
                </a:lnTo>
                <a:lnTo>
                  <a:pt x="198411" y="66954"/>
                </a:lnTo>
                <a:cubicBezTo>
                  <a:pt x="188509" y="58595"/>
                  <a:pt x="175993" y="54052"/>
                  <a:pt x="163049" y="54052"/>
                </a:cubicBezTo>
                <a:cubicBezTo>
                  <a:pt x="148990" y="54052"/>
                  <a:pt x="135488" y="59410"/>
                  <a:pt x="125287" y="69054"/>
                </a:cubicBezTo>
                <a:lnTo>
                  <a:pt x="91254" y="101201"/>
                </a:lnTo>
                <a:cubicBezTo>
                  <a:pt x="78996" y="112774"/>
                  <a:pt x="79296" y="132362"/>
                  <a:pt x="91897" y="143549"/>
                </a:cubicBezTo>
                <a:cubicBezTo>
                  <a:pt x="102956" y="153364"/>
                  <a:pt x="119629" y="153193"/>
                  <a:pt x="130473" y="143206"/>
                </a:cubicBezTo>
                <a:lnTo>
                  <a:pt x="149547" y="125632"/>
                </a:lnTo>
                <a:lnTo>
                  <a:pt x="186623" y="162708"/>
                </a:lnTo>
                <a:cubicBezTo>
                  <a:pt x="192195" y="168281"/>
                  <a:pt x="191938" y="177410"/>
                  <a:pt x="186023" y="182639"/>
                </a:cubicBezTo>
                <a:cubicBezTo>
                  <a:pt x="181351" y="186797"/>
                  <a:pt x="174579" y="187183"/>
                  <a:pt x="169478" y="183925"/>
                </a:cubicBezTo>
                <a:cubicBezTo>
                  <a:pt x="167335" y="182511"/>
                  <a:pt x="164592" y="182468"/>
                  <a:pt x="162363" y="183711"/>
                </a:cubicBezTo>
                <a:cubicBezTo>
                  <a:pt x="160134" y="184954"/>
                  <a:pt x="158806" y="187397"/>
                  <a:pt x="158934" y="189969"/>
                </a:cubicBezTo>
                <a:cubicBezTo>
                  <a:pt x="159106" y="193441"/>
                  <a:pt x="157948" y="196956"/>
                  <a:pt x="155462" y="199784"/>
                </a:cubicBezTo>
                <a:cubicBezTo>
                  <a:pt x="150190" y="205742"/>
                  <a:pt x="140975" y="206000"/>
                  <a:pt x="135360" y="200385"/>
                </a:cubicBezTo>
                <a:lnTo>
                  <a:pt x="131888" y="196913"/>
                </a:lnTo>
                <a:cubicBezTo>
                  <a:pt x="130345" y="195370"/>
                  <a:pt x="128159" y="194641"/>
                  <a:pt x="126016" y="194984"/>
                </a:cubicBezTo>
                <a:cubicBezTo>
                  <a:pt x="123873" y="195327"/>
                  <a:pt x="121987" y="196656"/>
                  <a:pt x="120958" y="198584"/>
                </a:cubicBezTo>
                <a:cubicBezTo>
                  <a:pt x="120144" y="200127"/>
                  <a:pt x="119072" y="201542"/>
                  <a:pt x="117700" y="202785"/>
                </a:cubicBezTo>
                <a:cubicBezTo>
                  <a:pt x="111785" y="208057"/>
                  <a:pt x="102784" y="207800"/>
                  <a:pt x="97212" y="202228"/>
                </a:cubicBezTo>
                <a:lnTo>
                  <a:pt x="80110" y="185168"/>
                </a:lnTo>
                <a:lnTo>
                  <a:pt x="79981" y="185297"/>
                </a:lnTo>
                <a:lnTo>
                  <a:pt x="66823" y="172567"/>
                </a:lnTo>
                <a:cubicBezTo>
                  <a:pt x="61722" y="167638"/>
                  <a:pt x="55078" y="164637"/>
                  <a:pt x="48049" y="163994"/>
                </a:cubicBezTo>
                <a:lnTo>
                  <a:pt x="48006" y="95200"/>
                </a:lnTo>
                <a:lnTo>
                  <a:pt x="48006" y="81484"/>
                </a:lnTo>
                <a:lnTo>
                  <a:pt x="34290" y="81484"/>
                </a:lnTo>
                <a:lnTo>
                  <a:pt x="13716" y="81484"/>
                </a:lnTo>
                <a:cubicBezTo>
                  <a:pt x="6129" y="81484"/>
                  <a:pt x="0" y="87613"/>
                  <a:pt x="0" y="95200"/>
                </a:cubicBezTo>
                <a:lnTo>
                  <a:pt x="0" y="184354"/>
                </a:lnTo>
                <a:cubicBezTo>
                  <a:pt x="0" y="195713"/>
                  <a:pt x="9215" y="204928"/>
                  <a:pt x="20574" y="204928"/>
                </a:cubicBezTo>
                <a:lnTo>
                  <a:pt x="27432" y="204928"/>
                </a:lnTo>
                <a:cubicBezTo>
                  <a:pt x="38791" y="204928"/>
                  <a:pt x="48006" y="195713"/>
                  <a:pt x="48006" y="184354"/>
                </a:cubicBezTo>
                <a:lnTo>
                  <a:pt x="48006" y="177710"/>
                </a:lnTo>
                <a:moveTo>
                  <a:pt x="34290" y="95200"/>
                </a:moveTo>
                <a:lnTo>
                  <a:pt x="34290" y="184354"/>
                </a:lnTo>
                <a:cubicBezTo>
                  <a:pt x="34290" y="188126"/>
                  <a:pt x="31204" y="191212"/>
                  <a:pt x="27432" y="191212"/>
                </a:cubicBezTo>
                <a:lnTo>
                  <a:pt x="20574" y="191212"/>
                </a:lnTo>
                <a:cubicBezTo>
                  <a:pt x="16802" y="191212"/>
                  <a:pt x="13716" y="188126"/>
                  <a:pt x="13716" y="184354"/>
                </a:cubicBezTo>
                <a:lnTo>
                  <a:pt x="13716" y="95200"/>
                </a:lnTo>
                <a:lnTo>
                  <a:pt x="34290" y="95200"/>
                </a:lnTo>
                <a:moveTo>
                  <a:pt x="260604" y="95200"/>
                </a:moveTo>
                <a:lnTo>
                  <a:pt x="260604" y="184354"/>
                </a:lnTo>
                <a:cubicBezTo>
                  <a:pt x="260604" y="188126"/>
                  <a:pt x="257518" y="191212"/>
                  <a:pt x="253746" y="191212"/>
                </a:cubicBezTo>
                <a:lnTo>
                  <a:pt x="246888" y="191212"/>
                </a:lnTo>
                <a:cubicBezTo>
                  <a:pt x="243116" y="191212"/>
                  <a:pt x="240030" y="188126"/>
                  <a:pt x="240030" y="184354"/>
                </a:cubicBezTo>
                <a:lnTo>
                  <a:pt x="240030" y="95200"/>
                </a:lnTo>
                <a:lnTo>
                  <a:pt x="260604" y="95200"/>
                </a:ln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7" name="Text 28">
            <a:extLst>
              <a:ext uri="{FF2B5EF4-FFF2-40B4-BE49-F238E27FC236}">
                <a16:creationId xmlns:a16="http://schemas.microsoft.com/office/drawing/2014/main" id="{6ADCB381-0DCD-5293-FE43-2E9FA4291EB8}"/>
              </a:ext>
            </a:extLst>
          </p:cNvPr>
          <p:cNvSpPr/>
          <p:nvPr/>
        </p:nvSpPr>
        <p:spPr>
          <a:xfrm>
            <a:off x="2173382" y="2728775"/>
            <a:ext cx="375853" cy="374644"/>
          </a:xfrm>
          <a:custGeom>
            <a:avLst/>
            <a:gdLst/>
            <a:ahLst/>
            <a:cxnLst/>
            <a:rect l="l" t="t" r="r" b="b"/>
            <a:pathLst>
              <a:path w="274320" h="274320">
                <a:moveTo>
                  <a:pt x="99441" y="205654"/>
                </a:moveTo>
                <a:cubicBezTo>
                  <a:pt x="88640" y="190138"/>
                  <a:pt x="82296" y="171236"/>
                  <a:pt x="82296" y="150876"/>
                </a:cubicBezTo>
                <a:cubicBezTo>
                  <a:pt x="82296" y="108399"/>
                  <a:pt x="109857" y="72395"/>
                  <a:pt x="148090" y="59707"/>
                </a:cubicBezTo>
                <a:cubicBezTo>
                  <a:pt x="133902" y="48092"/>
                  <a:pt x="115772" y="41148"/>
                  <a:pt x="96012" y="41148"/>
                </a:cubicBezTo>
                <a:cubicBezTo>
                  <a:pt x="50578" y="41148"/>
                  <a:pt x="13716" y="78010"/>
                  <a:pt x="13716" y="123444"/>
                </a:cubicBezTo>
                <a:cubicBezTo>
                  <a:pt x="13716" y="168878"/>
                  <a:pt x="50578" y="205740"/>
                  <a:pt x="96012" y="205740"/>
                </a:cubicBezTo>
                <a:cubicBezTo>
                  <a:pt x="97169" y="205740"/>
                  <a:pt x="98327" y="205697"/>
                  <a:pt x="99441" y="205654"/>
                </a:cubicBezTo>
                <a:lnTo>
                  <a:pt x="99441" y="205654"/>
                </a:lnTo>
                <a:moveTo>
                  <a:pt x="115043" y="203511"/>
                </a:moveTo>
                <a:cubicBezTo>
                  <a:pt x="151305" y="194939"/>
                  <a:pt x="178308" y="162320"/>
                  <a:pt x="178308" y="123444"/>
                </a:cubicBezTo>
                <a:cubicBezTo>
                  <a:pt x="178308" y="103427"/>
                  <a:pt x="171150" y="85082"/>
                  <a:pt x="159277" y="70809"/>
                </a:cubicBezTo>
                <a:cubicBezTo>
                  <a:pt x="123015" y="79381"/>
                  <a:pt x="96012" y="112000"/>
                  <a:pt x="96012" y="150876"/>
                </a:cubicBezTo>
                <a:cubicBezTo>
                  <a:pt x="96012" y="170893"/>
                  <a:pt x="103170" y="189238"/>
                  <a:pt x="115043" y="203511"/>
                </a:cubicBezTo>
                <a:lnTo>
                  <a:pt x="115043" y="203511"/>
                </a:lnTo>
                <a:moveTo>
                  <a:pt x="110071" y="218427"/>
                </a:moveTo>
                <a:cubicBezTo>
                  <a:pt x="105485" y="219113"/>
                  <a:pt x="100770" y="219456"/>
                  <a:pt x="96012" y="219456"/>
                </a:cubicBezTo>
                <a:cubicBezTo>
                  <a:pt x="42991" y="219456"/>
                  <a:pt x="0" y="176465"/>
                  <a:pt x="0" y="123444"/>
                </a:cubicBezTo>
                <a:cubicBezTo>
                  <a:pt x="0" y="70423"/>
                  <a:pt x="42991" y="27432"/>
                  <a:pt x="96012" y="27432"/>
                </a:cubicBezTo>
                <a:cubicBezTo>
                  <a:pt x="122715" y="27432"/>
                  <a:pt x="146847" y="38319"/>
                  <a:pt x="164249" y="55893"/>
                </a:cubicBezTo>
                <a:cubicBezTo>
                  <a:pt x="168835" y="55207"/>
                  <a:pt x="173507" y="54864"/>
                  <a:pt x="178308" y="54864"/>
                </a:cubicBezTo>
                <a:cubicBezTo>
                  <a:pt x="231329" y="54864"/>
                  <a:pt x="274320" y="97855"/>
                  <a:pt x="274320" y="150876"/>
                </a:cubicBezTo>
                <a:cubicBezTo>
                  <a:pt x="274320" y="203897"/>
                  <a:pt x="231329" y="246888"/>
                  <a:pt x="178308" y="246888"/>
                </a:cubicBezTo>
                <a:cubicBezTo>
                  <a:pt x="151605" y="246888"/>
                  <a:pt x="127473" y="236001"/>
                  <a:pt x="110071" y="218427"/>
                </a:cubicBezTo>
                <a:lnTo>
                  <a:pt x="110071" y="218427"/>
                </a:lnTo>
                <a:moveTo>
                  <a:pt x="174879" y="68666"/>
                </a:moveTo>
                <a:cubicBezTo>
                  <a:pt x="185680" y="84225"/>
                  <a:pt x="192024" y="103084"/>
                  <a:pt x="192024" y="123444"/>
                </a:cubicBezTo>
                <a:cubicBezTo>
                  <a:pt x="192024" y="165921"/>
                  <a:pt x="164463" y="201925"/>
                  <a:pt x="126230" y="214613"/>
                </a:cubicBezTo>
                <a:cubicBezTo>
                  <a:pt x="140418" y="226228"/>
                  <a:pt x="158548" y="233172"/>
                  <a:pt x="178308" y="233172"/>
                </a:cubicBezTo>
                <a:cubicBezTo>
                  <a:pt x="223742" y="233172"/>
                  <a:pt x="260604" y="196310"/>
                  <a:pt x="260604" y="150876"/>
                </a:cubicBezTo>
                <a:cubicBezTo>
                  <a:pt x="260604" y="105442"/>
                  <a:pt x="223742" y="68580"/>
                  <a:pt x="178308" y="68580"/>
                </a:cubicBezTo>
                <a:cubicBezTo>
                  <a:pt x="177151" y="68580"/>
                  <a:pt x="175993" y="68623"/>
                  <a:pt x="174879" y="68666"/>
                </a:cubicBezTo>
                <a:lnTo>
                  <a:pt x="174879" y="68666"/>
                </a:ln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8" name="Text 16">
            <a:extLst>
              <a:ext uri="{FF2B5EF4-FFF2-40B4-BE49-F238E27FC236}">
                <a16:creationId xmlns:a16="http://schemas.microsoft.com/office/drawing/2014/main" id="{45CA2941-9AEC-8B5F-454F-17DA9A13B57B}"/>
              </a:ext>
            </a:extLst>
          </p:cNvPr>
          <p:cNvSpPr/>
          <p:nvPr/>
        </p:nvSpPr>
        <p:spPr>
          <a:xfrm>
            <a:off x="5913756" y="2730606"/>
            <a:ext cx="348497" cy="382048"/>
          </a:xfrm>
          <a:custGeom>
            <a:avLst/>
            <a:gdLst/>
            <a:ahLst/>
            <a:cxnLst/>
            <a:rect l="l" t="t" r="r" b="b"/>
            <a:pathLst>
              <a:path w="274320" h="274320">
                <a:moveTo>
                  <a:pt x="231458" y="0"/>
                </a:moveTo>
                <a:cubicBezTo>
                  <a:pt x="236172" y="0"/>
                  <a:pt x="240030" y="3858"/>
                  <a:pt x="240030" y="8573"/>
                </a:cubicBezTo>
                <a:cubicBezTo>
                  <a:pt x="240030" y="72973"/>
                  <a:pt x="189559" y="109621"/>
                  <a:pt x="143750" y="143000"/>
                </a:cubicBezTo>
                <a:lnTo>
                  <a:pt x="142250" y="144125"/>
                </a:lnTo>
                <a:cubicBezTo>
                  <a:pt x="121997" y="158859"/>
                  <a:pt x="102656" y="173057"/>
                  <a:pt x="87118" y="188649"/>
                </a:cubicBezTo>
                <a:lnTo>
                  <a:pt x="187309" y="188649"/>
                </a:lnTo>
                <a:cubicBezTo>
                  <a:pt x="176701" y="178040"/>
                  <a:pt x="164378" y="168075"/>
                  <a:pt x="151144" y="158109"/>
                </a:cubicBezTo>
                <a:cubicBezTo>
                  <a:pt x="152858" y="156877"/>
                  <a:pt x="154573" y="155644"/>
                  <a:pt x="156341" y="154412"/>
                </a:cubicBezTo>
                <a:cubicBezTo>
                  <a:pt x="159502" y="152162"/>
                  <a:pt x="162610" y="149911"/>
                  <a:pt x="165771" y="147608"/>
                </a:cubicBezTo>
                <a:cubicBezTo>
                  <a:pt x="204347" y="177022"/>
                  <a:pt x="240030" y="211580"/>
                  <a:pt x="240030" y="265747"/>
                </a:cubicBezTo>
                <a:cubicBezTo>
                  <a:pt x="240030" y="270462"/>
                  <a:pt x="236172" y="274320"/>
                  <a:pt x="231458" y="274320"/>
                </a:cubicBezTo>
                <a:cubicBezTo>
                  <a:pt x="226743" y="274320"/>
                  <a:pt x="222885" y="270462"/>
                  <a:pt x="222885" y="265747"/>
                </a:cubicBezTo>
                <a:cubicBezTo>
                  <a:pt x="222885" y="262801"/>
                  <a:pt x="222778" y="259961"/>
                  <a:pt x="222510" y="257175"/>
                </a:cubicBezTo>
                <a:lnTo>
                  <a:pt x="51810" y="257175"/>
                </a:lnTo>
                <a:cubicBezTo>
                  <a:pt x="51596" y="259961"/>
                  <a:pt x="51435" y="262801"/>
                  <a:pt x="51435" y="265747"/>
                </a:cubicBezTo>
                <a:cubicBezTo>
                  <a:pt x="51435" y="270462"/>
                  <a:pt x="47577" y="274320"/>
                  <a:pt x="42862" y="274320"/>
                </a:cubicBezTo>
                <a:cubicBezTo>
                  <a:pt x="38148" y="274320"/>
                  <a:pt x="34290" y="270462"/>
                  <a:pt x="34290" y="265747"/>
                </a:cubicBezTo>
                <a:cubicBezTo>
                  <a:pt x="34290" y="205097"/>
                  <a:pt x="79081" y="169039"/>
                  <a:pt x="122587" y="137160"/>
                </a:cubicBezTo>
                <a:cubicBezTo>
                  <a:pt x="79081" y="105281"/>
                  <a:pt x="34290" y="69223"/>
                  <a:pt x="34290" y="8572"/>
                </a:cubicBezTo>
                <a:cubicBezTo>
                  <a:pt x="34290" y="3858"/>
                  <a:pt x="38148" y="0"/>
                  <a:pt x="42862" y="0"/>
                </a:cubicBezTo>
                <a:cubicBezTo>
                  <a:pt x="47577" y="0"/>
                  <a:pt x="51435" y="3858"/>
                  <a:pt x="51435" y="8572"/>
                </a:cubicBezTo>
                <a:cubicBezTo>
                  <a:pt x="51435" y="11519"/>
                  <a:pt x="51542" y="14359"/>
                  <a:pt x="51810" y="17145"/>
                </a:cubicBezTo>
                <a:lnTo>
                  <a:pt x="222563" y="17145"/>
                </a:lnTo>
                <a:cubicBezTo>
                  <a:pt x="222778" y="14359"/>
                  <a:pt x="222939" y="11519"/>
                  <a:pt x="222939" y="8572"/>
                </a:cubicBezTo>
                <a:cubicBezTo>
                  <a:pt x="222939" y="3858"/>
                  <a:pt x="226796" y="0"/>
                  <a:pt x="231511" y="0"/>
                </a:cubicBezTo>
                <a:lnTo>
                  <a:pt x="231458" y="0"/>
                </a:lnTo>
                <a:moveTo>
                  <a:pt x="219456" y="34290"/>
                </a:moveTo>
                <a:lnTo>
                  <a:pt x="54864" y="34290"/>
                </a:lnTo>
                <a:cubicBezTo>
                  <a:pt x="58347" y="46827"/>
                  <a:pt x="64294" y="58132"/>
                  <a:pt x="72116" y="68580"/>
                </a:cubicBezTo>
                <a:lnTo>
                  <a:pt x="202257" y="68580"/>
                </a:lnTo>
                <a:cubicBezTo>
                  <a:pt x="210080" y="58132"/>
                  <a:pt x="216027" y="46827"/>
                  <a:pt x="219510" y="34290"/>
                </a:cubicBezTo>
                <a:lnTo>
                  <a:pt x="219456" y="34290"/>
                </a:lnTo>
                <a:moveTo>
                  <a:pt x="187256" y="85725"/>
                </a:moveTo>
                <a:lnTo>
                  <a:pt x="87065" y="85725"/>
                </a:lnTo>
                <a:cubicBezTo>
                  <a:pt x="101316" y="100030"/>
                  <a:pt x="118729" y="113103"/>
                  <a:pt x="137160" y="126552"/>
                </a:cubicBezTo>
                <a:cubicBezTo>
                  <a:pt x="155591" y="113103"/>
                  <a:pt x="173004" y="100030"/>
                  <a:pt x="187256" y="85725"/>
                </a:cubicBezTo>
                <a:lnTo>
                  <a:pt x="187256" y="85725"/>
                </a:lnTo>
                <a:moveTo>
                  <a:pt x="54864" y="240030"/>
                </a:moveTo>
                <a:lnTo>
                  <a:pt x="219510" y="240030"/>
                </a:lnTo>
                <a:cubicBezTo>
                  <a:pt x="216027" y="227439"/>
                  <a:pt x="210080" y="216188"/>
                  <a:pt x="202257" y="205686"/>
                </a:cubicBezTo>
                <a:cubicBezTo>
                  <a:pt x="201989" y="205686"/>
                  <a:pt x="201775" y="205740"/>
                  <a:pt x="201507" y="205740"/>
                </a:cubicBezTo>
                <a:lnTo>
                  <a:pt x="72920" y="205740"/>
                </a:lnTo>
                <a:cubicBezTo>
                  <a:pt x="72652" y="205740"/>
                  <a:pt x="72438" y="205740"/>
                  <a:pt x="72170" y="205686"/>
                </a:cubicBezTo>
                <a:cubicBezTo>
                  <a:pt x="64294" y="216188"/>
                  <a:pt x="58293" y="227439"/>
                  <a:pt x="54864" y="240030"/>
                </a:cubicBezTo>
                <a:lnTo>
                  <a:pt x="54864" y="240030"/>
                </a:ln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292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ersonnalisé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A6847"/>
      </a:accent1>
      <a:accent2>
        <a:srgbClr val="FF7733"/>
      </a:accent2>
      <a:accent3>
        <a:srgbClr val="FFD600"/>
      </a:accent3>
      <a:accent4>
        <a:srgbClr val="7030A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nalisé 3">
      <a:majorFont>
        <a:latin typeface="outfit semibold"/>
        <a:ea typeface=""/>
        <a:cs typeface=""/>
      </a:majorFont>
      <a:minorFont>
        <a:latin typeface="outfi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Template 4.pptx" id="{ACF753A6-5F34-4663-A8F5-A36192CFC1A2}" vid="{23204E61-1EC3-4C87-94BA-119897CB05B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6014</TotalTime>
  <Words>82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Outfit</vt:lpstr>
      <vt:lpstr>Outfit</vt:lpstr>
      <vt:lpstr>Outfit SemiBold</vt:lpstr>
      <vt:lpstr>Outfit SemiBold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Lokman Hossain</dc:creator>
  <cp:lastModifiedBy>Kevin Gödecke</cp:lastModifiedBy>
  <cp:revision>336</cp:revision>
  <dcterms:created xsi:type="dcterms:W3CDTF">2024-03-19T17:33:22Z</dcterms:created>
  <dcterms:modified xsi:type="dcterms:W3CDTF">2024-12-05T22:39:24Z</dcterms:modified>
</cp:coreProperties>
</file>