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7" r:id="rId2"/>
  </p:sld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0"/>
  </p:normalViewPr>
  <p:slideViewPr>
    <p:cSldViewPr snapToGrid="0" snapToObjects="1">
      <p:cViewPr varScale="1">
        <p:scale>
          <a:sx n="123" d="100"/>
          <a:sy n="123" d="100"/>
        </p:scale>
        <p:origin x="6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9967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</a:path>
            </a:pathLst>
          </a:custGeom>
          <a:solidFill>
            <a:srgbClr val="EFEEEA"/>
          </a:solid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0" y="654411"/>
            <a:ext cx="12191937" cy="6349"/>
          </a:xfrm>
          <a:custGeom>
            <a:avLst/>
            <a:gdLst/>
            <a:ahLst/>
            <a:cxnLst/>
            <a:rect l="l" t="t" r="r" b="b"/>
            <a:pathLst>
              <a:path w="12191937" h="6349">
                <a:moveTo>
                  <a:pt x="0" y="6349"/>
                </a:moveTo>
                <a:lnTo>
                  <a:pt x="0" y="0"/>
                </a:lnTo>
                <a:lnTo>
                  <a:pt x="12191937" y="0"/>
                </a:lnTo>
                <a:lnTo>
                  <a:pt x="12191937" y="6349"/>
                </a:lnTo>
                <a:lnTo>
                  <a:pt x="0" y="6349"/>
                </a:lnTo>
              </a:path>
            </a:pathLst>
          </a:custGeom>
          <a:blipFill>
            <a:blip r:embed="rId3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>
            <a:off x="0" y="654411"/>
            <a:ext cx="12191937" cy="6349"/>
          </a:xfrm>
          <a:custGeom>
            <a:avLst/>
            <a:gdLst/>
            <a:ahLst/>
            <a:cxnLst/>
            <a:rect l="l" t="t" r="r" b="b"/>
            <a:pathLst>
              <a:path w="12191937" h="6349">
                <a:moveTo>
                  <a:pt x="0" y="6349"/>
                </a:moveTo>
                <a:lnTo>
                  <a:pt x="0" y="0"/>
                </a:lnTo>
                <a:lnTo>
                  <a:pt x="12191937" y="0"/>
                </a:lnTo>
                <a:lnTo>
                  <a:pt x="12191937" y="6349"/>
                </a:lnTo>
                <a:lnTo>
                  <a:pt x="0" y="6349"/>
                </a:lnTo>
              </a:path>
            </a:pathLst>
          </a:custGeom>
          <a:blipFill>
            <a:blip r:embed="rId3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>
            <a:off x="0" y="6190890"/>
            <a:ext cx="12191937" cy="6349"/>
          </a:xfrm>
          <a:custGeom>
            <a:avLst/>
            <a:gdLst/>
            <a:ahLst/>
            <a:cxnLst/>
            <a:rect l="l" t="t" r="r" b="b"/>
            <a:pathLst>
              <a:path w="12191937" h="6349">
                <a:moveTo>
                  <a:pt x="0" y="6349"/>
                </a:moveTo>
                <a:lnTo>
                  <a:pt x="0" y="0"/>
                </a:lnTo>
                <a:lnTo>
                  <a:pt x="12191937" y="0"/>
                </a:lnTo>
                <a:lnTo>
                  <a:pt x="12191937" y="6349"/>
                </a:lnTo>
                <a:lnTo>
                  <a:pt x="0" y="6349"/>
                </a:lnTo>
              </a:path>
            </a:pathLst>
          </a:custGeom>
          <a:blipFill>
            <a:blip r:embed="rId3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0" y="6190890"/>
            <a:ext cx="12191937" cy="6349"/>
          </a:xfrm>
          <a:custGeom>
            <a:avLst/>
            <a:gdLst/>
            <a:ahLst/>
            <a:cxnLst/>
            <a:rect l="l" t="t" r="r" b="b"/>
            <a:pathLst>
              <a:path w="12191937" h="6349">
                <a:moveTo>
                  <a:pt x="0" y="6349"/>
                </a:moveTo>
                <a:lnTo>
                  <a:pt x="0" y="0"/>
                </a:lnTo>
                <a:lnTo>
                  <a:pt x="12191937" y="0"/>
                </a:lnTo>
                <a:lnTo>
                  <a:pt x="12191937" y="6349"/>
                </a:lnTo>
                <a:lnTo>
                  <a:pt x="0" y="6349"/>
                </a:lnTo>
              </a:path>
            </a:pathLst>
          </a:custGeom>
          <a:blipFill>
            <a:blip r:embed="rId3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4119396" y="1536946"/>
            <a:ext cx="6350" cy="4660293"/>
          </a:xfrm>
          <a:custGeom>
            <a:avLst/>
            <a:gdLst/>
            <a:ahLst/>
            <a:cxnLst/>
            <a:rect l="l" t="t" r="r" b="b"/>
            <a:pathLst>
              <a:path w="6350" h="4660293">
                <a:moveTo>
                  <a:pt x="0" y="4660293"/>
                </a:moveTo>
                <a:lnTo>
                  <a:pt x="0" y="0"/>
                </a:lnTo>
                <a:lnTo>
                  <a:pt x="6350" y="0"/>
                </a:lnTo>
                <a:lnTo>
                  <a:pt x="6350" y="4660293"/>
                </a:lnTo>
                <a:lnTo>
                  <a:pt x="0" y="4660293"/>
                </a:lnTo>
              </a:path>
            </a:pathLst>
          </a:custGeom>
          <a:blipFill>
            <a:blip r:embed="rId4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8072542" y="1536946"/>
            <a:ext cx="6350" cy="4660293"/>
          </a:xfrm>
          <a:custGeom>
            <a:avLst/>
            <a:gdLst/>
            <a:ahLst/>
            <a:cxnLst/>
            <a:rect l="l" t="t" r="r" b="b"/>
            <a:pathLst>
              <a:path w="6350" h="4660293">
                <a:moveTo>
                  <a:pt x="0" y="4660293"/>
                </a:moveTo>
                <a:lnTo>
                  <a:pt x="0" y="0"/>
                </a:lnTo>
                <a:lnTo>
                  <a:pt x="6350" y="0"/>
                </a:lnTo>
                <a:lnTo>
                  <a:pt x="6350" y="4660293"/>
                </a:lnTo>
                <a:lnTo>
                  <a:pt x="0" y="4660293"/>
                </a:lnTo>
              </a:path>
            </a:pathLst>
          </a:custGeom>
          <a:blipFill>
            <a:blip r:embed="rId4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>
            <a:off x="0" y="1530597"/>
            <a:ext cx="12191937" cy="6350"/>
          </a:xfrm>
          <a:custGeom>
            <a:avLst/>
            <a:gdLst/>
            <a:ahLst/>
            <a:cxnLst/>
            <a:rect l="l" t="t" r="r" b="b"/>
            <a:pathLst>
              <a:path w="12191937" h="6350">
                <a:moveTo>
                  <a:pt x="0" y="6350"/>
                </a:moveTo>
                <a:lnTo>
                  <a:pt x="0" y="0"/>
                </a:lnTo>
                <a:lnTo>
                  <a:pt x="12191937" y="0"/>
                </a:lnTo>
                <a:lnTo>
                  <a:pt x="12191937" y="6350"/>
                </a:lnTo>
                <a:lnTo>
                  <a:pt x="0" y="6350"/>
                </a:lnTo>
              </a:path>
            </a:pathLst>
          </a:custGeom>
          <a:blipFill>
            <a:blip r:embed="rId3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0" y="3860744"/>
            <a:ext cx="12191937" cy="6350"/>
          </a:xfrm>
          <a:custGeom>
            <a:avLst/>
            <a:gdLst/>
            <a:ahLst/>
            <a:cxnLst/>
            <a:rect l="l" t="t" r="r" b="b"/>
            <a:pathLst>
              <a:path w="12191937" h="6350">
                <a:moveTo>
                  <a:pt x="0" y="6350"/>
                </a:moveTo>
                <a:lnTo>
                  <a:pt x="0" y="0"/>
                </a:lnTo>
                <a:lnTo>
                  <a:pt x="12191937" y="0"/>
                </a:lnTo>
                <a:lnTo>
                  <a:pt x="12191937" y="6350"/>
                </a:lnTo>
                <a:lnTo>
                  <a:pt x="0" y="6350"/>
                </a:lnTo>
              </a:path>
            </a:pathLst>
          </a:custGeom>
          <a:blipFill>
            <a:blip r:embed="rId3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1" name="Text 9"/>
          <p:cNvSpPr/>
          <p:nvPr/>
        </p:nvSpPr>
        <p:spPr>
          <a:xfrm>
            <a:off x="8078892" y="3873444"/>
            <a:ext cx="4113109" cy="2317444"/>
          </a:xfrm>
          <a:custGeom>
            <a:avLst/>
            <a:gdLst/>
            <a:ahLst/>
            <a:cxnLst/>
            <a:rect l="l" t="t" r="r" b="b"/>
            <a:pathLst>
              <a:path w="4113109" h="2317444">
                <a:moveTo>
                  <a:pt x="0" y="2317444"/>
                </a:moveTo>
                <a:lnTo>
                  <a:pt x="0" y="0"/>
                </a:lnTo>
                <a:lnTo>
                  <a:pt x="4113109" y="0"/>
                </a:lnTo>
                <a:lnTo>
                  <a:pt x="4113109" y="2317444"/>
                </a:lnTo>
                <a:lnTo>
                  <a:pt x="0" y="2317444"/>
                </a:lnTo>
              </a:path>
            </a:pathLst>
          </a:custGeom>
          <a:blipFill>
            <a:blip r:embed="rId5"/>
            <a:srcRect t="7924" b="7924"/>
            <a:stretch/>
          </a:blip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>
            <a:off x="380997" y="919436"/>
            <a:ext cx="11429941" cy="469839"/>
          </a:xfrm>
          <a:custGeom>
            <a:avLst/>
            <a:gdLst/>
            <a:ahLst/>
            <a:cxnLst/>
            <a:rect l="l" t="t" r="r" b="b"/>
            <a:pathLst>
              <a:path w="11429941" h="469839">
                <a:moveTo>
                  <a:pt x="0" y="469839"/>
                </a:moveTo>
                <a:lnTo>
                  <a:pt x="0" y="0"/>
                </a:lnTo>
                <a:lnTo>
                  <a:pt x="11429941" y="0"/>
                </a:lnTo>
                <a:lnTo>
                  <a:pt x="11429941" y="469839"/>
                </a:lnTo>
                <a:lnTo>
                  <a:pt x="0" y="469839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dirty="0">
                <a:solidFill>
                  <a:srgbClr val="1E1E1E"/>
                </a:solidFill>
                <a:latin typeface="Kalnia" pitchFamily="34" charset="0"/>
                <a:ea typeface="Kalnia" pitchFamily="34" charset="-122"/>
                <a:cs typeface="Kalnia" pitchFamily="34" charset="-120"/>
              </a:rPr>
              <a:t>AI Applications in Education</a:t>
            </a:r>
            <a:endParaRPr lang="en-US" sz="2400" dirty="0"/>
          </a:p>
        </p:txBody>
      </p:sp>
      <p:sp>
        <p:nvSpPr>
          <p:cNvPr id="13" name="Text 11"/>
          <p:cNvSpPr/>
          <p:nvPr/>
        </p:nvSpPr>
        <p:spPr>
          <a:xfrm>
            <a:off x="380998" y="6496014"/>
            <a:ext cx="4175125" cy="138499"/>
          </a:xfrm>
          <a:custGeom>
            <a:avLst/>
            <a:gdLst/>
            <a:ahLst/>
            <a:cxnLst/>
            <a:rect l="l" t="t" r="r" b="b"/>
            <a:pathLst>
              <a:path w="4175125" h="138499">
                <a:moveTo>
                  <a:pt x="0" y="138499"/>
                </a:moveTo>
                <a:lnTo>
                  <a:pt x="0" y="0"/>
                </a:lnTo>
                <a:lnTo>
                  <a:pt x="4175125" y="0"/>
                </a:lnTo>
                <a:lnTo>
                  <a:pt x="4175125" y="138499"/>
                </a:lnTo>
                <a:lnTo>
                  <a:pt x="0" y="138499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000" dirty="0">
                <a:solidFill>
                  <a:srgbClr val="1E1E1E"/>
                </a:solidFill>
                <a:latin typeface="Hind" pitchFamily="34" charset="0"/>
                <a:ea typeface="Hind" pitchFamily="34" charset="-122"/>
                <a:cs typeface="Hind" pitchFamily="34" charset="-120"/>
              </a:rPr>
              <a:t>Exploring the Impact of AI on Human Decision-Making and Education</a:t>
            </a:r>
            <a:endParaRPr lang="en-US" sz="1000" dirty="0"/>
          </a:p>
        </p:txBody>
      </p:sp>
      <p:sp>
        <p:nvSpPr>
          <p:cNvPr id="14" name="Text 12"/>
          <p:cNvSpPr/>
          <p:nvPr/>
        </p:nvSpPr>
        <p:spPr>
          <a:xfrm>
            <a:off x="11262360" y="6480625"/>
            <a:ext cx="548579" cy="153888"/>
          </a:xfrm>
          <a:custGeom>
            <a:avLst/>
            <a:gdLst/>
            <a:ahLst/>
            <a:cxnLst/>
            <a:rect l="l" t="t" r="r" b="b"/>
            <a:pathLst>
              <a:path w="548579" h="153888">
                <a:moveTo>
                  <a:pt x="0" y="153888"/>
                </a:moveTo>
                <a:lnTo>
                  <a:pt x="0" y="0"/>
                </a:lnTo>
                <a:lnTo>
                  <a:pt x="548579" y="0"/>
                </a:lnTo>
                <a:lnTo>
                  <a:pt x="548579" y="153888"/>
                </a:lnTo>
                <a:lnTo>
                  <a:pt x="0" y="153888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r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sz="1000" dirty="0">
                <a:solidFill>
                  <a:srgbClr val="1E1E1E"/>
                </a:solidFill>
                <a:latin typeface="Hind" pitchFamily="34" charset="0"/>
                <a:ea typeface="Hind" pitchFamily="34" charset="-122"/>
                <a:cs typeface="Hind" pitchFamily="34" charset="-120"/>
              </a:rPr>
              <a:t>6</a:t>
            </a:r>
            <a:endParaRPr lang="en-US" sz="1000" dirty="0"/>
          </a:p>
        </p:txBody>
      </p:sp>
      <p:sp>
        <p:nvSpPr>
          <p:cNvPr id="15" name="Text 13"/>
          <p:cNvSpPr/>
          <p:nvPr/>
        </p:nvSpPr>
        <p:spPr>
          <a:xfrm>
            <a:off x="380997" y="1689326"/>
            <a:ext cx="201168" cy="201168"/>
          </a:xfrm>
          <a:custGeom>
            <a:avLst/>
            <a:gdLst/>
            <a:ahLst/>
            <a:cxnLst/>
            <a:rect l="l" t="t" r="r" b="b"/>
            <a:pathLst>
              <a:path w="201168" h="201168">
                <a:moveTo>
                  <a:pt x="100584" y="12573"/>
                </a:moveTo>
                <a:cubicBezTo>
                  <a:pt x="141878" y="12573"/>
                  <a:pt x="158066" y="24792"/>
                  <a:pt x="162978" y="31040"/>
                </a:cubicBezTo>
                <a:cubicBezTo>
                  <a:pt x="163135" y="31275"/>
                  <a:pt x="163449" y="31865"/>
                  <a:pt x="163449" y="33122"/>
                </a:cubicBezTo>
                <a:lnTo>
                  <a:pt x="163449" y="50292"/>
                </a:lnTo>
                <a:lnTo>
                  <a:pt x="37719" y="50292"/>
                </a:lnTo>
                <a:lnTo>
                  <a:pt x="37719" y="33122"/>
                </a:lnTo>
                <a:cubicBezTo>
                  <a:pt x="37719" y="31826"/>
                  <a:pt x="38033" y="31354"/>
                  <a:pt x="38112" y="31236"/>
                </a:cubicBezTo>
                <a:cubicBezTo>
                  <a:pt x="43573" y="24832"/>
                  <a:pt x="62197" y="12573"/>
                  <a:pt x="100584" y="12573"/>
                </a:cubicBezTo>
                <a:lnTo>
                  <a:pt x="100584" y="12573"/>
                </a:lnTo>
                <a:moveTo>
                  <a:pt x="37719" y="96459"/>
                </a:moveTo>
                <a:lnTo>
                  <a:pt x="37719" y="62865"/>
                </a:lnTo>
                <a:lnTo>
                  <a:pt x="94298" y="62865"/>
                </a:lnTo>
                <a:lnTo>
                  <a:pt x="94298" y="94297"/>
                </a:lnTo>
                <a:lnTo>
                  <a:pt x="50292" y="94297"/>
                </a:lnTo>
                <a:cubicBezTo>
                  <a:pt x="45891" y="94297"/>
                  <a:pt x="41648" y="95044"/>
                  <a:pt x="37719" y="96459"/>
                </a:cubicBezTo>
                <a:lnTo>
                  <a:pt x="37719" y="96459"/>
                </a:lnTo>
                <a:moveTo>
                  <a:pt x="106871" y="94298"/>
                </a:moveTo>
                <a:lnTo>
                  <a:pt x="106871" y="62865"/>
                </a:lnTo>
                <a:lnTo>
                  <a:pt x="163449" y="62865"/>
                </a:lnTo>
                <a:lnTo>
                  <a:pt x="163449" y="96459"/>
                </a:lnTo>
                <a:cubicBezTo>
                  <a:pt x="159520" y="95083"/>
                  <a:pt x="155277" y="94298"/>
                  <a:pt x="150876" y="94298"/>
                </a:cubicBezTo>
                <a:lnTo>
                  <a:pt x="106871" y="94298"/>
                </a:lnTo>
                <a:moveTo>
                  <a:pt x="176022" y="103884"/>
                </a:moveTo>
                <a:lnTo>
                  <a:pt x="176022" y="33083"/>
                </a:lnTo>
                <a:cubicBezTo>
                  <a:pt x="176022" y="30057"/>
                  <a:pt x="175315" y="26364"/>
                  <a:pt x="172839" y="23221"/>
                </a:cubicBezTo>
                <a:cubicBezTo>
                  <a:pt x="164706" y="12927"/>
                  <a:pt x="144157" y="0"/>
                  <a:pt x="100584" y="0"/>
                </a:cubicBezTo>
                <a:cubicBezTo>
                  <a:pt x="59879" y="0"/>
                  <a:pt x="37130" y="12966"/>
                  <a:pt x="28525" y="23103"/>
                </a:cubicBezTo>
                <a:cubicBezTo>
                  <a:pt x="25853" y="26285"/>
                  <a:pt x="25146" y="30097"/>
                  <a:pt x="25146" y="33122"/>
                </a:cubicBezTo>
                <a:lnTo>
                  <a:pt x="25146" y="103924"/>
                </a:lnTo>
                <a:cubicBezTo>
                  <a:pt x="17445" y="110800"/>
                  <a:pt x="12573" y="120858"/>
                  <a:pt x="12573" y="132017"/>
                </a:cubicBezTo>
                <a:lnTo>
                  <a:pt x="12573" y="154019"/>
                </a:lnTo>
                <a:cubicBezTo>
                  <a:pt x="12573" y="162781"/>
                  <a:pt x="17720" y="170364"/>
                  <a:pt x="25146" y="173900"/>
                </a:cubicBezTo>
                <a:lnTo>
                  <a:pt x="25146" y="194882"/>
                </a:lnTo>
                <a:cubicBezTo>
                  <a:pt x="25146" y="198339"/>
                  <a:pt x="27975" y="201168"/>
                  <a:pt x="31433" y="201168"/>
                </a:cubicBezTo>
                <a:cubicBezTo>
                  <a:pt x="34890" y="201168"/>
                  <a:pt x="37719" y="198339"/>
                  <a:pt x="37719" y="194882"/>
                </a:cubicBezTo>
                <a:lnTo>
                  <a:pt x="37719" y="176022"/>
                </a:lnTo>
                <a:lnTo>
                  <a:pt x="163449" y="176022"/>
                </a:lnTo>
                <a:lnTo>
                  <a:pt x="163449" y="194882"/>
                </a:lnTo>
                <a:cubicBezTo>
                  <a:pt x="163449" y="198339"/>
                  <a:pt x="166278" y="201168"/>
                  <a:pt x="169736" y="201168"/>
                </a:cubicBezTo>
                <a:cubicBezTo>
                  <a:pt x="173193" y="201168"/>
                  <a:pt x="176022" y="198339"/>
                  <a:pt x="176022" y="194882"/>
                </a:cubicBezTo>
                <a:lnTo>
                  <a:pt x="176022" y="173900"/>
                </a:lnTo>
                <a:cubicBezTo>
                  <a:pt x="183448" y="170364"/>
                  <a:pt x="188595" y="162781"/>
                  <a:pt x="188595" y="154019"/>
                </a:cubicBezTo>
                <a:lnTo>
                  <a:pt x="188595" y="132016"/>
                </a:lnTo>
                <a:cubicBezTo>
                  <a:pt x="188595" y="120858"/>
                  <a:pt x="183723" y="110800"/>
                  <a:pt x="176022" y="103884"/>
                </a:cubicBezTo>
                <a:lnTo>
                  <a:pt x="176022" y="103884"/>
                </a:lnTo>
                <a:moveTo>
                  <a:pt x="50292" y="147733"/>
                </a:moveTo>
                <a:cubicBezTo>
                  <a:pt x="55500" y="147733"/>
                  <a:pt x="59722" y="143511"/>
                  <a:pt x="59722" y="138303"/>
                </a:cubicBezTo>
                <a:cubicBezTo>
                  <a:pt x="59722" y="133095"/>
                  <a:pt x="55500" y="128873"/>
                  <a:pt x="50292" y="128873"/>
                </a:cubicBezTo>
                <a:cubicBezTo>
                  <a:pt x="45084" y="128873"/>
                  <a:pt x="40862" y="133095"/>
                  <a:pt x="40862" y="138303"/>
                </a:cubicBezTo>
                <a:cubicBezTo>
                  <a:pt x="40862" y="143511"/>
                  <a:pt x="45084" y="147733"/>
                  <a:pt x="50292" y="147733"/>
                </a:cubicBezTo>
                <a:moveTo>
                  <a:pt x="150876" y="147733"/>
                </a:moveTo>
                <a:cubicBezTo>
                  <a:pt x="156084" y="147733"/>
                  <a:pt x="160306" y="143511"/>
                  <a:pt x="160306" y="138303"/>
                </a:cubicBezTo>
                <a:cubicBezTo>
                  <a:pt x="160306" y="133095"/>
                  <a:pt x="156084" y="128873"/>
                  <a:pt x="150876" y="128873"/>
                </a:cubicBezTo>
                <a:cubicBezTo>
                  <a:pt x="145668" y="128873"/>
                  <a:pt x="141446" y="133095"/>
                  <a:pt x="141446" y="138303"/>
                </a:cubicBezTo>
                <a:cubicBezTo>
                  <a:pt x="141446" y="143511"/>
                  <a:pt x="145668" y="147733"/>
                  <a:pt x="150876" y="147733"/>
                </a:cubicBezTo>
                <a:lnTo>
                  <a:pt x="150876" y="147733"/>
                </a:lnTo>
                <a:moveTo>
                  <a:pt x="25146" y="132017"/>
                </a:moveTo>
                <a:cubicBezTo>
                  <a:pt x="25146" y="118147"/>
                  <a:pt x="36422" y="106871"/>
                  <a:pt x="50292" y="106871"/>
                </a:cubicBezTo>
                <a:lnTo>
                  <a:pt x="150876" y="106871"/>
                </a:lnTo>
                <a:cubicBezTo>
                  <a:pt x="164746" y="106871"/>
                  <a:pt x="176022" y="118147"/>
                  <a:pt x="176022" y="132017"/>
                </a:cubicBezTo>
                <a:lnTo>
                  <a:pt x="176022" y="154019"/>
                </a:lnTo>
                <a:cubicBezTo>
                  <a:pt x="176022" y="159245"/>
                  <a:pt x="171818" y="163449"/>
                  <a:pt x="166592" y="163449"/>
                </a:cubicBezTo>
                <a:lnTo>
                  <a:pt x="34576" y="163449"/>
                </a:lnTo>
                <a:cubicBezTo>
                  <a:pt x="29350" y="163449"/>
                  <a:pt x="25146" y="159245"/>
                  <a:pt x="25146" y="154019"/>
                </a:cubicBezTo>
                <a:lnTo>
                  <a:pt x="25146" y="132017"/>
                </a:lnTo>
                <a:moveTo>
                  <a:pt x="75438" y="31432"/>
                </a:moveTo>
                <a:cubicBezTo>
                  <a:pt x="75438" y="34890"/>
                  <a:pt x="78267" y="37719"/>
                  <a:pt x="81725" y="37719"/>
                </a:cubicBezTo>
                <a:lnTo>
                  <a:pt x="119443" y="37719"/>
                </a:lnTo>
                <a:cubicBezTo>
                  <a:pt x="122901" y="37719"/>
                  <a:pt x="125730" y="34890"/>
                  <a:pt x="125730" y="31432"/>
                </a:cubicBezTo>
                <a:cubicBezTo>
                  <a:pt x="125730" y="27975"/>
                  <a:pt x="122901" y="25146"/>
                  <a:pt x="119443" y="25146"/>
                </a:cubicBezTo>
                <a:lnTo>
                  <a:pt x="81724" y="25146"/>
                </a:lnTo>
                <a:cubicBezTo>
                  <a:pt x="78267" y="25146"/>
                  <a:pt x="75438" y="27975"/>
                  <a:pt x="75438" y="31432"/>
                </a:cubicBezTo>
                <a:lnTo>
                  <a:pt x="75438" y="31432"/>
                </a:lnTo>
                <a:moveTo>
                  <a:pt x="12573" y="56579"/>
                </a:moveTo>
                <a:cubicBezTo>
                  <a:pt x="12573" y="53121"/>
                  <a:pt x="9744" y="50292"/>
                  <a:pt x="6287" y="50292"/>
                </a:cubicBezTo>
                <a:cubicBezTo>
                  <a:pt x="2829" y="50292"/>
                  <a:pt x="0" y="53121"/>
                  <a:pt x="0" y="56579"/>
                </a:cubicBezTo>
                <a:lnTo>
                  <a:pt x="0" y="94298"/>
                </a:lnTo>
                <a:cubicBezTo>
                  <a:pt x="0" y="97755"/>
                  <a:pt x="2829" y="100584"/>
                  <a:pt x="6287" y="100584"/>
                </a:cubicBezTo>
                <a:cubicBezTo>
                  <a:pt x="9744" y="100584"/>
                  <a:pt x="12573" y="97755"/>
                  <a:pt x="12573" y="94298"/>
                </a:cubicBezTo>
                <a:lnTo>
                  <a:pt x="12573" y="56579"/>
                </a:lnTo>
                <a:moveTo>
                  <a:pt x="201168" y="56579"/>
                </a:moveTo>
                <a:cubicBezTo>
                  <a:pt x="201168" y="53121"/>
                  <a:pt x="198339" y="50292"/>
                  <a:pt x="194882" y="50292"/>
                </a:cubicBezTo>
                <a:cubicBezTo>
                  <a:pt x="191424" y="50292"/>
                  <a:pt x="188595" y="53121"/>
                  <a:pt x="188595" y="56579"/>
                </a:cubicBezTo>
                <a:lnTo>
                  <a:pt x="188595" y="94298"/>
                </a:lnTo>
                <a:cubicBezTo>
                  <a:pt x="188595" y="97755"/>
                  <a:pt x="191424" y="100584"/>
                  <a:pt x="194882" y="100584"/>
                </a:cubicBezTo>
                <a:cubicBezTo>
                  <a:pt x="198339" y="100584"/>
                  <a:pt x="201168" y="97755"/>
                  <a:pt x="201168" y="94298"/>
                </a:cubicBezTo>
                <a:lnTo>
                  <a:pt x="201168" y="56579"/>
                </a:lnTo>
              </a:path>
            </a:pathLst>
          </a:custGeom>
          <a:solidFill>
            <a:srgbClr val="000000"/>
          </a:solid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6" name="Text 14"/>
          <p:cNvSpPr/>
          <p:nvPr/>
        </p:nvSpPr>
        <p:spPr>
          <a:xfrm>
            <a:off x="4361783" y="1689326"/>
            <a:ext cx="201168" cy="201168"/>
          </a:xfrm>
          <a:custGeom>
            <a:avLst/>
            <a:gdLst/>
            <a:ahLst/>
            <a:cxnLst/>
            <a:rect l="l" t="t" r="r" b="b"/>
            <a:pathLst>
              <a:path w="201168" h="201168">
                <a:moveTo>
                  <a:pt x="70409" y="140821"/>
                </a:moveTo>
                <a:cubicBezTo>
                  <a:pt x="75972" y="140821"/>
                  <a:pt x="80467" y="145316"/>
                  <a:pt x="80467" y="150879"/>
                </a:cubicBezTo>
                <a:lnTo>
                  <a:pt x="80467" y="165967"/>
                </a:lnTo>
                <a:lnTo>
                  <a:pt x="111302" y="142833"/>
                </a:lnTo>
                <a:cubicBezTo>
                  <a:pt x="113031" y="141513"/>
                  <a:pt x="115169" y="140821"/>
                  <a:pt x="117338" y="140821"/>
                </a:cubicBezTo>
                <a:lnTo>
                  <a:pt x="150876" y="140821"/>
                </a:lnTo>
                <a:cubicBezTo>
                  <a:pt x="156440" y="140821"/>
                  <a:pt x="160934" y="136326"/>
                  <a:pt x="160934" y="130763"/>
                </a:cubicBezTo>
                <a:lnTo>
                  <a:pt x="160934" y="80471"/>
                </a:lnTo>
                <a:lnTo>
                  <a:pt x="160934" y="40237"/>
                </a:lnTo>
                <a:cubicBezTo>
                  <a:pt x="160934" y="34673"/>
                  <a:pt x="156440" y="30179"/>
                  <a:pt x="150876" y="30179"/>
                </a:cubicBezTo>
                <a:lnTo>
                  <a:pt x="50292" y="30179"/>
                </a:lnTo>
                <a:cubicBezTo>
                  <a:pt x="44728" y="30179"/>
                  <a:pt x="40234" y="34673"/>
                  <a:pt x="40234" y="40237"/>
                </a:cubicBezTo>
                <a:lnTo>
                  <a:pt x="40234" y="80471"/>
                </a:lnTo>
                <a:lnTo>
                  <a:pt x="40234" y="130763"/>
                </a:lnTo>
                <a:cubicBezTo>
                  <a:pt x="40234" y="136326"/>
                  <a:pt x="44728" y="140821"/>
                  <a:pt x="50292" y="140821"/>
                </a:cubicBezTo>
                <a:lnTo>
                  <a:pt x="70409" y="140821"/>
                </a:lnTo>
                <a:moveTo>
                  <a:pt x="170993" y="40237"/>
                </a:moveTo>
                <a:lnTo>
                  <a:pt x="170993" y="75441"/>
                </a:lnTo>
                <a:lnTo>
                  <a:pt x="182403" y="75441"/>
                </a:lnTo>
                <a:cubicBezTo>
                  <a:pt x="184132" y="72424"/>
                  <a:pt x="187401" y="70412"/>
                  <a:pt x="191110" y="70412"/>
                </a:cubicBezTo>
                <a:cubicBezTo>
                  <a:pt x="196673" y="70412"/>
                  <a:pt x="201168" y="74907"/>
                  <a:pt x="201168" y="80471"/>
                </a:cubicBezTo>
                <a:cubicBezTo>
                  <a:pt x="201168" y="86034"/>
                  <a:pt x="196673" y="90529"/>
                  <a:pt x="191110" y="90529"/>
                </a:cubicBezTo>
                <a:cubicBezTo>
                  <a:pt x="187401" y="90529"/>
                  <a:pt x="184132" y="88517"/>
                  <a:pt x="182403" y="85500"/>
                </a:cubicBezTo>
                <a:lnTo>
                  <a:pt x="170993" y="85500"/>
                </a:lnTo>
                <a:lnTo>
                  <a:pt x="170993" y="130763"/>
                </a:lnTo>
                <a:cubicBezTo>
                  <a:pt x="170993" y="141858"/>
                  <a:pt x="161972" y="150879"/>
                  <a:pt x="150876" y="150879"/>
                </a:cubicBezTo>
                <a:lnTo>
                  <a:pt x="117338" y="150879"/>
                </a:lnTo>
                <a:lnTo>
                  <a:pt x="78456" y="180049"/>
                </a:lnTo>
                <a:cubicBezTo>
                  <a:pt x="76947" y="181180"/>
                  <a:pt x="74904" y="181369"/>
                  <a:pt x="73175" y="180520"/>
                </a:cubicBezTo>
                <a:cubicBezTo>
                  <a:pt x="71446" y="179672"/>
                  <a:pt x="70409" y="177943"/>
                  <a:pt x="70409" y="176025"/>
                </a:cubicBezTo>
                <a:lnTo>
                  <a:pt x="70409" y="160938"/>
                </a:lnTo>
                <a:lnTo>
                  <a:pt x="70409" y="150879"/>
                </a:lnTo>
                <a:lnTo>
                  <a:pt x="60350" y="150879"/>
                </a:lnTo>
                <a:lnTo>
                  <a:pt x="50292" y="150879"/>
                </a:lnTo>
                <a:cubicBezTo>
                  <a:pt x="39196" y="150879"/>
                  <a:pt x="30175" y="141858"/>
                  <a:pt x="30175" y="130763"/>
                </a:cubicBezTo>
                <a:lnTo>
                  <a:pt x="30175" y="85500"/>
                </a:lnTo>
                <a:lnTo>
                  <a:pt x="18765" y="85500"/>
                </a:lnTo>
                <a:cubicBezTo>
                  <a:pt x="17036" y="88517"/>
                  <a:pt x="13767" y="90529"/>
                  <a:pt x="10058" y="90529"/>
                </a:cubicBezTo>
                <a:cubicBezTo>
                  <a:pt x="4495" y="90529"/>
                  <a:pt x="0" y="86034"/>
                  <a:pt x="0" y="80471"/>
                </a:cubicBezTo>
                <a:cubicBezTo>
                  <a:pt x="0" y="74907"/>
                  <a:pt x="4495" y="70412"/>
                  <a:pt x="10058" y="70412"/>
                </a:cubicBezTo>
                <a:cubicBezTo>
                  <a:pt x="13767" y="70412"/>
                  <a:pt x="17036" y="72424"/>
                  <a:pt x="18765" y="75441"/>
                </a:cubicBezTo>
                <a:lnTo>
                  <a:pt x="30175" y="75441"/>
                </a:lnTo>
                <a:lnTo>
                  <a:pt x="30175" y="40237"/>
                </a:lnTo>
                <a:cubicBezTo>
                  <a:pt x="30175" y="29141"/>
                  <a:pt x="39196" y="20120"/>
                  <a:pt x="50292" y="20120"/>
                </a:cubicBezTo>
                <a:lnTo>
                  <a:pt x="150876" y="20120"/>
                </a:lnTo>
                <a:cubicBezTo>
                  <a:pt x="161972" y="20120"/>
                  <a:pt x="170993" y="29141"/>
                  <a:pt x="170993" y="40237"/>
                </a:cubicBezTo>
                <a:lnTo>
                  <a:pt x="170993" y="40237"/>
                </a:lnTo>
                <a:moveTo>
                  <a:pt x="65380" y="60354"/>
                </a:moveTo>
                <a:cubicBezTo>
                  <a:pt x="62614" y="60354"/>
                  <a:pt x="60350" y="62617"/>
                  <a:pt x="60350" y="65383"/>
                </a:cubicBezTo>
                <a:lnTo>
                  <a:pt x="60350" y="95558"/>
                </a:lnTo>
                <a:cubicBezTo>
                  <a:pt x="60350" y="98324"/>
                  <a:pt x="62614" y="100587"/>
                  <a:pt x="65380" y="100587"/>
                </a:cubicBezTo>
                <a:lnTo>
                  <a:pt x="135788" y="100587"/>
                </a:lnTo>
                <a:cubicBezTo>
                  <a:pt x="138554" y="100587"/>
                  <a:pt x="140818" y="98324"/>
                  <a:pt x="140818" y="95558"/>
                </a:cubicBezTo>
                <a:lnTo>
                  <a:pt x="140818" y="65383"/>
                </a:lnTo>
                <a:cubicBezTo>
                  <a:pt x="140818" y="62617"/>
                  <a:pt x="138554" y="60354"/>
                  <a:pt x="135788" y="60354"/>
                </a:cubicBezTo>
                <a:lnTo>
                  <a:pt x="65380" y="60354"/>
                </a:lnTo>
                <a:moveTo>
                  <a:pt x="50292" y="65383"/>
                </a:moveTo>
                <a:cubicBezTo>
                  <a:pt x="50292" y="57053"/>
                  <a:pt x="57050" y="50295"/>
                  <a:pt x="65380" y="50295"/>
                </a:cubicBezTo>
                <a:lnTo>
                  <a:pt x="135788" y="50295"/>
                </a:lnTo>
                <a:cubicBezTo>
                  <a:pt x="144118" y="50295"/>
                  <a:pt x="150876" y="57053"/>
                  <a:pt x="150876" y="65383"/>
                </a:cubicBezTo>
                <a:lnTo>
                  <a:pt x="150876" y="95558"/>
                </a:lnTo>
                <a:cubicBezTo>
                  <a:pt x="150876" y="103888"/>
                  <a:pt x="144118" y="110646"/>
                  <a:pt x="135788" y="110646"/>
                </a:cubicBezTo>
                <a:lnTo>
                  <a:pt x="65380" y="110646"/>
                </a:lnTo>
                <a:cubicBezTo>
                  <a:pt x="57050" y="110646"/>
                  <a:pt x="50292" y="103888"/>
                  <a:pt x="50292" y="95558"/>
                </a:cubicBezTo>
                <a:lnTo>
                  <a:pt x="50292" y="65383"/>
                </a:lnTo>
                <a:moveTo>
                  <a:pt x="67894" y="80471"/>
                </a:moveTo>
                <a:cubicBezTo>
                  <a:pt x="67894" y="74916"/>
                  <a:pt x="72398" y="70412"/>
                  <a:pt x="77953" y="70412"/>
                </a:cubicBezTo>
                <a:cubicBezTo>
                  <a:pt x="83508" y="70412"/>
                  <a:pt x="88011" y="74916"/>
                  <a:pt x="88011" y="80471"/>
                </a:cubicBezTo>
                <a:cubicBezTo>
                  <a:pt x="88011" y="86026"/>
                  <a:pt x="83508" y="90529"/>
                  <a:pt x="77953" y="90529"/>
                </a:cubicBezTo>
                <a:cubicBezTo>
                  <a:pt x="72398" y="90529"/>
                  <a:pt x="67894" y="86026"/>
                  <a:pt x="67894" y="80471"/>
                </a:cubicBezTo>
                <a:lnTo>
                  <a:pt x="67894" y="80471"/>
                </a:lnTo>
                <a:moveTo>
                  <a:pt x="123215" y="70412"/>
                </a:moveTo>
                <a:cubicBezTo>
                  <a:pt x="128770" y="70412"/>
                  <a:pt x="133274" y="74916"/>
                  <a:pt x="133274" y="80471"/>
                </a:cubicBezTo>
                <a:cubicBezTo>
                  <a:pt x="133274" y="86026"/>
                  <a:pt x="128770" y="90529"/>
                  <a:pt x="123215" y="90529"/>
                </a:cubicBezTo>
                <a:cubicBezTo>
                  <a:pt x="117660" y="90529"/>
                  <a:pt x="113157" y="86026"/>
                  <a:pt x="113157" y="80471"/>
                </a:cubicBezTo>
                <a:cubicBezTo>
                  <a:pt x="113157" y="74916"/>
                  <a:pt x="117660" y="70412"/>
                  <a:pt x="123215" y="70412"/>
                </a:cubicBezTo>
                <a:lnTo>
                  <a:pt x="123215" y="70412"/>
                </a:lnTo>
              </a:path>
            </a:pathLst>
          </a:custGeom>
          <a:solidFill>
            <a:srgbClr val="000000"/>
          </a:solid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7" name="Text 15"/>
          <p:cNvSpPr/>
          <p:nvPr/>
        </p:nvSpPr>
        <p:spPr>
          <a:xfrm>
            <a:off x="8336218" y="1689326"/>
            <a:ext cx="201168" cy="201168"/>
          </a:xfrm>
          <a:custGeom>
            <a:avLst/>
            <a:gdLst/>
            <a:ahLst/>
            <a:cxnLst/>
            <a:rect l="l" t="t" r="r" b="b"/>
            <a:pathLst>
              <a:path w="201168" h="201168">
                <a:moveTo>
                  <a:pt x="103381" y="20965"/>
                </a:moveTo>
                <a:cubicBezTo>
                  <a:pt x="101684" y="19834"/>
                  <a:pt x="99484" y="19834"/>
                  <a:pt x="97787" y="20965"/>
                </a:cubicBezTo>
                <a:lnTo>
                  <a:pt x="53812" y="50292"/>
                </a:lnTo>
                <a:lnTo>
                  <a:pt x="20117" y="50292"/>
                </a:lnTo>
                <a:cubicBezTo>
                  <a:pt x="9021" y="50292"/>
                  <a:pt x="0" y="59313"/>
                  <a:pt x="0" y="70409"/>
                </a:cubicBezTo>
                <a:lnTo>
                  <a:pt x="0" y="160934"/>
                </a:lnTo>
                <a:cubicBezTo>
                  <a:pt x="0" y="172030"/>
                  <a:pt x="9021" y="181051"/>
                  <a:pt x="20117" y="181051"/>
                </a:cubicBezTo>
                <a:lnTo>
                  <a:pt x="80467" y="181051"/>
                </a:lnTo>
                <a:lnTo>
                  <a:pt x="90526" y="181051"/>
                </a:lnTo>
                <a:lnTo>
                  <a:pt x="110642" y="181051"/>
                </a:lnTo>
                <a:lnTo>
                  <a:pt x="120701" y="181051"/>
                </a:lnTo>
                <a:lnTo>
                  <a:pt x="181051" y="181051"/>
                </a:lnTo>
                <a:cubicBezTo>
                  <a:pt x="192147" y="181051"/>
                  <a:pt x="201168" y="172030"/>
                  <a:pt x="201168" y="160934"/>
                </a:cubicBezTo>
                <a:lnTo>
                  <a:pt x="201168" y="70409"/>
                </a:lnTo>
                <a:cubicBezTo>
                  <a:pt x="201168" y="59313"/>
                  <a:pt x="192147" y="50292"/>
                  <a:pt x="181051" y="50292"/>
                </a:cubicBezTo>
                <a:lnTo>
                  <a:pt x="147356" y="50292"/>
                </a:lnTo>
                <a:lnTo>
                  <a:pt x="103381" y="20965"/>
                </a:lnTo>
                <a:moveTo>
                  <a:pt x="120701" y="140818"/>
                </a:moveTo>
                <a:cubicBezTo>
                  <a:pt x="120701" y="129722"/>
                  <a:pt x="111680" y="120701"/>
                  <a:pt x="100584" y="120701"/>
                </a:cubicBezTo>
                <a:cubicBezTo>
                  <a:pt x="89488" y="120701"/>
                  <a:pt x="80467" y="129722"/>
                  <a:pt x="80467" y="140818"/>
                </a:cubicBezTo>
                <a:lnTo>
                  <a:pt x="80467" y="170993"/>
                </a:lnTo>
                <a:lnTo>
                  <a:pt x="20117" y="170993"/>
                </a:lnTo>
                <a:cubicBezTo>
                  <a:pt x="14553" y="170993"/>
                  <a:pt x="10058" y="166498"/>
                  <a:pt x="10058" y="160934"/>
                </a:cubicBezTo>
                <a:lnTo>
                  <a:pt x="10058" y="70409"/>
                </a:lnTo>
                <a:cubicBezTo>
                  <a:pt x="10058" y="64845"/>
                  <a:pt x="14553" y="60350"/>
                  <a:pt x="20117" y="60350"/>
                </a:cubicBezTo>
                <a:lnTo>
                  <a:pt x="55321" y="60350"/>
                </a:lnTo>
                <a:cubicBezTo>
                  <a:pt x="56327" y="60350"/>
                  <a:pt x="57270" y="60068"/>
                  <a:pt x="58119" y="59502"/>
                </a:cubicBezTo>
                <a:lnTo>
                  <a:pt x="100584" y="31181"/>
                </a:lnTo>
                <a:lnTo>
                  <a:pt x="143049" y="59502"/>
                </a:lnTo>
                <a:cubicBezTo>
                  <a:pt x="143867" y="60068"/>
                  <a:pt x="144841" y="60350"/>
                  <a:pt x="145847" y="60350"/>
                </a:cubicBezTo>
                <a:lnTo>
                  <a:pt x="181051" y="60350"/>
                </a:lnTo>
                <a:cubicBezTo>
                  <a:pt x="186615" y="60350"/>
                  <a:pt x="191110" y="64845"/>
                  <a:pt x="191110" y="70409"/>
                </a:cubicBezTo>
                <a:lnTo>
                  <a:pt x="191110" y="160934"/>
                </a:lnTo>
                <a:cubicBezTo>
                  <a:pt x="191110" y="166498"/>
                  <a:pt x="186615" y="170993"/>
                  <a:pt x="181051" y="170993"/>
                </a:cubicBezTo>
                <a:lnTo>
                  <a:pt x="120701" y="170993"/>
                </a:lnTo>
                <a:lnTo>
                  <a:pt x="120701" y="140818"/>
                </a:lnTo>
                <a:moveTo>
                  <a:pt x="110642" y="170993"/>
                </a:moveTo>
                <a:lnTo>
                  <a:pt x="90526" y="170993"/>
                </a:lnTo>
                <a:lnTo>
                  <a:pt x="90526" y="140818"/>
                </a:lnTo>
                <a:cubicBezTo>
                  <a:pt x="90526" y="135254"/>
                  <a:pt x="95020" y="130759"/>
                  <a:pt x="100584" y="130759"/>
                </a:cubicBezTo>
                <a:cubicBezTo>
                  <a:pt x="106148" y="130759"/>
                  <a:pt x="110642" y="135254"/>
                  <a:pt x="110642" y="140818"/>
                </a:cubicBezTo>
                <a:lnTo>
                  <a:pt x="110642" y="170993"/>
                </a:lnTo>
                <a:moveTo>
                  <a:pt x="30175" y="80467"/>
                </a:moveTo>
                <a:lnTo>
                  <a:pt x="30175" y="100584"/>
                </a:lnTo>
                <a:cubicBezTo>
                  <a:pt x="30175" y="106148"/>
                  <a:pt x="34670" y="110642"/>
                  <a:pt x="40234" y="110642"/>
                </a:cubicBezTo>
                <a:lnTo>
                  <a:pt x="50292" y="110642"/>
                </a:lnTo>
                <a:cubicBezTo>
                  <a:pt x="55856" y="110642"/>
                  <a:pt x="60350" y="106148"/>
                  <a:pt x="60350" y="100584"/>
                </a:cubicBezTo>
                <a:lnTo>
                  <a:pt x="60350" y="80467"/>
                </a:lnTo>
                <a:cubicBezTo>
                  <a:pt x="60350" y="74904"/>
                  <a:pt x="55856" y="70409"/>
                  <a:pt x="50292" y="70409"/>
                </a:cubicBezTo>
                <a:lnTo>
                  <a:pt x="40234" y="70409"/>
                </a:lnTo>
                <a:cubicBezTo>
                  <a:pt x="34670" y="70409"/>
                  <a:pt x="30175" y="74904"/>
                  <a:pt x="30175" y="80467"/>
                </a:cubicBezTo>
                <a:lnTo>
                  <a:pt x="30175" y="80467"/>
                </a:lnTo>
                <a:moveTo>
                  <a:pt x="50292" y="80467"/>
                </a:moveTo>
                <a:lnTo>
                  <a:pt x="50292" y="100584"/>
                </a:lnTo>
                <a:lnTo>
                  <a:pt x="40234" y="100584"/>
                </a:lnTo>
                <a:lnTo>
                  <a:pt x="40234" y="80467"/>
                </a:lnTo>
                <a:lnTo>
                  <a:pt x="50292" y="80467"/>
                </a:lnTo>
                <a:moveTo>
                  <a:pt x="150876" y="70409"/>
                </a:moveTo>
                <a:cubicBezTo>
                  <a:pt x="145312" y="70409"/>
                  <a:pt x="140818" y="74904"/>
                  <a:pt x="140818" y="80467"/>
                </a:cubicBezTo>
                <a:lnTo>
                  <a:pt x="140818" y="100584"/>
                </a:lnTo>
                <a:cubicBezTo>
                  <a:pt x="140818" y="106148"/>
                  <a:pt x="145312" y="110642"/>
                  <a:pt x="150876" y="110642"/>
                </a:cubicBezTo>
                <a:lnTo>
                  <a:pt x="160934" y="110642"/>
                </a:lnTo>
                <a:cubicBezTo>
                  <a:pt x="166498" y="110642"/>
                  <a:pt x="170993" y="106148"/>
                  <a:pt x="170993" y="100584"/>
                </a:cubicBezTo>
                <a:lnTo>
                  <a:pt x="170993" y="80467"/>
                </a:lnTo>
                <a:cubicBezTo>
                  <a:pt x="170993" y="74904"/>
                  <a:pt x="166498" y="70409"/>
                  <a:pt x="160934" y="70409"/>
                </a:cubicBezTo>
                <a:lnTo>
                  <a:pt x="150876" y="70409"/>
                </a:lnTo>
                <a:moveTo>
                  <a:pt x="150876" y="80467"/>
                </a:moveTo>
                <a:lnTo>
                  <a:pt x="160934" y="80467"/>
                </a:lnTo>
                <a:lnTo>
                  <a:pt x="160934" y="100584"/>
                </a:lnTo>
                <a:lnTo>
                  <a:pt x="150876" y="100584"/>
                </a:lnTo>
                <a:lnTo>
                  <a:pt x="150876" y="80467"/>
                </a:lnTo>
                <a:moveTo>
                  <a:pt x="30175" y="130759"/>
                </a:moveTo>
                <a:lnTo>
                  <a:pt x="30175" y="150876"/>
                </a:lnTo>
                <a:cubicBezTo>
                  <a:pt x="30175" y="156440"/>
                  <a:pt x="34670" y="160934"/>
                  <a:pt x="40234" y="160934"/>
                </a:cubicBezTo>
                <a:lnTo>
                  <a:pt x="50292" y="160934"/>
                </a:lnTo>
                <a:cubicBezTo>
                  <a:pt x="55856" y="160934"/>
                  <a:pt x="60350" y="156440"/>
                  <a:pt x="60350" y="150876"/>
                </a:cubicBezTo>
                <a:lnTo>
                  <a:pt x="60350" y="130759"/>
                </a:lnTo>
                <a:cubicBezTo>
                  <a:pt x="60350" y="125196"/>
                  <a:pt x="55856" y="120701"/>
                  <a:pt x="50292" y="120701"/>
                </a:cubicBezTo>
                <a:lnTo>
                  <a:pt x="40234" y="120701"/>
                </a:lnTo>
                <a:cubicBezTo>
                  <a:pt x="34670" y="120701"/>
                  <a:pt x="30175" y="125196"/>
                  <a:pt x="30175" y="130759"/>
                </a:cubicBezTo>
                <a:lnTo>
                  <a:pt x="30175" y="130759"/>
                </a:lnTo>
                <a:moveTo>
                  <a:pt x="50292" y="130759"/>
                </a:moveTo>
                <a:lnTo>
                  <a:pt x="50292" y="150876"/>
                </a:lnTo>
                <a:lnTo>
                  <a:pt x="40234" y="150876"/>
                </a:lnTo>
                <a:lnTo>
                  <a:pt x="40234" y="130759"/>
                </a:lnTo>
                <a:lnTo>
                  <a:pt x="50292" y="130759"/>
                </a:lnTo>
                <a:moveTo>
                  <a:pt x="150876" y="120701"/>
                </a:moveTo>
                <a:cubicBezTo>
                  <a:pt x="145312" y="120701"/>
                  <a:pt x="140818" y="125196"/>
                  <a:pt x="140818" y="130759"/>
                </a:cubicBezTo>
                <a:lnTo>
                  <a:pt x="140818" y="150876"/>
                </a:lnTo>
                <a:cubicBezTo>
                  <a:pt x="140818" y="156440"/>
                  <a:pt x="145312" y="160934"/>
                  <a:pt x="150876" y="160934"/>
                </a:cubicBezTo>
                <a:lnTo>
                  <a:pt x="160934" y="160934"/>
                </a:lnTo>
                <a:cubicBezTo>
                  <a:pt x="166498" y="160934"/>
                  <a:pt x="170993" y="156440"/>
                  <a:pt x="170993" y="150876"/>
                </a:cubicBezTo>
                <a:lnTo>
                  <a:pt x="170993" y="130759"/>
                </a:lnTo>
                <a:cubicBezTo>
                  <a:pt x="170993" y="125196"/>
                  <a:pt x="166498" y="120701"/>
                  <a:pt x="160934" y="120701"/>
                </a:cubicBezTo>
                <a:lnTo>
                  <a:pt x="150876" y="120701"/>
                </a:lnTo>
                <a:moveTo>
                  <a:pt x="150876" y="130759"/>
                </a:moveTo>
                <a:lnTo>
                  <a:pt x="160934" y="130759"/>
                </a:lnTo>
                <a:lnTo>
                  <a:pt x="160934" y="150876"/>
                </a:lnTo>
                <a:lnTo>
                  <a:pt x="150876" y="150876"/>
                </a:lnTo>
                <a:lnTo>
                  <a:pt x="150876" y="130759"/>
                </a:lnTo>
                <a:moveTo>
                  <a:pt x="100584" y="60350"/>
                </a:moveTo>
                <a:cubicBezTo>
                  <a:pt x="111694" y="60350"/>
                  <a:pt x="120701" y="69357"/>
                  <a:pt x="120701" y="80467"/>
                </a:cubicBezTo>
                <a:cubicBezTo>
                  <a:pt x="120701" y="91577"/>
                  <a:pt x="111694" y="100584"/>
                  <a:pt x="100584" y="100584"/>
                </a:cubicBezTo>
                <a:cubicBezTo>
                  <a:pt x="89474" y="100584"/>
                  <a:pt x="80467" y="91577"/>
                  <a:pt x="80467" y="80467"/>
                </a:cubicBezTo>
                <a:cubicBezTo>
                  <a:pt x="80467" y="69357"/>
                  <a:pt x="89474" y="60350"/>
                  <a:pt x="100584" y="60350"/>
                </a:cubicBezTo>
                <a:moveTo>
                  <a:pt x="100584" y="110642"/>
                </a:moveTo>
                <a:cubicBezTo>
                  <a:pt x="117249" y="110642"/>
                  <a:pt x="130759" y="97133"/>
                  <a:pt x="130759" y="80467"/>
                </a:cubicBezTo>
                <a:cubicBezTo>
                  <a:pt x="130759" y="63802"/>
                  <a:pt x="117249" y="50292"/>
                  <a:pt x="100584" y="50292"/>
                </a:cubicBezTo>
                <a:cubicBezTo>
                  <a:pt x="83919" y="50292"/>
                  <a:pt x="70409" y="63802"/>
                  <a:pt x="70409" y="80467"/>
                </a:cubicBezTo>
                <a:cubicBezTo>
                  <a:pt x="70409" y="97133"/>
                  <a:pt x="83919" y="110642"/>
                  <a:pt x="100584" y="110642"/>
                </a:cubicBezTo>
                <a:lnTo>
                  <a:pt x="100584" y="110642"/>
                </a:lnTo>
                <a:moveTo>
                  <a:pt x="105613" y="70409"/>
                </a:moveTo>
                <a:cubicBezTo>
                  <a:pt x="105613" y="67643"/>
                  <a:pt x="103350" y="65380"/>
                  <a:pt x="100584" y="65380"/>
                </a:cubicBezTo>
                <a:cubicBezTo>
                  <a:pt x="97818" y="65380"/>
                  <a:pt x="95555" y="67643"/>
                  <a:pt x="95555" y="70409"/>
                </a:cubicBezTo>
                <a:lnTo>
                  <a:pt x="95555" y="80467"/>
                </a:lnTo>
                <a:cubicBezTo>
                  <a:pt x="95555" y="83233"/>
                  <a:pt x="97818" y="85496"/>
                  <a:pt x="100584" y="85496"/>
                </a:cubicBezTo>
                <a:lnTo>
                  <a:pt x="108128" y="85496"/>
                </a:lnTo>
                <a:cubicBezTo>
                  <a:pt x="110894" y="85496"/>
                  <a:pt x="113157" y="83233"/>
                  <a:pt x="113157" y="80467"/>
                </a:cubicBezTo>
                <a:cubicBezTo>
                  <a:pt x="113157" y="77701"/>
                  <a:pt x="110894" y="75438"/>
                  <a:pt x="108128" y="75438"/>
                </a:cubicBezTo>
                <a:lnTo>
                  <a:pt x="105613" y="75438"/>
                </a:lnTo>
                <a:lnTo>
                  <a:pt x="105613" y="70409"/>
                </a:lnTo>
              </a:path>
            </a:pathLst>
          </a:custGeom>
          <a:solidFill>
            <a:srgbClr val="000000"/>
          </a:solid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8" name="Text 16"/>
          <p:cNvSpPr/>
          <p:nvPr/>
        </p:nvSpPr>
        <p:spPr>
          <a:xfrm>
            <a:off x="380997" y="4013122"/>
            <a:ext cx="201168" cy="201168"/>
          </a:xfrm>
          <a:custGeom>
            <a:avLst/>
            <a:gdLst/>
            <a:ahLst/>
            <a:cxnLst/>
            <a:rect l="l" t="t" r="r" b="b"/>
            <a:pathLst>
              <a:path w="201168" h="201168">
                <a:moveTo>
                  <a:pt x="140802" y="30175"/>
                </a:moveTo>
                <a:lnTo>
                  <a:pt x="40218" y="30175"/>
                </a:lnTo>
                <a:cubicBezTo>
                  <a:pt x="34654" y="30175"/>
                  <a:pt x="30159" y="34670"/>
                  <a:pt x="30159" y="40234"/>
                </a:cubicBezTo>
                <a:lnTo>
                  <a:pt x="30159" y="110642"/>
                </a:lnTo>
                <a:lnTo>
                  <a:pt x="100568" y="110642"/>
                </a:lnTo>
                <a:lnTo>
                  <a:pt x="100568" y="120701"/>
                </a:lnTo>
                <a:lnTo>
                  <a:pt x="30159" y="120701"/>
                </a:lnTo>
                <a:lnTo>
                  <a:pt x="20101" y="120701"/>
                </a:lnTo>
                <a:lnTo>
                  <a:pt x="10640" y="120701"/>
                </a:lnTo>
                <a:cubicBezTo>
                  <a:pt x="12369" y="126516"/>
                  <a:pt x="17775" y="130759"/>
                  <a:pt x="24124" y="130759"/>
                </a:cubicBezTo>
                <a:lnTo>
                  <a:pt x="100568" y="130759"/>
                </a:lnTo>
                <a:lnTo>
                  <a:pt x="100568" y="140818"/>
                </a:lnTo>
                <a:lnTo>
                  <a:pt x="24124" y="140818"/>
                </a:lnTo>
                <a:cubicBezTo>
                  <a:pt x="10797" y="140818"/>
                  <a:pt x="-16" y="130005"/>
                  <a:pt x="-16" y="116677"/>
                </a:cubicBezTo>
                <a:cubicBezTo>
                  <a:pt x="-16" y="113346"/>
                  <a:pt x="2687" y="110642"/>
                  <a:pt x="6019" y="110642"/>
                </a:cubicBezTo>
                <a:lnTo>
                  <a:pt x="20101" y="110642"/>
                </a:lnTo>
                <a:lnTo>
                  <a:pt x="20101" y="40234"/>
                </a:lnTo>
                <a:cubicBezTo>
                  <a:pt x="20101" y="29138"/>
                  <a:pt x="29122" y="20117"/>
                  <a:pt x="40218" y="20117"/>
                </a:cubicBezTo>
                <a:lnTo>
                  <a:pt x="140802" y="20117"/>
                </a:lnTo>
                <a:cubicBezTo>
                  <a:pt x="151898" y="20117"/>
                  <a:pt x="160919" y="29138"/>
                  <a:pt x="160919" y="40234"/>
                </a:cubicBezTo>
                <a:lnTo>
                  <a:pt x="160919" y="50292"/>
                </a:lnTo>
                <a:lnTo>
                  <a:pt x="150860" y="50292"/>
                </a:lnTo>
                <a:lnTo>
                  <a:pt x="150860" y="40234"/>
                </a:lnTo>
                <a:cubicBezTo>
                  <a:pt x="150860" y="34670"/>
                  <a:pt x="146365" y="30175"/>
                  <a:pt x="140802" y="30175"/>
                </a:cubicBezTo>
                <a:lnTo>
                  <a:pt x="140802" y="30175"/>
                </a:lnTo>
                <a:moveTo>
                  <a:pt x="120685" y="165964"/>
                </a:moveTo>
                <a:cubicBezTo>
                  <a:pt x="120685" y="168730"/>
                  <a:pt x="122948" y="170993"/>
                  <a:pt x="125714" y="170993"/>
                </a:cubicBezTo>
                <a:lnTo>
                  <a:pt x="186065" y="170993"/>
                </a:lnTo>
                <a:cubicBezTo>
                  <a:pt x="188831" y="170993"/>
                  <a:pt x="191094" y="168730"/>
                  <a:pt x="191094" y="165964"/>
                </a:cubicBezTo>
                <a:lnTo>
                  <a:pt x="191094" y="110642"/>
                </a:lnTo>
                <a:lnTo>
                  <a:pt x="165948" y="110642"/>
                </a:lnTo>
                <a:cubicBezTo>
                  <a:pt x="157618" y="110642"/>
                  <a:pt x="150860" y="103884"/>
                  <a:pt x="150860" y="95555"/>
                </a:cubicBezTo>
                <a:lnTo>
                  <a:pt x="150860" y="70409"/>
                </a:lnTo>
                <a:lnTo>
                  <a:pt x="125714" y="70409"/>
                </a:lnTo>
                <a:cubicBezTo>
                  <a:pt x="122948" y="70409"/>
                  <a:pt x="120685" y="72672"/>
                  <a:pt x="120685" y="75438"/>
                </a:cubicBezTo>
                <a:lnTo>
                  <a:pt x="120685" y="165964"/>
                </a:lnTo>
                <a:moveTo>
                  <a:pt x="160919" y="70566"/>
                </a:moveTo>
                <a:lnTo>
                  <a:pt x="160919" y="95555"/>
                </a:lnTo>
                <a:cubicBezTo>
                  <a:pt x="160919" y="98321"/>
                  <a:pt x="163182" y="100584"/>
                  <a:pt x="165948" y="100584"/>
                </a:cubicBezTo>
                <a:lnTo>
                  <a:pt x="190937" y="100584"/>
                </a:lnTo>
                <a:cubicBezTo>
                  <a:pt x="190717" y="99704"/>
                  <a:pt x="190277" y="98887"/>
                  <a:pt x="189617" y="98258"/>
                </a:cubicBezTo>
                <a:lnTo>
                  <a:pt x="163245" y="71886"/>
                </a:lnTo>
                <a:cubicBezTo>
                  <a:pt x="162585" y="71226"/>
                  <a:pt x="161799" y="70786"/>
                  <a:pt x="160919" y="70566"/>
                </a:cubicBezTo>
                <a:lnTo>
                  <a:pt x="160919" y="70566"/>
                </a:lnTo>
                <a:moveTo>
                  <a:pt x="170380" y="64782"/>
                </a:moveTo>
                <a:lnTo>
                  <a:pt x="196752" y="91154"/>
                </a:lnTo>
                <a:cubicBezTo>
                  <a:pt x="199581" y="93983"/>
                  <a:pt x="201184" y="97818"/>
                  <a:pt x="201184" y="101810"/>
                </a:cubicBezTo>
                <a:lnTo>
                  <a:pt x="201152" y="165964"/>
                </a:lnTo>
                <a:cubicBezTo>
                  <a:pt x="201152" y="174293"/>
                  <a:pt x="194394" y="181051"/>
                  <a:pt x="186065" y="181051"/>
                </a:cubicBezTo>
                <a:lnTo>
                  <a:pt x="125714" y="181051"/>
                </a:lnTo>
                <a:cubicBezTo>
                  <a:pt x="117385" y="181051"/>
                  <a:pt x="110627" y="174293"/>
                  <a:pt x="110627" y="165964"/>
                </a:cubicBezTo>
                <a:lnTo>
                  <a:pt x="110627" y="75438"/>
                </a:lnTo>
                <a:cubicBezTo>
                  <a:pt x="110627" y="67108"/>
                  <a:pt x="117385" y="60350"/>
                  <a:pt x="125714" y="60350"/>
                </a:cubicBezTo>
                <a:lnTo>
                  <a:pt x="159693" y="60350"/>
                </a:lnTo>
                <a:cubicBezTo>
                  <a:pt x="163685" y="60350"/>
                  <a:pt x="167520" y="61953"/>
                  <a:pt x="170348" y="64782"/>
                </a:cubicBezTo>
                <a:lnTo>
                  <a:pt x="170380" y="64782"/>
                </a:lnTo>
              </a:path>
            </a:pathLst>
          </a:custGeom>
          <a:solidFill>
            <a:srgbClr val="000000"/>
          </a:solid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9" name="Text 17"/>
          <p:cNvSpPr/>
          <p:nvPr/>
        </p:nvSpPr>
        <p:spPr>
          <a:xfrm>
            <a:off x="4361783" y="4013122"/>
            <a:ext cx="201168" cy="201168"/>
          </a:xfrm>
          <a:custGeom>
            <a:avLst/>
            <a:gdLst/>
            <a:ahLst/>
            <a:cxnLst/>
            <a:rect l="l" t="t" r="r" b="b"/>
            <a:pathLst>
              <a:path w="201168" h="201168">
                <a:moveTo>
                  <a:pt x="103688" y="825"/>
                </a:moveTo>
                <a:cubicBezTo>
                  <a:pt x="101763" y="-275"/>
                  <a:pt x="99405" y="-275"/>
                  <a:pt x="97480" y="825"/>
                </a:cubicBezTo>
                <a:lnTo>
                  <a:pt x="6208" y="52532"/>
                </a:lnTo>
                <a:cubicBezTo>
                  <a:pt x="2357" y="54732"/>
                  <a:pt x="0" y="58779"/>
                  <a:pt x="0" y="63179"/>
                </a:cubicBezTo>
                <a:cubicBezTo>
                  <a:pt x="0" y="69937"/>
                  <a:pt x="5501" y="75438"/>
                  <a:pt x="12259" y="75438"/>
                </a:cubicBezTo>
                <a:lnTo>
                  <a:pt x="100584" y="75438"/>
                </a:lnTo>
                <a:lnTo>
                  <a:pt x="188909" y="75438"/>
                </a:lnTo>
                <a:cubicBezTo>
                  <a:pt x="195667" y="75438"/>
                  <a:pt x="201168" y="69937"/>
                  <a:pt x="201168" y="63179"/>
                </a:cubicBezTo>
                <a:cubicBezTo>
                  <a:pt x="201168" y="58779"/>
                  <a:pt x="198810" y="54692"/>
                  <a:pt x="194960" y="52532"/>
                </a:cubicBezTo>
                <a:lnTo>
                  <a:pt x="103688" y="825"/>
                </a:lnTo>
                <a:moveTo>
                  <a:pt x="120465" y="62865"/>
                </a:moveTo>
                <a:cubicBezTo>
                  <a:pt x="121840" y="59997"/>
                  <a:pt x="122587" y="56814"/>
                  <a:pt x="122587" y="53435"/>
                </a:cubicBezTo>
                <a:cubicBezTo>
                  <a:pt x="122587" y="41294"/>
                  <a:pt x="112725" y="31432"/>
                  <a:pt x="100584" y="31432"/>
                </a:cubicBezTo>
                <a:cubicBezTo>
                  <a:pt x="88443" y="31432"/>
                  <a:pt x="78581" y="41294"/>
                  <a:pt x="78581" y="53435"/>
                </a:cubicBezTo>
                <a:cubicBezTo>
                  <a:pt x="78581" y="56814"/>
                  <a:pt x="79328" y="59997"/>
                  <a:pt x="80703" y="62865"/>
                </a:cubicBezTo>
                <a:lnTo>
                  <a:pt x="13477" y="62865"/>
                </a:lnTo>
                <a:lnTo>
                  <a:pt x="100584" y="13516"/>
                </a:lnTo>
                <a:lnTo>
                  <a:pt x="187691" y="62865"/>
                </a:lnTo>
                <a:lnTo>
                  <a:pt x="120465" y="62865"/>
                </a:lnTo>
                <a:moveTo>
                  <a:pt x="100584" y="44006"/>
                </a:moveTo>
                <a:cubicBezTo>
                  <a:pt x="105792" y="44006"/>
                  <a:pt x="110014" y="48227"/>
                  <a:pt x="110014" y="53435"/>
                </a:cubicBezTo>
                <a:cubicBezTo>
                  <a:pt x="110014" y="58643"/>
                  <a:pt x="105792" y="62865"/>
                  <a:pt x="100584" y="62865"/>
                </a:cubicBezTo>
                <a:cubicBezTo>
                  <a:pt x="95376" y="62865"/>
                  <a:pt x="91154" y="58643"/>
                  <a:pt x="91154" y="53435"/>
                </a:cubicBezTo>
                <a:cubicBezTo>
                  <a:pt x="91154" y="48227"/>
                  <a:pt x="95376" y="44006"/>
                  <a:pt x="100584" y="44006"/>
                </a:cubicBezTo>
                <a:moveTo>
                  <a:pt x="25146" y="138303"/>
                </a:moveTo>
                <a:cubicBezTo>
                  <a:pt x="21688" y="138303"/>
                  <a:pt x="18860" y="141132"/>
                  <a:pt x="18860" y="144590"/>
                </a:cubicBezTo>
                <a:cubicBezTo>
                  <a:pt x="18860" y="148047"/>
                  <a:pt x="21688" y="150876"/>
                  <a:pt x="25146" y="150876"/>
                </a:cubicBezTo>
                <a:lnTo>
                  <a:pt x="176022" y="150876"/>
                </a:lnTo>
                <a:cubicBezTo>
                  <a:pt x="179480" y="150876"/>
                  <a:pt x="182309" y="148047"/>
                  <a:pt x="182309" y="144590"/>
                </a:cubicBezTo>
                <a:cubicBezTo>
                  <a:pt x="182309" y="141132"/>
                  <a:pt x="179480" y="138303"/>
                  <a:pt x="176022" y="138303"/>
                </a:cubicBezTo>
                <a:lnTo>
                  <a:pt x="176022" y="88011"/>
                </a:lnTo>
                <a:lnTo>
                  <a:pt x="163449" y="88011"/>
                </a:lnTo>
                <a:lnTo>
                  <a:pt x="163449" y="138303"/>
                </a:lnTo>
                <a:lnTo>
                  <a:pt x="132017" y="138303"/>
                </a:lnTo>
                <a:lnTo>
                  <a:pt x="132017" y="88011"/>
                </a:lnTo>
                <a:lnTo>
                  <a:pt x="119443" y="88011"/>
                </a:lnTo>
                <a:lnTo>
                  <a:pt x="119443" y="138303"/>
                </a:lnTo>
                <a:lnTo>
                  <a:pt x="81724" y="138303"/>
                </a:lnTo>
                <a:lnTo>
                  <a:pt x="81724" y="88011"/>
                </a:lnTo>
                <a:lnTo>
                  <a:pt x="69151" y="88011"/>
                </a:lnTo>
                <a:lnTo>
                  <a:pt x="69151" y="138303"/>
                </a:lnTo>
                <a:lnTo>
                  <a:pt x="37719" y="138303"/>
                </a:lnTo>
                <a:lnTo>
                  <a:pt x="37719" y="88011"/>
                </a:lnTo>
                <a:lnTo>
                  <a:pt x="25146" y="88011"/>
                </a:lnTo>
                <a:lnTo>
                  <a:pt x="25146" y="138303"/>
                </a:lnTo>
                <a:moveTo>
                  <a:pt x="15716" y="163449"/>
                </a:moveTo>
                <a:cubicBezTo>
                  <a:pt x="12259" y="163449"/>
                  <a:pt x="9430" y="166278"/>
                  <a:pt x="9430" y="169736"/>
                </a:cubicBezTo>
                <a:cubicBezTo>
                  <a:pt x="9430" y="173193"/>
                  <a:pt x="12259" y="176022"/>
                  <a:pt x="15716" y="176022"/>
                </a:cubicBezTo>
                <a:lnTo>
                  <a:pt x="185452" y="176022"/>
                </a:lnTo>
                <a:cubicBezTo>
                  <a:pt x="188909" y="176022"/>
                  <a:pt x="191738" y="173193"/>
                  <a:pt x="191738" y="169736"/>
                </a:cubicBezTo>
                <a:cubicBezTo>
                  <a:pt x="191738" y="166278"/>
                  <a:pt x="188909" y="163449"/>
                  <a:pt x="185452" y="163449"/>
                </a:cubicBezTo>
                <a:lnTo>
                  <a:pt x="15716" y="163449"/>
                </a:lnTo>
                <a:moveTo>
                  <a:pt x="6287" y="188595"/>
                </a:moveTo>
                <a:cubicBezTo>
                  <a:pt x="2829" y="188595"/>
                  <a:pt x="0" y="191424"/>
                  <a:pt x="0" y="194882"/>
                </a:cubicBezTo>
                <a:cubicBezTo>
                  <a:pt x="0" y="198339"/>
                  <a:pt x="2829" y="201168"/>
                  <a:pt x="6287" y="201168"/>
                </a:cubicBezTo>
                <a:lnTo>
                  <a:pt x="194882" y="201168"/>
                </a:lnTo>
                <a:cubicBezTo>
                  <a:pt x="198339" y="201168"/>
                  <a:pt x="201168" y="198339"/>
                  <a:pt x="201168" y="194882"/>
                </a:cubicBezTo>
                <a:cubicBezTo>
                  <a:pt x="201168" y="191424"/>
                  <a:pt x="198339" y="188595"/>
                  <a:pt x="194882" y="188595"/>
                </a:cubicBezTo>
                <a:lnTo>
                  <a:pt x="6287" y="188595"/>
                </a:lnTo>
              </a:path>
            </a:pathLst>
          </a:custGeom>
          <a:solidFill>
            <a:srgbClr val="000000"/>
          </a:solid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0" name="Text 18"/>
          <p:cNvSpPr/>
          <p:nvPr/>
        </p:nvSpPr>
        <p:spPr>
          <a:xfrm>
            <a:off x="380997" y="2003893"/>
            <a:ext cx="3474720" cy="309783"/>
          </a:xfrm>
          <a:custGeom>
            <a:avLst/>
            <a:gdLst/>
            <a:ahLst/>
            <a:cxnLst/>
            <a:rect l="l" t="t" r="r" b="b"/>
            <a:pathLst>
              <a:path w="3474720" h="309783">
                <a:moveTo>
                  <a:pt x="0" y="309783"/>
                </a:moveTo>
                <a:lnTo>
                  <a:pt x="0" y="0"/>
                </a:lnTo>
                <a:lnTo>
                  <a:pt x="3474720" y="0"/>
                </a:lnTo>
                <a:lnTo>
                  <a:pt x="3474720" y="309783"/>
                </a:lnTo>
                <a:lnTo>
                  <a:pt x="0" y="309783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100" b="1" dirty="0">
                <a:solidFill>
                  <a:srgbClr val="1E1E1E"/>
                </a:solidFill>
                <a:latin typeface="Hind" pitchFamily="34" charset="0"/>
                <a:ea typeface="Hind" pitchFamily="34" charset="-122"/>
                <a:cs typeface="Hind" pitchFamily="34" charset="-120"/>
              </a:rPr>
              <a:t>Personalized Learning</a:t>
            </a:r>
            <a:endParaRPr lang="en-US" sz="1100" dirty="0"/>
          </a:p>
        </p:txBody>
      </p:sp>
      <p:sp>
        <p:nvSpPr>
          <p:cNvPr id="21" name="Text 19"/>
          <p:cNvSpPr/>
          <p:nvPr/>
        </p:nvSpPr>
        <p:spPr>
          <a:xfrm>
            <a:off x="380997" y="2404993"/>
            <a:ext cx="3474720" cy="1280160"/>
          </a:xfrm>
          <a:custGeom>
            <a:avLst/>
            <a:gdLst/>
            <a:ahLst/>
            <a:cxnLst/>
            <a:rect l="l" t="t" r="r" b="b"/>
            <a:pathLst>
              <a:path w="3474720" h="1280160">
                <a:moveTo>
                  <a:pt x="0" y="1280160"/>
                </a:moveTo>
                <a:lnTo>
                  <a:pt x="0" y="0"/>
                </a:lnTo>
                <a:lnTo>
                  <a:pt x="3474720" y="0"/>
                </a:lnTo>
                <a:lnTo>
                  <a:pt x="3474720" y="1280160"/>
                </a:lnTo>
                <a:lnTo>
                  <a:pt x="0" y="128016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Hind" pitchFamily="34" charset="0"/>
                <a:ea typeface="Hind" pitchFamily="34" charset="-122"/>
                <a:cs typeface="Hind" pitchFamily="34" charset="-120"/>
              </a:rPr>
              <a:t>AI enables tailored learning experiences based on individual student needs and learning styles.</a:t>
            </a:r>
            <a:endParaRPr lang="en-US" sz="1100" dirty="0"/>
          </a:p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Hind" pitchFamily="34" charset="0"/>
                <a:ea typeface="Hind" pitchFamily="34" charset="-122"/>
                <a:cs typeface="Hind" pitchFamily="34" charset="-120"/>
              </a:rPr>
              <a:t>Adaptive Learning Platforms: AI algorithms adjust content and pace to match student progress.</a:t>
            </a:r>
            <a:endParaRPr lang="en-US" sz="1100" dirty="0"/>
          </a:p>
        </p:txBody>
      </p:sp>
      <p:sp>
        <p:nvSpPr>
          <p:cNvPr id="22" name="Text 20"/>
          <p:cNvSpPr/>
          <p:nvPr/>
        </p:nvSpPr>
        <p:spPr>
          <a:xfrm>
            <a:off x="4361783" y="2003893"/>
            <a:ext cx="3474720" cy="309783"/>
          </a:xfrm>
          <a:custGeom>
            <a:avLst/>
            <a:gdLst/>
            <a:ahLst/>
            <a:cxnLst/>
            <a:rect l="l" t="t" r="r" b="b"/>
            <a:pathLst>
              <a:path w="3474720" h="309783">
                <a:moveTo>
                  <a:pt x="0" y="309783"/>
                </a:moveTo>
                <a:lnTo>
                  <a:pt x="0" y="0"/>
                </a:lnTo>
                <a:lnTo>
                  <a:pt x="3474720" y="0"/>
                </a:lnTo>
                <a:lnTo>
                  <a:pt x="3474720" y="309783"/>
                </a:lnTo>
                <a:lnTo>
                  <a:pt x="0" y="309783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100" b="1" dirty="0">
                <a:solidFill>
                  <a:srgbClr val="1E1E1E"/>
                </a:solidFill>
                <a:latin typeface="Hind" pitchFamily="34" charset="0"/>
                <a:ea typeface="Hind" pitchFamily="34" charset="-122"/>
                <a:cs typeface="Hind" pitchFamily="34" charset="-120"/>
              </a:rPr>
              <a:t>Virtual Assistants</a:t>
            </a:r>
            <a:endParaRPr lang="en-US" sz="1100" dirty="0"/>
          </a:p>
        </p:txBody>
      </p:sp>
      <p:sp>
        <p:nvSpPr>
          <p:cNvPr id="23" name="Text 21"/>
          <p:cNvSpPr/>
          <p:nvPr/>
        </p:nvSpPr>
        <p:spPr>
          <a:xfrm>
            <a:off x="4361783" y="2404993"/>
            <a:ext cx="3474720" cy="1280160"/>
          </a:xfrm>
          <a:custGeom>
            <a:avLst/>
            <a:gdLst/>
            <a:ahLst/>
            <a:cxnLst/>
            <a:rect l="l" t="t" r="r" b="b"/>
            <a:pathLst>
              <a:path w="3474720" h="1280160">
                <a:moveTo>
                  <a:pt x="0" y="1280160"/>
                </a:moveTo>
                <a:lnTo>
                  <a:pt x="0" y="0"/>
                </a:lnTo>
                <a:lnTo>
                  <a:pt x="3474720" y="0"/>
                </a:lnTo>
                <a:lnTo>
                  <a:pt x="3474720" y="1280160"/>
                </a:lnTo>
                <a:lnTo>
                  <a:pt x="0" y="128016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Hind" pitchFamily="34" charset="0"/>
                <a:ea typeface="Hind" pitchFamily="34" charset="-122"/>
                <a:cs typeface="Hind" pitchFamily="34" charset="-120"/>
              </a:rPr>
              <a:t>AI-powered chatbots provide instant support to students and educators.</a:t>
            </a:r>
            <a:endParaRPr lang="en-US" sz="1100" dirty="0"/>
          </a:p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Hind" pitchFamily="34" charset="0"/>
                <a:ea typeface="Hind" pitchFamily="34" charset="-122"/>
                <a:cs typeface="Hind" pitchFamily="34" charset="-120"/>
              </a:rPr>
              <a:t>24/7 Availability: Assist with queries, assignments, and course materials round the clock.</a:t>
            </a:r>
            <a:endParaRPr lang="en-US" sz="1100" dirty="0"/>
          </a:p>
        </p:txBody>
      </p:sp>
      <p:sp>
        <p:nvSpPr>
          <p:cNvPr id="24" name="Text 22"/>
          <p:cNvSpPr/>
          <p:nvPr/>
        </p:nvSpPr>
        <p:spPr>
          <a:xfrm>
            <a:off x="8336218" y="2003893"/>
            <a:ext cx="3474720" cy="309783"/>
          </a:xfrm>
          <a:custGeom>
            <a:avLst/>
            <a:gdLst/>
            <a:ahLst/>
            <a:cxnLst/>
            <a:rect l="l" t="t" r="r" b="b"/>
            <a:pathLst>
              <a:path w="3474720" h="309783">
                <a:moveTo>
                  <a:pt x="0" y="309783"/>
                </a:moveTo>
                <a:lnTo>
                  <a:pt x="0" y="0"/>
                </a:lnTo>
                <a:lnTo>
                  <a:pt x="3474720" y="0"/>
                </a:lnTo>
                <a:lnTo>
                  <a:pt x="3474720" y="309783"/>
                </a:lnTo>
                <a:lnTo>
                  <a:pt x="0" y="309783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100" b="1" dirty="0">
                <a:solidFill>
                  <a:srgbClr val="1E1E1E"/>
                </a:solidFill>
                <a:latin typeface="Hind" pitchFamily="34" charset="0"/>
                <a:ea typeface="Hind" pitchFamily="34" charset="-122"/>
                <a:cs typeface="Hind" pitchFamily="34" charset="-120"/>
              </a:rPr>
              <a:t>Automated Grading</a:t>
            </a:r>
            <a:endParaRPr lang="en-US" sz="1100" dirty="0"/>
          </a:p>
        </p:txBody>
      </p:sp>
      <p:sp>
        <p:nvSpPr>
          <p:cNvPr id="25" name="Text 23"/>
          <p:cNvSpPr/>
          <p:nvPr/>
        </p:nvSpPr>
        <p:spPr>
          <a:xfrm>
            <a:off x="8336218" y="2404993"/>
            <a:ext cx="3474720" cy="1280160"/>
          </a:xfrm>
          <a:custGeom>
            <a:avLst/>
            <a:gdLst/>
            <a:ahLst/>
            <a:cxnLst/>
            <a:rect l="l" t="t" r="r" b="b"/>
            <a:pathLst>
              <a:path w="3474720" h="1280160">
                <a:moveTo>
                  <a:pt x="0" y="1280160"/>
                </a:moveTo>
                <a:lnTo>
                  <a:pt x="0" y="0"/>
                </a:lnTo>
                <a:lnTo>
                  <a:pt x="3474720" y="0"/>
                </a:lnTo>
                <a:lnTo>
                  <a:pt x="3474720" y="1280160"/>
                </a:lnTo>
                <a:lnTo>
                  <a:pt x="0" y="128016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Hind" pitchFamily="34" charset="0"/>
                <a:ea typeface="Hind" pitchFamily="34" charset="-122"/>
                <a:cs typeface="Hind" pitchFamily="34" charset="-120"/>
              </a:rPr>
              <a:t>AI streamlines grading processes for educators, saving time and providing immediate feedback to students.</a:t>
            </a:r>
            <a:endParaRPr lang="en-US" sz="1100" dirty="0"/>
          </a:p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Hind" pitchFamily="34" charset="0"/>
                <a:ea typeface="Hind" pitchFamily="34" charset="-122"/>
                <a:cs typeface="Hind" pitchFamily="34" charset="-120"/>
              </a:rPr>
              <a:t>Consistent Evaluation: Ensures uniform grading standards across assignments and exams.</a:t>
            </a:r>
            <a:endParaRPr lang="en-US" sz="1100" dirty="0"/>
          </a:p>
        </p:txBody>
      </p:sp>
      <p:sp>
        <p:nvSpPr>
          <p:cNvPr id="26" name="Text 24"/>
          <p:cNvSpPr/>
          <p:nvPr/>
        </p:nvSpPr>
        <p:spPr>
          <a:xfrm>
            <a:off x="380997" y="4327689"/>
            <a:ext cx="3474720" cy="309783"/>
          </a:xfrm>
          <a:custGeom>
            <a:avLst/>
            <a:gdLst/>
            <a:ahLst/>
            <a:cxnLst/>
            <a:rect l="l" t="t" r="r" b="b"/>
            <a:pathLst>
              <a:path w="3474720" h="309783">
                <a:moveTo>
                  <a:pt x="0" y="309783"/>
                </a:moveTo>
                <a:lnTo>
                  <a:pt x="0" y="0"/>
                </a:lnTo>
                <a:lnTo>
                  <a:pt x="3474720" y="0"/>
                </a:lnTo>
                <a:lnTo>
                  <a:pt x="3474720" y="309783"/>
                </a:lnTo>
                <a:lnTo>
                  <a:pt x="0" y="309783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100" b="1" dirty="0">
                <a:solidFill>
                  <a:srgbClr val="1E1E1E"/>
                </a:solidFill>
                <a:latin typeface="Hind" pitchFamily="34" charset="0"/>
                <a:ea typeface="Hind" pitchFamily="34" charset="-122"/>
                <a:cs typeface="Hind" pitchFamily="34" charset="-120"/>
              </a:rPr>
              <a:t>Predictive Analytics</a:t>
            </a:r>
            <a:endParaRPr lang="en-US" sz="1100" dirty="0"/>
          </a:p>
        </p:txBody>
      </p:sp>
      <p:sp>
        <p:nvSpPr>
          <p:cNvPr id="27" name="Text 25"/>
          <p:cNvSpPr/>
          <p:nvPr/>
        </p:nvSpPr>
        <p:spPr>
          <a:xfrm>
            <a:off x="380997" y="4728789"/>
            <a:ext cx="3474720" cy="1280160"/>
          </a:xfrm>
          <a:custGeom>
            <a:avLst/>
            <a:gdLst/>
            <a:ahLst/>
            <a:cxnLst/>
            <a:rect l="l" t="t" r="r" b="b"/>
            <a:pathLst>
              <a:path w="3474720" h="1280160">
                <a:moveTo>
                  <a:pt x="0" y="1280160"/>
                </a:moveTo>
                <a:lnTo>
                  <a:pt x="0" y="0"/>
                </a:lnTo>
                <a:lnTo>
                  <a:pt x="3474720" y="0"/>
                </a:lnTo>
                <a:lnTo>
                  <a:pt x="3474720" y="1280160"/>
                </a:lnTo>
                <a:lnTo>
                  <a:pt x="0" y="128016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Hind" pitchFamily="34" charset="0"/>
                <a:ea typeface="Hind" pitchFamily="34" charset="-122"/>
                <a:cs typeface="Hind" pitchFamily="34" charset="-120"/>
              </a:rPr>
              <a:t>AI analyzes student data to forecast performance trends and identify at-risk students.</a:t>
            </a:r>
            <a:endParaRPr lang="en-US" sz="1100" dirty="0"/>
          </a:p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Hind" pitchFamily="34" charset="0"/>
                <a:ea typeface="Hind" pitchFamily="34" charset="-122"/>
                <a:cs typeface="Hind" pitchFamily="34" charset="-120"/>
              </a:rPr>
              <a:t>Early Intervention: Enables timely support and interventions to improve student outcomes.</a:t>
            </a:r>
            <a:endParaRPr lang="en-US" sz="1100" dirty="0"/>
          </a:p>
        </p:txBody>
      </p:sp>
      <p:sp>
        <p:nvSpPr>
          <p:cNvPr id="28" name="Text 26"/>
          <p:cNvSpPr/>
          <p:nvPr/>
        </p:nvSpPr>
        <p:spPr>
          <a:xfrm>
            <a:off x="4361783" y="4327689"/>
            <a:ext cx="3474720" cy="309783"/>
          </a:xfrm>
          <a:custGeom>
            <a:avLst/>
            <a:gdLst/>
            <a:ahLst/>
            <a:cxnLst/>
            <a:rect l="l" t="t" r="r" b="b"/>
            <a:pathLst>
              <a:path w="3474720" h="309783">
                <a:moveTo>
                  <a:pt x="0" y="309783"/>
                </a:moveTo>
                <a:lnTo>
                  <a:pt x="0" y="0"/>
                </a:lnTo>
                <a:lnTo>
                  <a:pt x="3474720" y="0"/>
                </a:lnTo>
                <a:lnTo>
                  <a:pt x="3474720" y="309783"/>
                </a:lnTo>
                <a:lnTo>
                  <a:pt x="0" y="309783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100" b="1" dirty="0">
                <a:solidFill>
                  <a:srgbClr val="1E1E1E"/>
                </a:solidFill>
                <a:latin typeface="Hind" pitchFamily="34" charset="0"/>
                <a:ea typeface="Hind" pitchFamily="34" charset="-122"/>
                <a:cs typeface="Hind" pitchFamily="34" charset="-120"/>
              </a:rPr>
              <a:t>Content Creation</a:t>
            </a:r>
            <a:endParaRPr lang="en-US" sz="1100" dirty="0"/>
          </a:p>
        </p:txBody>
      </p:sp>
      <p:sp>
        <p:nvSpPr>
          <p:cNvPr id="29" name="Text 27"/>
          <p:cNvSpPr/>
          <p:nvPr/>
        </p:nvSpPr>
        <p:spPr>
          <a:xfrm>
            <a:off x="4361783" y="4728789"/>
            <a:ext cx="3474720" cy="1280160"/>
          </a:xfrm>
          <a:custGeom>
            <a:avLst/>
            <a:gdLst/>
            <a:ahLst/>
            <a:cxnLst/>
            <a:rect l="l" t="t" r="r" b="b"/>
            <a:pathLst>
              <a:path w="3474720" h="1280160">
                <a:moveTo>
                  <a:pt x="0" y="1280160"/>
                </a:moveTo>
                <a:lnTo>
                  <a:pt x="0" y="0"/>
                </a:lnTo>
                <a:lnTo>
                  <a:pt x="3474720" y="0"/>
                </a:lnTo>
                <a:lnTo>
                  <a:pt x="3474720" y="1280160"/>
                </a:lnTo>
                <a:lnTo>
                  <a:pt x="0" y="128016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Hind" pitchFamily="34" charset="0"/>
                <a:ea typeface="Hind" pitchFamily="34" charset="-122"/>
                <a:cs typeface="Hind" pitchFamily="34" charset="-120"/>
              </a:rPr>
              <a:t>AI generates educational materials, quizzes, and assessments to enhance teaching resources.</a:t>
            </a:r>
            <a:endParaRPr lang="en-US" sz="1100" dirty="0"/>
          </a:p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100" dirty="0">
                <a:solidFill>
                  <a:srgbClr val="000000"/>
                </a:solidFill>
                <a:latin typeface="Hind" pitchFamily="34" charset="0"/>
                <a:ea typeface="Hind" pitchFamily="34" charset="-122"/>
                <a:cs typeface="Hind" pitchFamily="34" charset="-120"/>
              </a:rPr>
              <a:t>Resource Expansion: Helps educators create engaging content efficiently and diversify teaching materials.</a:t>
            </a:r>
            <a:endParaRPr 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163</Words>
  <Application>Microsoft Macintosh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Hind</vt:lpstr>
      <vt:lpstr>Kalnia</vt:lpstr>
      <vt:lpstr>Office Theme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Kevin Gödecke</cp:lastModifiedBy>
  <cp:revision>2</cp:revision>
  <dcterms:created xsi:type="dcterms:W3CDTF">2024-12-05T17:40:07Z</dcterms:created>
  <dcterms:modified xsi:type="dcterms:W3CDTF">2024-12-05T17:50:03Z</dcterms:modified>
</cp:coreProperties>
</file>