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10"/>
  </p:normalViewPr>
  <p:slideViewPr>
    <p:cSldViewPr snapToGrid="0" snapToObjects="1">
      <p:cViewPr varScale="1">
        <p:scale>
          <a:sx n="123" d="100"/>
          <a:sy n="123" d="100"/>
        </p:scale>
        <p:origin x="6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1015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0" y="0"/>
                </a:ln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</a:path>
            </a:pathLst>
          </a:custGeom>
          <a:solidFill>
            <a:srgbClr val="F1F0F5"/>
          </a:solid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" name="Text 1"/>
          <p:cNvSpPr/>
          <p:nvPr/>
        </p:nvSpPr>
        <p:spPr>
          <a:xfrm flipV="1">
            <a:off x="6095969" y="447"/>
            <a:ext cx="6095968" cy="6857107"/>
          </a:xfrm>
          <a:custGeom>
            <a:avLst/>
            <a:gdLst/>
            <a:ahLst/>
            <a:cxnLst/>
            <a:rect l="l" t="t" r="r" b="b"/>
            <a:pathLst>
              <a:path w="6095968" h="6857107">
                <a:moveTo>
                  <a:pt x="0" y="6857107"/>
                </a:moveTo>
                <a:lnTo>
                  <a:pt x="0" y="0"/>
                </a:lnTo>
                <a:lnTo>
                  <a:pt x="6095968" y="0"/>
                </a:lnTo>
                <a:lnTo>
                  <a:pt x="6095968" y="6857107"/>
                </a:lnTo>
                <a:lnTo>
                  <a:pt x="0" y="6857107"/>
                </a:lnTo>
              </a:path>
            </a:pathLst>
          </a:custGeom>
          <a:blipFill>
            <a:blip r:embed="rId3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Text 2"/>
          <p:cNvSpPr/>
          <p:nvPr/>
        </p:nvSpPr>
        <p:spPr>
          <a:xfrm rot="5400000">
            <a:off x="415013" y="1029915"/>
            <a:ext cx="5416846" cy="6239327"/>
          </a:xfrm>
          <a:custGeom>
            <a:avLst/>
            <a:gdLst/>
            <a:ahLst/>
            <a:cxnLst/>
            <a:rect l="l" t="t" r="r" b="b"/>
            <a:pathLst>
              <a:path w="5416846" h="6239327">
                <a:moveTo>
                  <a:pt x="0" y="6239327"/>
                </a:moveTo>
                <a:lnTo>
                  <a:pt x="0" y="0"/>
                </a:lnTo>
                <a:lnTo>
                  <a:pt x="5416846" y="0"/>
                </a:lnTo>
                <a:lnTo>
                  <a:pt x="5416846" y="6239327"/>
                </a:lnTo>
                <a:lnTo>
                  <a:pt x="0" y="6239327"/>
                </a:lnTo>
              </a:path>
            </a:pathLst>
          </a:custGeom>
          <a:blipFill>
            <a:blip r:embed="rId4"/>
            <a:srcRect/>
            <a:stretch>
              <a:fillRect/>
            </a:stretch>
          </a:blipFill>
          <a:ln/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Text 3"/>
          <p:cNvSpPr/>
          <p:nvPr/>
        </p:nvSpPr>
        <p:spPr>
          <a:xfrm>
            <a:off x="3532973" y="2988003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0" y="457200"/>
                </a:moveTo>
                <a:cubicBezTo>
                  <a:pt x="0" y="204695"/>
                  <a:pt x="204695" y="0"/>
                  <a:pt x="457200" y="0"/>
                </a:cubicBezTo>
                <a:cubicBezTo>
                  <a:pt x="709705" y="0"/>
                  <a:pt x="914400" y="204695"/>
                  <a:pt x="914400" y="457200"/>
                </a:cubicBez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</a:path>
            </a:pathLst>
          </a:custGeom>
          <a:solidFill>
            <a:srgbClr val="E4DAFF">
              <a:alpha val="60000"/>
            </a:srgbClr>
          </a:solidFill>
          <a:ln w="38100">
            <a:solidFill>
              <a:srgbClr val="AD91FF"/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6" name="Text 4"/>
          <p:cNvSpPr/>
          <p:nvPr/>
        </p:nvSpPr>
        <p:spPr>
          <a:xfrm>
            <a:off x="5638801" y="2988003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0" y="457200"/>
                </a:moveTo>
                <a:cubicBezTo>
                  <a:pt x="0" y="204695"/>
                  <a:pt x="204695" y="0"/>
                  <a:pt x="457200" y="0"/>
                </a:cubicBezTo>
                <a:cubicBezTo>
                  <a:pt x="709705" y="0"/>
                  <a:pt x="914400" y="204695"/>
                  <a:pt x="914400" y="457200"/>
                </a:cubicBez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</a:path>
            </a:pathLst>
          </a:custGeom>
          <a:solidFill>
            <a:srgbClr val="E4DAFF">
              <a:alpha val="60000"/>
            </a:srgbClr>
          </a:solidFill>
          <a:ln w="38100">
            <a:solidFill>
              <a:srgbClr val="AD91FF"/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7" name="Text 5"/>
          <p:cNvSpPr/>
          <p:nvPr/>
        </p:nvSpPr>
        <p:spPr>
          <a:xfrm>
            <a:off x="7744629" y="2988003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0" y="457200"/>
                </a:moveTo>
                <a:cubicBezTo>
                  <a:pt x="0" y="204695"/>
                  <a:pt x="204695" y="0"/>
                  <a:pt x="457200" y="0"/>
                </a:cubicBezTo>
                <a:cubicBezTo>
                  <a:pt x="709705" y="0"/>
                  <a:pt x="914400" y="204695"/>
                  <a:pt x="914400" y="457200"/>
                </a:cubicBez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</a:path>
            </a:pathLst>
          </a:custGeom>
          <a:solidFill>
            <a:srgbClr val="E4DAFF">
              <a:alpha val="60000"/>
            </a:srgbClr>
          </a:solidFill>
          <a:ln w="38100">
            <a:solidFill>
              <a:srgbClr val="AD91FF"/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8" name="Text 6"/>
          <p:cNvSpPr/>
          <p:nvPr/>
        </p:nvSpPr>
        <p:spPr>
          <a:xfrm>
            <a:off x="1427145" y="2988003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0" y="457200"/>
                </a:moveTo>
                <a:cubicBezTo>
                  <a:pt x="0" y="204695"/>
                  <a:pt x="204695" y="0"/>
                  <a:pt x="457200" y="0"/>
                </a:cubicBezTo>
                <a:cubicBezTo>
                  <a:pt x="709705" y="0"/>
                  <a:pt x="914400" y="204695"/>
                  <a:pt x="914400" y="457200"/>
                </a:cubicBez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</a:path>
            </a:pathLst>
          </a:custGeom>
          <a:solidFill>
            <a:srgbClr val="E4DAFF">
              <a:alpha val="60000"/>
            </a:srgbClr>
          </a:solidFill>
          <a:ln w="38100">
            <a:solidFill>
              <a:srgbClr val="AD91FF"/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9" name="Text 7"/>
          <p:cNvSpPr/>
          <p:nvPr/>
        </p:nvSpPr>
        <p:spPr>
          <a:xfrm>
            <a:off x="9850456" y="2988003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0" y="457200"/>
                </a:moveTo>
                <a:cubicBezTo>
                  <a:pt x="0" y="204695"/>
                  <a:pt x="204695" y="0"/>
                  <a:pt x="457200" y="0"/>
                </a:cubicBezTo>
                <a:cubicBezTo>
                  <a:pt x="709705" y="0"/>
                  <a:pt x="914400" y="204695"/>
                  <a:pt x="914400" y="457200"/>
                </a:cubicBezTo>
                <a:cubicBezTo>
                  <a:pt x="914400" y="709705"/>
                  <a:pt x="709705" y="914400"/>
                  <a:pt x="457200" y="914400"/>
                </a:cubicBezTo>
                <a:cubicBezTo>
                  <a:pt x="204695" y="914400"/>
                  <a:pt x="0" y="709705"/>
                  <a:pt x="0" y="457200"/>
                </a:cubicBezTo>
              </a:path>
            </a:pathLst>
          </a:custGeom>
          <a:solidFill>
            <a:srgbClr val="E4DAFF">
              <a:alpha val="60000"/>
            </a:srgbClr>
          </a:solidFill>
          <a:ln w="38100">
            <a:solidFill>
              <a:srgbClr val="AD91FF"/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0" name="Text 8"/>
          <p:cNvSpPr/>
          <p:nvPr/>
        </p:nvSpPr>
        <p:spPr>
          <a:xfrm>
            <a:off x="1884345" y="2614107"/>
            <a:ext cx="0" cy="365760"/>
          </a:xfrm>
          <a:custGeom>
            <a:avLst/>
            <a:gdLst/>
            <a:ahLst/>
            <a:cxnLst/>
            <a:rect l="l" t="t" r="r" b="b"/>
            <a:pathLst>
              <a:path h="365760">
                <a:moveTo>
                  <a:pt x="0" y="0"/>
                </a:moveTo>
                <a:lnTo>
                  <a:pt x="0" y="365760"/>
                </a:lnTo>
              </a:path>
            </a:pathLst>
          </a:custGeom>
          <a:noFill/>
          <a:ln w="38100">
            <a:solidFill>
              <a:srgbClr val="AD91FF"/>
            </a:solidFill>
          </a:ln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1" name="Text 9"/>
          <p:cNvSpPr/>
          <p:nvPr/>
        </p:nvSpPr>
        <p:spPr>
          <a:xfrm>
            <a:off x="3990173" y="2614107"/>
            <a:ext cx="0" cy="365760"/>
          </a:xfrm>
          <a:custGeom>
            <a:avLst/>
            <a:gdLst/>
            <a:ahLst/>
            <a:cxnLst/>
            <a:rect l="l" t="t" r="r" b="b"/>
            <a:pathLst>
              <a:path h="365760">
                <a:moveTo>
                  <a:pt x="0" y="0"/>
                </a:moveTo>
                <a:lnTo>
                  <a:pt x="0" y="365760"/>
                </a:lnTo>
              </a:path>
            </a:pathLst>
          </a:custGeom>
          <a:noFill/>
          <a:ln w="38100">
            <a:solidFill>
              <a:srgbClr val="AD91FF"/>
            </a:solidFill>
          </a:ln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2" name="Text 10"/>
          <p:cNvSpPr/>
          <p:nvPr/>
        </p:nvSpPr>
        <p:spPr>
          <a:xfrm>
            <a:off x="6096001" y="2614107"/>
            <a:ext cx="0" cy="365760"/>
          </a:xfrm>
          <a:custGeom>
            <a:avLst/>
            <a:gdLst/>
            <a:ahLst/>
            <a:cxnLst/>
            <a:rect l="l" t="t" r="r" b="b"/>
            <a:pathLst>
              <a:path h="365760">
                <a:moveTo>
                  <a:pt x="0" y="0"/>
                </a:moveTo>
                <a:lnTo>
                  <a:pt x="0" y="365760"/>
                </a:lnTo>
              </a:path>
            </a:pathLst>
          </a:custGeom>
          <a:noFill/>
          <a:ln w="38100">
            <a:solidFill>
              <a:srgbClr val="AD91FF"/>
            </a:solidFill>
          </a:ln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3" name="Text 11"/>
          <p:cNvSpPr/>
          <p:nvPr/>
        </p:nvSpPr>
        <p:spPr>
          <a:xfrm>
            <a:off x="8201829" y="2614107"/>
            <a:ext cx="0" cy="365760"/>
          </a:xfrm>
          <a:custGeom>
            <a:avLst/>
            <a:gdLst/>
            <a:ahLst/>
            <a:cxnLst/>
            <a:rect l="l" t="t" r="r" b="b"/>
            <a:pathLst>
              <a:path h="365760">
                <a:moveTo>
                  <a:pt x="0" y="0"/>
                </a:moveTo>
                <a:lnTo>
                  <a:pt x="0" y="365760"/>
                </a:lnTo>
              </a:path>
            </a:pathLst>
          </a:custGeom>
          <a:noFill/>
          <a:ln w="38100">
            <a:solidFill>
              <a:srgbClr val="AD91FF"/>
            </a:solidFill>
          </a:ln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4" name="Text 12"/>
          <p:cNvSpPr/>
          <p:nvPr/>
        </p:nvSpPr>
        <p:spPr>
          <a:xfrm>
            <a:off x="10307655" y="2614107"/>
            <a:ext cx="1" cy="365760"/>
          </a:xfrm>
          <a:custGeom>
            <a:avLst/>
            <a:gdLst/>
            <a:ahLst/>
            <a:cxnLst/>
            <a:rect l="l" t="t" r="r" b="b"/>
            <a:pathLst>
              <a:path w="1" h="365760">
                <a:moveTo>
                  <a:pt x="0" y="0"/>
                </a:moveTo>
                <a:lnTo>
                  <a:pt x="1" y="365760"/>
                </a:lnTo>
              </a:path>
            </a:pathLst>
          </a:custGeom>
          <a:noFill/>
          <a:ln w="38100">
            <a:solidFill>
              <a:srgbClr val="AD91FF"/>
            </a:solidFill>
          </a:ln>
        </p:spPr>
        <p:txBody>
          <a:bodyPr wrap="square" lIns="0" tIns="0" rIns="0" bIns="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15" name="Text 13"/>
          <p:cNvSpPr/>
          <p:nvPr/>
        </p:nvSpPr>
        <p:spPr>
          <a:xfrm>
            <a:off x="746804" y="2437707"/>
            <a:ext cx="10808716" cy="45720"/>
          </a:xfrm>
          <a:custGeom>
            <a:avLst/>
            <a:gdLst/>
            <a:ahLst/>
            <a:cxnLst/>
            <a:rect l="l" t="t" r="r" b="b"/>
            <a:pathLst>
              <a:path w="10808716" h="45720">
                <a:moveTo>
                  <a:pt x="0" y="45720"/>
                </a:moveTo>
                <a:lnTo>
                  <a:pt x="0" y="0"/>
                </a:lnTo>
                <a:lnTo>
                  <a:pt x="10808716" y="0"/>
                </a:lnTo>
                <a:lnTo>
                  <a:pt x="10808716" y="45720"/>
                </a:lnTo>
                <a:lnTo>
                  <a:pt x="0" y="45720"/>
                </a:lnTo>
              </a:path>
            </a:pathLst>
          </a:custGeom>
          <a:solidFill>
            <a:srgbClr val="AD91FF"/>
          </a:solidFill>
          <a:ln/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6" name="Text 14"/>
          <p:cNvSpPr/>
          <p:nvPr/>
        </p:nvSpPr>
        <p:spPr>
          <a:xfrm>
            <a:off x="1747185" y="2310243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0" y="137160"/>
                </a:moveTo>
                <a:cubicBezTo>
                  <a:pt x="0" y="61409"/>
                  <a:pt x="61409" y="0"/>
                  <a:pt x="137160" y="0"/>
                </a:cubicBezTo>
                <a:cubicBezTo>
                  <a:pt x="212911" y="0"/>
                  <a:pt x="274320" y="61409"/>
                  <a:pt x="274320" y="137160"/>
                </a:cubicBezTo>
                <a:cubicBezTo>
                  <a:pt x="274320" y="212911"/>
                  <a:pt x="212911" y="274320"/>
                  <a:pt x="137160" y="274320"/>
                </a:cubicBezTo>
                <a:cubicBezTo>
                  <a:pt x="61409" y="274320"/>
                  <a:pt x="0" y="212911"/>
                  <a:pt x="0" y="137160"/>
                </a:cubicBezTo>
              </a:path>
            </a:pathLst>
          </a:custGeom>
          <a:solidFill>
            <a:srgbClr val="7748FF"/>
          </a:solidFill>
          <a:ln w="57150">
            <a:solidFill>
              <a:srgbClr val="AD91FF"/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7" name="Text 15"/>
          <p:cNvSpPr/>
          <p:nvPr/>
        </p:nvSpPr>
        <p:spPr>
          <a:xfrm>
            <a:off x="3853013" y="2310243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0" y="137160"/>
                </a:moveTo>
                <a:cubicBezTo>
                  <a:pt x="0" y="61409"/>
                  <a:pt x="61409" y="0"/>
                  <a:pt x="137160" y="0"/>
                </a:cubicBezTo>
                <a:cubicBezTo>
                  <a:pt x="212911" y="0"/>
                  <a:pt x="274320" y="61409"/>
                  <a:pt x="274320" y="137160"/>
                </a:cubicBezTo>
                <a:cubicBezTo>
                  <a:pt x="274320" y="212911"/>
                  <a:pt x="212911" y="274320"/>
                  <a:pt x="137160" y="274320"/>
                </a:cubicBezTo>
                <a:cubicBezTo>
                  <a:pt x="61409" y="274320"/>
                  <a:pt x="0" y="212911"/>
                  <a:pt x="0" y="137160"/>
                </a:cubicBezTo>
              </a:path>
            </a:pathLst>
          </a:custGeom>
          <a:solidFill>
            <a:srgbClr val="7748FF"/>
          </a:solidFill>
          <a:ln w="57150">
            <a:solidFill>
              <a:srgbClr val="AD91FF"/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8" name="Text 16"/>
          <p:cNvSpPr/>
          <p:nvPr/>
        </p:nvSpPr>
        <p:spPr>
          <a:xfrm>
            <a:off x="5958841" y="2310243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0" y="137160"/>
                </a:moveTo>
                <a:cubicBezTo>
                  <a:pt x="0" y="61409"/>
                  <a:pt x="61409" y="0"/>
                  <a:pt x="137160" y="0"/>
                </a:cubicBezTo>
                <a:cubicBezTo>
                  <a:pt x="212911" y="0"/>
                  <a:pt x="274320" y="61409"/>
                  <a:pt x="274320" y="137160"/>
                </a:cubicBezTo>
                <a:cubicBezTo>
                  <a:pt x="274320" y="212911"/>
                  <a:pt x="212911" y="274320"/>
                  <a:pt x="137160" y="274320"/>
                </a:cubicBezTo>
                <a:cubicBezTo>
                  <a:pt x="61409" y="274320"/>
                  <a:pt x="0" y="212911"/>
                  <a:pt x="0" y="137160"/>
                </a:cubicBezTo>
              </a:path>
            </a:pathLst>
          </a:custGeom>
          <a:solidFill>
            <a:srgbClr val="7748FF"/>
          </a:solidFill>
          <a:ln w="57150">
            <a:solidFill>
              <a:srgbClr val="AD91FF"/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19" name="Text 17"/>
          <p:cNvSpPr/>
          <p:nvPr/>
        </p:nvSpPr>
        <p:spPr>
          <a:xfrm>
            <a:off x="8064669" y="2310243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0" y="137160"/>
                </a:moveTo>
                <a:cubicBezTo>
                  <a:pt x="0" y="61409"/>
                  <a:pt x="61409" y="0"/>
                  <a:pt x="137160" y="0"/>
                </a:cubicBezTo>
                <a:cubicBezTo>
                  <a:pt x="212911" y="0"/>
                  <a:pt x="274320" y="61409"/>
                  <a:pt x="274320" y="137160"/>
                </a:cubicBezTo>
                <a:cubicBezTo>
                  <a:pt x="274320" y="212911"/>
                  <a:pt x="212911" y="274320"/>
                  <a:pt x="137160" y="274320"/>
                </a:cubicBezTo>
                <a:cubicBezTo>
                  <a:pt x="61409" y="274320"/>
                  <a:pt x="0" y="212911"/>
                  <a:pt x="0" y="137160"/>
                </a:cubicBezTo>
              </a:path>
            </a:pathLst>
          </a:custGeom>
          <a:solidFill>
            <a:srgbClr val="7748FF"/>
          </a:solidFill>
          <a:ln w="57150">
            <a:solidFill>
              <a:srgbClr val="AD91FF"/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0" name="Text 18"/>
          <p:cNvSpPr/>
          <p:nvPr/>
        </p:nvSpPr>
        <p:spPr>
          <a:xfrm>
            <a:off x="10170495" y="2310243"/>
            <a:ext cx="274320" cy="274320"/>
          </a:xfrm>
          <a:custGeom>
            <a:avLst/>
            <a:gdLst/>
            <a:ahLst/>
            <a:cxnLst/>
            <a:rect l="l" t="t" r="r" b="b"/>
            <a:pathLst>
              <a:path w="274320" h="274320">
                <a:moveTo>
                  <a:pt x="0" y="137160"/>
                </a:moveTo>
                <a:cubicBezTo>
                  <a:pt x="0" y="61409"/>
                  <a:pt x="61409" y="0"/>
                  <a:pt x="137160" y="0"/>
                </a:cubicBezTo>
                <a:cubicBezTo>
                  <a:pt x="212911" y="0"/>
                  <a:pt x="274320" y="61409"/>
                  <a:pt x="274320" y="137160"/>
                </a:cubicBezTo>
                <a:cubicBezTo>
                  <a:pt x="274320" y="212911"/>
                  <a:pt x="212911" y="274320"/>
                  <a:pt x="137160" y="274320"/>
                </a:cubicBezTo>
                <a:cubicBezTo>
                  <a:pt x="61409" y="274320"/>
                  <a:pt x="0" y="212911"/>
                  <a:pt x="0" y="137160"/>
                </a:cubicBezTo>
              </a:path>
            </a:pathLst>
          </a:custGeom>
          <a:solidFill>
            <a:srgbClr val="7748FF"/>
          </a:solidFill>
          <a:ln w="57150">
            <a:solidFill>
              <a:srgbClr val="AD91FF"/>
            </a:solidFill>
          </a:ln>
        </p:spPr>
        <p:txBody>
          <a:bodyPr wrap="square" lIns="90000" tIns="46800" rIns="90000" bIns="46800" rtlCol="0" anchor="ctr"/>
          <a:lstStyle/>
          <a:p>
            <a:pPr marL="0" indent="0" algn="ctr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1" name="Text 19"/>
          <p:cNvSpPr/>
          <p:nvPr/>
        </p:nvSpPr>
        <p:spPr>
          <a:xfrm>
            <a:off x="548640" y="1153655"/>
            <a:ext cx="1879591" cy="61837"/>
          </a:xfrm>
          <a:custGeom>
            <a:avLst/>
            <a:gdLst/>
            <a:ahLst/>
            <a:cxnLst/>
            <a:rect l="l" t="t" r="r" b="b"/>
            <a:pathLst>
              <a:path w="1879591" h="61837">
                <a:moveTo>
                  <a:pt x="0" y="61837"/>
                </a:moveTo>
                <a:lnTo>
                  <a:pt x="0" y="0"/>
                </a:lnTo>
                <a:lnTo>
                  <a:pt x="1879591" y="0"/>
                </a:lnTo>
                <a:lnTo>
                  <a:pt x="1879591" y="61837"/>
                </a:lnTo>
                <a:lnTo>
                  <a:pt x="0" y="61837"/>
                </a:lnTo>
              </a:path>
            </a:pathLst>
          </a:custGeom>
          <a:solidFill>
            <a:srgbClr val="7748FF"/>
          </a:solidFill>
          <a:ln/>
        </p:spPr>
        <p:txBody>
          <a:bodyPr wrap="square" lIns="90000" tIns="46800" rIns="90000" bIns="46800" rtlCol="0" anchor="t"/>
          <a:lstStyle/>
          <a:p>
            <a:pPr marL="0" indent="0" algn="l">
              <a:lnSpc>
                <a:spcPct val="83333"/>
              </a:lnSpc>
              <a:buNone/>
            </a:pPr>
            <a:endParaRPr lang="en-US" sz="1800" dirty="0"/>
          </a:p>
        </p:txBody>
      </p:sp>
      <p:sp>
        <p:nvSpPr>
          <p:cNvPr id="22" name="Text 20"/>
          <p:cNvSpPr/>
          <p:nvPr/>
        </p:nvSpPr>
        <p:spPr>
          <a:xfrm>
            <a:off x="548640" y="6495651"/>
            <a:ext cx="6207291" cy="182880"/>
          </a:xfrm>
          <a:custGeom>
            <a:avLst/>
            <a:gdLst/>
            <a:ahLst/>
            <a:cxnLst/>
            <a:rect l="l" t="t" r="r" b="b"/>
            <a:pathLst>
              <a:path w="6207291" h="182880">
                <a:moveTo>
                  <a:pt x="0" y="182880"/>
                </a:moveTo>
                <a:lnTo>
                  <a:pt x="0" y="0"/>
                </a:lnTo>
                <a:lnTo>
                  <a:pt x="6207291" y="0"/>
                </a:lnTo>
                <a:lnTo>
                  <a:pt x="6207291" y="182880"/>
                </a:lnTo>
                <a:lnTo>
                  <a:pt x="0" y="182880"/>
                </a:lnTo>
              </a:path>
            </a:pathLst>
          </a:custGeom>
          <a:noFill/>
          <a:ln/>
        </p:spPr>
        <p:txBody>
          <a:bodyPr wrap="square" lIns="0" tIns="0" rIns="0" bIns="0" rtlCol="0" anchor="ctr"/>
          <a:lstStyle/>
          <a:p>
            <a:pPr marL="0" indent="0" algn="l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1000" dirty="0">
                <a:solidFill>
                  <a:srgbClr val="A6A6A6"/>
                </a:solidFill>
                <a:latin typeface="poppins" pitchFamily="34" charset="0"/>
                <a:ea typeface="poppins" pitchFamily="34" charset="-122"/>
                <a:cs typeface="poppins" pitchFamily="34" charset="-120"/>
              </a:rPr>
              <a:t>Revolutionizing the Global Food Supply Chain</a:t>
            </a:r>
            <a:endParaRPr lang="en-US" sz="1000" dirty="0"/>
          </a:p>
        </p:txBody>
      </p:sp>
      <p:sp>
        <p:nvSpPr>
          <p:cNvPr id="23" name="Text 21"/>
          <p:cNvSpPr/>
          <p:nvPr/>
        </p:nvSpPr>
        <p:spPr>
          <a:xfrm>
            <a:off x="9393255" y="4122026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0" y="1828800"/>
                </a:moveTo>
                <a:lnTo>
                  <a:pt x="0" y="0"/>
                </a:lnTo>
                <a:lnTo>
                  <a:pt x="1828800" y="0"/>
                </a:lnTo>
                <a:lnTo>
                  <a:pt x="1828800" y="1828800"/>
                </a:lnTo>
                <a:lnTo>
                  <a:pt x="0" y="182880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poppins" pitchFamily="34" charset="0"/>
                <a:ea typeface="poppins" pitchFamily="34" charset="-122"/>
                <a:cs typeface="poppins" pitchFamily="34" charset="-120"/>
              </a:rPr>
              <a:t>Launch of automated warehouse management systems for streamlined operations.</a:t>
            </a:r>
            <a:endParaRPr lang="en-US" sz="1300" dirty="0"/>
          </a:p>
        </p:txBody>
      </p:sp>
      <p:sp>
        <p:nvSpPr>
          <p:cNvPr id="24" name="Text 22"/>
          <p:cNvSpPr/>
          <p:nvPr/>
        </p:nvSpPr>
        <p:spPr>
          <a:xfrm>
            <a:off x="10079055" y="3216603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33029" y="70455"/>
                </a:moveTo>
                <a:cubicBezTo>
                  <a:pt x="230172" y="69241"/>
                  <a:pt x="227028" y="69241"/>
                  <a:pt x="224171" y="70455"/>
                </a:cubicBezTo>
                <a:lnTo>
                  <a:pt x="36862" y="149322"/>
                </a:lnTo>
                <a:cubicBezTo>
                  <a:pt x="28361" y="152894"/>
                  <a:pt x="22860" y="161181"/>
                  <a:pt x="22860" y="170396"/>
                </a:cubicBezTo>
                <a:lnTo>
                  <a:pt x="22860" y="399068"/>
                </a:lnTo>
                <a:cubicBezTo>
                  <a:pt x="22860" y="405354"/>
                  <a:pt x="17717" y="410498"/>
                  <a:pt x="11430" y="410498"/>
                </a:cubicBezTo>
                <a:cubicBezTo>
                  <a:pt x="5144" y="410498"/>
                  <a:pt x="0" y="405354"/>
                  <a:pt x="0" y="399068"/>
                </a:cubicBezTo>
                <a:lnTo>
                  <a:pt x="0" y="170396"/>
                </a:lnTo>
                <a:cubicBezTo>
                  <a:pt x="0" y="151965"/>
                  <a:pt x="11001" y="135392"/>
                  <a:pt x="28004" y="128248"/>
                </a:cubicBezTo>
                <a:lnTo>
                  <a:pt x="215313" y="49381"/>
                </a:lnTo>
                <a:cubicBezTo>
                  <a:pt x="223814" y="45809"/>
                  <a:pt x="233386" y="45809"/>
                  <a:pt x="241959" y="49381"/>
                </a:cubicBezTo>
                <a:lnTo>
                  <a:pt x="429197" y="128248"/>
                </a:lnTo>
                <a:cubicBezTo>
                  <a:pt x="446127" y="135392"/>
                  <a:pt x="457200" y="151965"/>
                  <a:pt x="457200" y="170396"/>
                </a:cubicBezTo>
                <a:lnTo>
                  <a:pt x="457200" y="399068"/>
                </a:lnTo>
                <a:cubicBezTo>
                  <a:pt x="457200" y="405354"/>
                  <a:pt x="452057" y="410498"/>
                  <a:pt x="445770" y="410498"/>
                </a:cubicBezTo>
                <a:cubicBezTo>
                  <a:pt x="439484" y="410498"/>
                  <a:pt x="434340" y="405354"/>
                  <a:pt x="434340" y="399068"/>
                </a:cubicBezTo>
                <a:lnTo>
                  <a:pt x="434340" y="170396"/>
                </a:lnTo>
                <a:cubicBezTo>
                  <a:pt x="434340" y="161181"/>
                  <a:pt x="428839" y="152894"/>
                  <a:pt x="420338" y="149322"/>
                </a:cubicBezTo>
                <a:lnTo>
                  <a:pt x="233029" y="70455"/>
                </a:lnTo>
                <a:moveTo>
                  <a:pt x="68580" y="204758"/>
                </a:moveTo>
                <a:cubicBezTo>
                  <a:pt x="68580" y="192113"/>
                  <a:pt x="78796" y="181898"/>
                  <a:pt x="91440" y="181898"/>
                </a:cubicBezTo>
                <a:lnTo>
                  <a:pt x="365760" y="181898"/>
                </a:lnTo>
                <a:cubicBezTo>
                  <a:pt x="378404" y="181898"/>
                  <a:pt x="388620" y="192113"/>
                  <a:pt x="388620" y="204758"/>
                </a:cubicBezTo>
                <a:lnTo>
                  <a:pt x="388620" y="399068"/>
                </a:lnTo>
                <a:cubicBezTo>
                  <a:pt x="388620" y="405354"/>
                  <a:pt x="383477" y="410498"/>
                  <a:pt x="377190" y="410498"/>
                </a:cubicBezTo>
                <a:cubicBezTo>
                  <a:pt x="377119" y="410498"/>
                  <a:pt x="377047" y="410498"/>
                  <a:pt x="377047" y="410498"/>
                </a:cubicBezTo>
                <a:lnTo>
                  <a:pt x="80224" y="410498"/>
                </a:lnTo>
                <a:cubicBezTo>
                  <a:pt x="80153" y="410498"/>
                  <a:pt x="80081" y="410498"/>
                  <a:pt x="80081" y="410498"/>
                </a:cubicBezTo>
                <a:cubicBezTo>
                  <a:pt x="73795" y="410498"/>
                  <a:pt x="68651" y="405354"/>
                  <a:pt x="68651" y="399068"/>
                </a:cubicBezTo>
                <a:lnTo>
                  <a:pt x="68651" y="204758"/>
                </a:lnTo>
                <a:lnTo>
                  <a:pt x="68580" y="204758"/>
                </a:lnTo>
                <a:moveTo>
                  <a:pt x="91440" y="387638"/>
                </a:moveTo>
                <a:lnTo>
                  <a:pt x="365760" y="387638"/>
                </a:lnTo>
                <a:lnTo>
                  <a:pt x="365760" y="341918"/>
                </a:lnTo>
                <a:lnTo>
                  <a:pt x="91440" y="341918"/>
                </a:lnTo>
                <a:lnTo>
                  <a:pt x="91440" y="387638"/>
                </a:lnTo>
                <a:moveTo>
                  <a:pt x="365760" y="273338"/>
                </a:moveTo>
                <a:lnTo>
                  <a:pt x="91440" y="273338"/>
                </a:lnTo>
                <a:lnTo>
                  <a:pt x="91440" y="319058"/>
                </a:lnTo>
                <a:lnTo>
                  <a:pt x="365760" y="319058"/>
                </a:lnTo>
                <a:lnTo>
                  <a:pt x="365760" y="273338"/>
                </a:lnTo>
                <a:moveTo>
                  <a:pt x="91440" y="250478"/>
                </a:moveTo>
                <a:lnTo>
                  <a:pt x="365760" y="250478"/>
                </a:lnTo>
                <a:lnTo>
                  <a:pt x="365760" y="204758"/>
                </a:lnTo>
                <a:lnTo>
                  <a:pt x="91440" y="204758"/>
                </a:lnTo>
                <a:lnTo>
                  <a:pt x="91440" y="250478"/>
                </a:lnTo>
              </a:path>
            </a:pathLst>
          </a:custGeom>
          <a:solidFill>
            <a:srgbClr val="7748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5" name="Text 23"/>
          <p:cNvSpPr/>
          <p:nvPr/>
        </p:nvSpPr>
        <p:spPr>
          <a:xfrm>
            <a:off x="9393255" y="1614388"/>
            <a:ext cx="1828800" cy="365760"/>
          </a:xfrm>
          <a:custGeom>
            <a:avLst/>
            <a:gdLst/>
            <a:ahLst/>
            <a:cxnLst/>
            <a:rect l="l" t="t" r="r" b="b"/>
            <a:pathLst>
              <a:path w="1828800" h="365760">
                <a:moveTo>
                  <a:pt x="0" y="365760"/>
                </a:moveTo>
                <a:lnTo>
                  <a:pt x="0" y="0"/>
                </a:lnTo>
                <a:lnTo>
                  <a:pt x="1828800" y="0"/>
                </a:lnTo>
                <a:lnTo>
                  <a:pt x="1828800" y="365760"/>
                </a:lnTo>
                <a:lnTo>
                  <a:pt x="0" y="36576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2028</a:t>
            </a:r>
            <a:endParaRPr lang="en-US" sz="1400" dirty="0"/>
          </a:p>
        </p:txBody>
      </p:sp>
      <p:sp>
        <p:nvSpPr>
          <p:cNvPr id="26" name="Text 24"/>
          <p:cNvSpPr/>
          <p:nvPr/>
        </p:nvSpPr>
        <p:spPr>
          <a:xfrm>
            <a:off x="7287426" y="4130942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0" y="1828800"/>
                </a:moveTo>
                <a:lnTo>
                  <a:pt x="0" y="0"/>
                </a:lnTo>
                <a:lnTo>
                  <a:pt x="1828800" y="0"/>
                </a:lnTo>
                <a:lnTo>
                  <a:pt x="1828800" y="1828800"/>
                </a:lnTo>
                <a:lnTo>
                  <a:pt x="0" y="182880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poppins" pitchFamily="34" charset="0"/>
                <a:ea typeface="poppins" pitchFamily="34" charset="-122"/>
                <a:cs typeface="poppins" pitchFamily="34" charset="-120"/>
              </a:rPr>
              <a:t>Adoption of drone technology for efficient and sustainable food delivery.</a:t>
            </a:r>
            <a:endParaRPr lang="en-US" sz="1300" dirty="0"/>
          </a:p>
        </p:txBody>
      </p:sp>
      <p:sp>
        <p:nvSpPr>
          <p:cNvPr id="27" name="Text 25"/>
          <p:cNvSpPr/>
          <p:nvPr/>
        </p:nvSpPr>
        <p:spPr>
          <a:xfrm>
            <a:off x="7973229" y="3216603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100548" y="29155"/>
                </a:moveTo>
                <a:cubicBezTo>
                  <a:pt x="135910" y="29155"/>
                  <a:pt x="165289" y="54873"/>
                  <a:pt x="171003" y="88627"/>
                </a:cubicBezTo>
                <a:cubicBezTo>
                  <a:pt x="172343" y="96396"/>
                  <a:pt x="179665" y="101665"/>
                  <a:pt x="187434" y="100325"/>
                </a:cubicBezTo>
                <a:cubicBezTo>
                  <a:pt x="195203" y="98986"/>
                  <a:pt x="200471" y="91663"/>
                  <a:pt x="199132" y="83894"/>
                </a:cubicBezTo>
                <a:cubicBezTo>
                  <a:pt x="191274" y="36656"/>
                  <a:pt x="150108" y="581"/>
                  <a:pt x="100548" y="581"/>
                </a:cubicBezTo>
                <a:cubicBezTo>
                  <a:pt x="45273" y="581"/>
                  <a:pt x="536" y="45318"/>
                  <a:pt x="536" y="100593"/>
                </a:cubicBezTo>
                <a:cubicBezTo>
                  <a:pt x="536" y="150153"/>
                  <a:pt x="36612" y="191319"/>
                  <a:pt x="83939" y="199266"/>
                </a:cubicBezTo>
                <a:cubicBezTo>
                  <a:pt x="91708" y="200606"/>
                  <a:pt x="99119" y="195337"/>
                  <a:pt x="100370" y="187568"/>
                </a:cubicBezTo>
                <a:cubicBezTo>
                  <a:pt x="101620" y="179799"/>
                  <a:pt x="96441" y="172388"/>
                  <a:pt x="88672" y="171138"/>
                </a:cubicBezTo>
                <a:cubicBezTo>
                  <a:pt x="54828" y="165333"/>
                  <a:pt x="29111" y="135955"/>
                  <a:pt x="29111" y="100593"/>
                </a:cubicBezTo>
                <a:cubicBezTo>
                  <a:pt x="29111" y="61124"/>
                  <a:pt x="61079" y="29156"/>
                  <a:pt x="100548" y="29156"/>
                </a:cubicBezTo>
                <a:lnTo>
                  <a:pt x="100548" y="29155"/>
                </a:lnTo>
                <a:moveTo>
                  <a:pt x="356562" y="29155"/>
                </a:moveTo>
                <a:cubicBezTo>
                  <a:pt x="396032" y="29155"/>
                  <a:pt x="428000" y="61124"/>
                  <a:pt x="428000" y="100593"/>
                </a:cubicBezTo>
                <a:cubicBezTo>
                  <a:pt x="428000" y="135955"/>
                  <a:pt x="402282" y="165333"/>
                  <a:pt x="368528" y="171048"/>
                </a:cubicBezTo>
                <a:cubicBezTo>
                  <a:pt x="360759" y="172388"/>
                  <a:pt x="355491" y="179710"/>
                  <a:pt x="356830" y="187479"/>
                </a:cubicBezTo>
                <a:cubicBezTo>
                  <a:pt x="358170" y="195248"/>
                  <a:pt x="365492" y="200516"/>
                  <a:pt x="373261" y="199177"/>
                </a:cubicBezTo>
                <a:cubicBezTo>
                  <a:pt x="420588" y="191229"/>
                  <a:pt x="456664" y="150153"/>
                  <a:pt x="456664" y="100504"/>
                </a:cubicBezTo>
                <a:cubicBezTo>
                  <a:pt x="456664" y="45229"/>
                  <a:pt x="411926" y="491"/>
                  <a:pt x="356652" y="491"/>
                </a:cubicBezTo>
                <a:cubicBezTo>
                  <a:pt x="307003" y="581"/>
                  <a:pt x="265837" y="36656"/>
                  <a:pt x="257889" y="83984"/>
                </a:cubicBezTo>
                <a:cubicBezTo>
                  <a:pt x="256550" y="91753"/>
                  <a:pt x="261818" y="99164"/>
                  <a:pt x="269587" y="100414"/>
                </a:cubicBezTo>
                <a:cubicBezTo>
                  <a:pt x="277356" y="101665"/>
                  <a:pt x="284768" y="96485"/>
                  <a:pt x="286018" y="88717"/>
                </a:cubicBezTo>
                <a:cubicBezTo>
                  <a:pt x="291733" y="54873"/>
                  <a:pt x="321111" y="29156"/>
                  <a:pt x="356562" y="29156"/>
                </a:cubicBezTo>
                <a:lnTo>
                  <a:pt x="356562" y="29155"/>
                </a:lnTo>
                <a:moveTo>
                  <a:pt x="29111" y="356607"/>
                </a:moveTo>
                <a:cubicBezTo>
                  <a:pt x="29111" y="321245"/>
                  <a:pt x="54828" y="291867"/>
                  <a:pt x="88583" y="286152"/>
                </a:cubicBezTo>
                <a:cubicBezTo>
                  <a:pt x="96351" y="284812"/>
                  <a:pt x="101620" y="277490"/>
                  <a:pt x="100280" y="269721"/>
                </a:cubicBezTo>
                <a:cubicBezTo>
                  <a:pt x="98941" y="261952"/>
                  <a:pt x="91619" y="256684"/>
                  <a:pt x="83850" y="258023"/>
                </a:cubicBezTo>
                <a:cubicBezTo>
                  <a:pt x="36612" y="265881"/>
                  <a:pt x="536" y="307047"/>
                  <a:pt x="536" y="356607"/>
                </a:cubicBezTo>
                <a:cubicBezTo>
                  <a:pt x="536" y="411882"/>
                  <a:pt x="45274" y="456619"/>
                  <a:pt x="100548" y="456619"/>
                </a:cubicBezTo>
                <a:cubicBezTo>
                  <a:pt x="150108" y="456619"/>
                  <a:pt x="191274" y="420544"/>
                  <a:pt x="199221" y="373216"/>
                </a:cubicBezTo>
                <a:cubicBezTo>
                  <a:pt x="200561" y="365447"/>
                  <a:pt x="195292" y="358036"/>
                  <a:pt x="187524" y="356786"/>
                </a:cubicBezTo>
                <a:cubicBezTo>
                  <a:pt x="179755" y="355535"/>
                  <a:pt x="172343" y="360715"/>
                  <a:pt x="171093" y="368483"/>
                </a:cubicBezTo>
                <a:cubicBezTo>
                  <a:pt x="165467" y="402238"/>
                  <a:pt x="135999" y="427955"/>
                  <a:pt x="100638" y="427955"/>
                </a:cubicBezTo>
                <a:cubicBezTo>
                  <a:pt x="61169" y="427955"/>
                  <a:pt x="29200" y="395987"/>
                  <a:pt x="29200" y="356518"/>
                </a:cubicBezTo>
                <a:lnTo>
                  <a:pt x="29111" y="356607"/>
                </a:lnTo>
                <a:moveTo>
                  <a:pt x="356562" y="428045"/>
                </a:moveTo>
                <a:cubicBezTo>
                  <a:pt x="321201" y="428045"/>
                  <a:pt x="291822" y="402327"/>
                  <a:pt x="286107" y="368573"/>
                </a:cubicBezTo>
                <a:cubicBezTo>
                  <a:pt x="284768" y="360804"/>
                  <a:pt x="277445" y="355535"/>
                  <a:pt x="269677" y="356875"/>
                </a:cubicBezTo>
                <a:cubicBezTo>
                  <a:pt x="261908" y="358214"/>
                  <a:pt x="256639" y="365537"/>
                  <a:pt x="257979" y="373306"/>
                </a:cubicBezTo>
                <a:cubicBezTo>
                  <a:pt x="265926" y="420633"/>
                  <a:pt x="307003" y="456709"/>
                  <a:pt x="356652" y="456709"/>
                </a:cubicBezTo>
                <a:cubicBezTo>
                  <a:pt x="411927" y="456709"/>
                  <a:pt x="456664" y="411971"/>
                  <a:pt x="456664" y="356696"/>
                </a:cubicBezTo>
                <a:cubicBezTo>
                  <a:pt x="456664" y="307137"/>
                  <a:pt x="420588" y="265971"/>
                  <a:pt x="373261" y="258023"/>
                </a:cubicBezTo>
                <a:cubicBezTo>
                  <a:pt x="365492" y="256684"/>
                  <a:pt x="358081" y="261952"/>
                  <a:pt x="356830" y="269721"/>
                </a:cubicBezTo>
                <a:cubicBezTo>
                  <a:pt x="355580" y="277490"/>
                  <a:pt x="360759" y="284902"/>
                  <a:pt x="368528" y="286152"/>
                </a:cubicBezTo>
                <a:cubicBezTo>
                  <a:pt x="402283" y="291778"/>
                  <a:pt x="428000" y="321245"/>
                  <a:pt x="428000" y="356607"/>
                </a:cubicBezTo>
                <a:cubicBezTo>
                  <a:pt x="428000" y="396076"/>
                  <a:pt x="396032" y="428045"/>
                  <a:pt x="356563" y="428045"/>
                </a:cubicBezTo>
                <a:lnTo>
                  <a:pt x="356562" y="428045"/>
                </a:lnTo>
                <a:moveTo>
                  <a:pt x="100548" y="386343"/>
                </a:moveTo>
                <a:cubicBezTo>
                  <a:pt x="116354" y="386343"/>
                  <a:pt x="129123" y="373574"/>
                  <a:pt x="129123" y="357768"/>
                </a:cubicBezTo>
                <a:cubicBezTo>
                  <a:pt x="129123" y="355178"/>
                  <a:pt x="128766" y="352767"/>
                  <a:pt x="128141" y="350356"/>
                </a:cubicBezTo>
                <a:lnTo>
                  <a:pt x="163592" y="314905"/>
                </a:lnTo>
                <a:lnTo>
                  <a:pt x="294590" y="314905"/>
                </a:lnTo>
                <a:lnTo>
                  <a:pt x="330041" y="350356"/>
                </a:lnTo>
                <a:cubicBezTo>
                  <a:pt x="329416" y="352678"/>
                  <a:pt x="329059" y="355178"/>
                  <a:pt x="329059" y="357768"/>
                </a:cubicBezTo>
                <a:cubicBezTo>
                  <a:pt x="329059" y="373574"/>
                  <a:pt x="341828" y="386343"/>
                  <a:pt x="357634" y="386343"/>
                </a:cubicBezTo>
                <a:cubicBezTo>
                  <a:pt x="373440" y="386343"/>
                  <a:pt x="386209" y="373574"/>
                  <a:pt x="386209" y="357768"/>
                </a:cubicBezTo>
                <a:cubicBezTo>
                  <a:pt x="386209" y="341962"/>
                  <a:pt x="373440" y="329193"/>
                  <a:pt x="357634" y="329193"/>
                </a:cubicBezTo>
                <a:cubicBezTo>
                  <a:pt x="355044" y="329193"/>
                  <a:pt x="352633" y="329550"/>
                  <a:pt x="350222" y="330175"/>
                </a:cubicBezTo>
                <a:lnTo>
                  <a:pt x="314861" y="294724"/>
                </a:lnTo>
                <a:lnTo>
                  <a:pt x="314861" y="163726"/>
                </a:lnTo>
                <a:lnTo>
                  <a:pt x="350312" y="128275"/>
                </a:lnTo>
                <a:cubicBezTo>
                  <a:pt x="352634" y="128900"/>
                  <a:pt x="355134" y="129257"/>
                  <a:pt x="357723" y="129257"/>
                </a:cubicBezTo>
                <a:cubicBezTo>
                  <a:pt x="373529" y="129257"/>
                  <a:pt x="386298" y="116488"/>
                  <a:pt x="386298" y="100682"/>
                </a:cubicBezTo>
                <a:cubicBezTo>
                  <a:pt x="386298" y="84877"/>
                  <a:pt x="373529" y="72107"/>
                  <a:pt x="357723" y="72107"/>
                </a:cubicBezTo>
                <a:cubicBezTo>
                  <a:pt x="341918" y="72107"/>
                  <a:pt x="329148" y="84877"/>
                  <a:pt x="329148" y="100682"/>
                </a:cubicBezTo>
                <a:cubicBezTo>
                  <a:pt x="329148" y="103272"/>
                  <a:pt x="329506" y="105683"/>
                  <a:pt x="330131" y="108094"/>
                </a:cubicBezTo>
                <a:lnTo>
                  <a:pt x="294680" y="143455"/>
                </a:lnTo>
                <a:lnTo>
                  <a:pt x="163681" y="143455"/>
                </a:lnTo>
                <a:lnTo>
                  <a:pt x="128230" y="108004"/>
                </a:lnTo>
                <a:cubicBezTo>
                  <a:pt x="128856" y="105683"/>
                  <a:pt x="129213" y="103182"/>
                  <a:pt x="129213" y="100593"/>
                </a:cubicBezTo>
                <a:cubicBezTo>
                  <a:pt x="129213" y="84787"/>
                  <a:pt x="116443" y="72018"/>
                  <a:pt x="100638" y="72018"/>
                </a:cubicBezTo>
                <a:cubicBezTo>
                  <a:pt x="84832" y="72018"/>
                  <a:pt x="72063" y="84787"/>
                  <a:pt x="72063" y="100593"/>
                </a:cubicBezTo>
                <a:cubicBezTo>
                  <a:pt x="72063" y="116398"/>
                  <a:pt x="84832" y="129168"/>
                  <a:pt x="100638" y="129168"/>
                </a:cubicBezTo>
                <a:cubicBezTo>
                  <a:pt x="103227" y="129168"/>
                  <a:pt x="105638" y="128811"/>
                  <a:pt x="108049" y="128186"/>
                </a:cubicBezTo>
                <a:lnTo>
                  <a:pt x="143411" y="163636"/>
                </a:lnTo>
                <a:lnTo>
                  <a:pt x="143411" y="294635"/>
                </a:lnTo>
                <a:lnTo>
                  <a:pt x="107960" y="330086"/>
                </a:lnTo>
                <a:cubicBezTo>
                  <a:pt x="105638" y="329461"/>
                  <a:pt x="103138" y="329104"/>
                  <a:pt x="100548" y="329104"/>
                </a:cubicBezTo>
                <a:cubicBezTo>
                  <a:pt x="84743" y="329104"/>
                  <a:pt x="71973" y="341873"/>
                  <a:pt x="71973" y="357679"/>
                </a:cubicBezTo>
                <a:cubicBezTo>
                  <a:pt x="71973" y="373484"/>
                  <a:pt x="84743" y="386254"/>
                  <a:pt x="100548" y="386254"/>
                </a:cubicBezTo>
                <a:lnTo>
                  <a:pt x="100548" y="386343"/>
                </a:lnTo>
                <a:moveTo>
                  <a:pt x="171986" y="286330"/>
                </a:moveTo>
                <a:lnTo>
                  <a:pt x="171986" y="172030"/>
                </a:lnTo>
                <a:lnTo>
                  <a:pt x="286286" y="172030"/>
                </a:lnTo>
                <a:lnTo>
                  <a:pt x="286286" y="286330"/>
                </a:lnTo>
                <a:lnTo>
                  <a:pt x="171986" y="286330"/>
                </a:lnTo>
              </a:path>
            </a:pathLst>
          </a:custGeom>
          <a:solidFill>
            <a:srgbClr val="7748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28" name="Text 26"/>
          <p:cNvSpPr/>
          <p:nvPr/>
        </p:nvSpPr>
        <p:spPr>
          <a:xfrm>
            <a:off x="7287426" y="1623304"/>
            <a:ext cx="1828800" cy="365760"/>
          </a:xfrm>
          <a:custGeom>
            <a:avLst/>
            <a:gdLst/>
            <a:ahLst/>
            <a:cxnLst/>
            <a:rect l="l" t="t" r="r" b="b"/>
            <a:pathLst>
              <a:path w="1828800" h="365760">
                <a:moveTo>
                  <a:pt x="0" y="365760"/>
                </a:moveTo>
                <a:lnTo>
                  <a:pt x="0" y="0"/>
                </a:lnTo>
                <a:lnTo>
                  <a:pt x="1828800" y="0"/>
                </a:lnTo>
                <a:lnTo>
                  <a:pt x="1828800" y="365760"/>
                </a:lnTo>
                <a:lnTo>
                  <a:pt x="0" y="36576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2026</a:t>
            </a:r>
            <a:endParaRPr lang="en-US" sz="1400" dirty="0"/>
          </a:p>
        </p:txBody>
      </p:sp>
      <p:sp>
        <p:nvSpPr>
          <p:cNvPr id="29" name="Text 27"/>
          <p:cNvSpPr/>
          <p:nvPr/>
        </p:nvSpPr>
        <p:spPr>
          <a:xfrm>
            <a:off x="5181599" y="4131176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0" y="1828800"/>
                </a:moveTo>
                <a:lnTo>
                  <a:pt x="0" y="0"/>
                </a:lnTo>
                <a:lnTo>
                  <a:pt x="1828800" y="0"/>
                </a:lnTo>
                <a:lnTo>
                  <a:pt x="1828800" y="1828800"/>
                </a:lnTo>
                <a:lnTo>
                  <a:pt x="0" y="182880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poppins" pitchFamily="34" charset="0"/>
                <a:ea typeface="poppins" pitchFamily="34" charset="-122"/>
                <a:cs typeface="poppins" pitchFamily="34" charset="-120"/>
              </a:rPr>
              <a:t>Integration of IoT devices for real-time monitoring of supply chain logistics.</a:t>
            </a:r>
            <a:endParaRPr lang="en-US" sz="1300" dirty="0"/>
          </a:p>
        </p:txBody>
      </p:sp>
      <p:sp>
        <p:nvSpPr>
          <p:cNvPr id="30" name="Text 28"/>
          <p:cNvSpPr/>
          <p:nvPr/>
        </p:nvSpPr>
        <p:spPr>
          <a:xfrm>
            <a:off x="5867401" y="3216603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91440" y="68580"/>
                </a:moveTo>
                <a:lnTo>
                  <a:pt x="251460" y="68580"/>
                </a:lnTo>
                <a:cubicBezTo>
                  <a:pt x="264104" y="68580"/>
                  <a:pt x="274320" y="78796"/>
                  <a:pt x="274320" y="91440"/>
                </a:cubicBezTo>
                <a:lnTo>
                  <a:pt x="274320" y="320040"/>
                </a:lnTo>
                <a:lnTo>
                  <a:pt x="178951" y="320040"/>
                </a:lnTo>
                <a:cubicBezTo>
                  <a:pt x="169521" y="293394"/>
                  <a:pt x="144161" y="274320"/>
                  <a:pt x="114300" y="274320"/>
                </a:cubicBezTo>
                <a:cubicBezTo>
                  <a:pt x="96726" y="274320"/>
                  <a:pt x="80724" y="280892"/>
                  <a:pt x="68580" y="291751"/>
                </a:cubicBezTo>
                <a:lnTo>
                  <a:pt x="68580" y="251460"/>
                </a:lnTo>
                <a:lnTo>
                  <a:pt x="45720" y="251460"/>
                </a:lnTo>
                <a:lnTo>
                  <a:pt x="45720" y="320040"/>
                </a:lnTo>
                <a:lnTo>
                  <a:pt x="45720" y="342900"/>
                </a:lnTo>
                <a:cubicBezTo>
                  <a:pt x="45720" y="380762"/>
                  <a:pt x="76438" y="411480"/>
                  <a:pt x="114300" y="411480"/>
                </a:cubicBezTo>
                <a:cubicBezTo>
                  <a:pt x="152162" y="411480"/>
                  <a:pt x="182880" y="380762"/>
                  <a:pt x="182880" y="342900"/>
                </a:cubicBezTo>
                <a:lnTo>
                  <a:pt x="274320" y="342900"/>
                </a:lnTo>
                <a:cubicBezTo>
                  <a:pt x="274320" y="380762"/>
                  <a:pt x="305038" y="411480"/>
                  <a:pt x="342900" y="411480"/>
                </a:cubicBezTo>
                <a:cubicBezTo>
                  <a:pt x="380762" y="411480"/>
                  <a:pt x="411480" y="380762"/>
                  <a:pt x="411480" y="342900"/>
                </a:cubicBezTo>
                <a:lnTo>
                  <a:pt x="445770" y="342900"/>
                </a:lnTo>
                <a:cubicBezTo>
                  <a:pt x="452057" y="342900"/>
                  <a:pt x="457200" y="337757"/>
                  <a:pt x="457200" y="331470"/>
                </a:cubicBezTo>
                <a:cubicBezTo>
                  <a:pt x="457200" y="325184"/>
                  <a:pt x="452057" y="320040"/>
                  <a:pt x="445770" y="320040"/>
                </a:cubicBezTo>
                <a:lnTo>
                  <a:pt x="434340" y="320040"/>
                </a:lnTo>
                <a:lnTo>
                  <a:pt x="434340" y="214170"/>
                </a:lnTo>
                <a:cubicBezTo>
                  <a:pt x="434340" y="205954"/>
                  <a:pt x="431411" y="198096"/>
                  <a:pt x="426053" y="191881"/>
                </a:cubicBezTo>
                <a:lnTo>
                  <a:pt x="369832" y="126301"/>
                </a:lnTo>
                <a:cubicBezTo>
                  <a:pt x="363331" y="118658"/>
                  <a:pt x="353830" y="114300"/>
                  <a:pt x="343829" y="114300"/>
                </a:cubicBezTo>
                <a:lnTo>
                  <a:pt x="297180" y="114300"/>
                </a:lnTo>
                <a:lnTo>
                  <a:pt x="297180" y="91440"/>
                </a:lnTo>
                <a:cubicBezTo>
                  <a:pt x="297180" y="66223"/>
                  <a:pt x="276677" y="45720"/>
                  <a:pt x="251460" y="45720"/>
                </a:cubicBezTo>
                <a:lnTo>
                  <a:pt x="91440" y="45720"/>
                </a:lnTo>
                <a:cubicBezTo>
                  <a:pt x="66223" y="45720"/>
                  <a:pt x="45720" y="66223"/>
                  <a:pt x="45720" y="91440"/>
                </a:cubicBezTo>
                <a:lnTo>
                  <a:pt x="45720" y="114300"/>
                </a:lnTo>
                <a:lnTo>
                  <a:pt x="11430" y="114300"/>
                </a:lnTo>
                <a:cubicBezTo>
                  <a:pt x="5144" y="114300"/>
                  <a:pt x="0" y="119443"/>
                  <a:pt x="0" y="125730"/>
                </a:cubicBezTo>
                <a:cubicBezTo>
                  <a:pt x="0" y="132016"/>
                  <a:pt x="5144" y="137160"/>
                  <a:pt x="11430" y="137160"/>
                </a:cubicBezTo>
                <a:lnTo>
                  <a:pt x="171450" y="137160"/>
                </a:lnTo>
                <a:cubicBezTo>
                  <a:pt x="177737" y="137160"/>
                  <a:pt x="182880" y="132016"/>
                  <a:pt x="182880" y="125730"/>
                </a:cubicBezTo>
                <a:cubicBezTo>
                  <a:pt x="182880" y="119443"/>
                  <a:pt x="177737" y="114300"/>
                  <a:pt x="171450" y="114300"/>
                </a:cubicBezTo>
                <a:lnTo>
                  <a:pt x="68580" y="114300"/>
                </a:lnTo>
                <a:lnTo>
                  <a:pt x="68580" y="91440"/>
                </a:lnTo>
                <a:cubicBezTo>
                  <a:pt x="68580" y="78796"/>
                  <a:pt x="78796" y="68580"/>
                  <a:pt x="91440" y="68580"/>
                </a:cubicBezTo>
                <a:lnTo>
                  <a:pt x="91440" y="68580"/>
                </a:lnTo>
                <a:moveTo>
                  <a:pt x="407837" y="205740"/>
                </a:moveTo>
                <a:lnTo>
                  <a:pt x="297180" y="205740"/>
                </a:lnTo>
                <a:lnTo>
                  <a:pt x="297180" y="137160"/>
                </a:lnTo>
                <a:lnTo>
                  <a:pt x="343829" y="137160"/>
                </a:lnTo>
                <a:cubicBezTo>
                  <a:pt x="347186" y="137160"/>
                  <a:pt x="350330" y="138589"/>
                  <a:pt x="352473" y="141161"/>
                </a:cubicBezTo>
                <a:lnTo>
                  <a:pt x="407837" y="205740"/>
                </a:lnTo>
                <a:moveTo>
                  <a:pt x="297180" y="228600"/>
                </a:moveTo>
                <a:lnTo>
                  <a:pt x="411480" y="228600"/>
                </a:lnTo>
                <a:lnTo>
                  <a:pt x="411480" y="320040"/>
                </a:lnTo>
                <a:lnTo>
                  <a:pt x="407551" y="320040"/>
                </a:lnTo>
                <a:cubicBezTo>
                  <a:pt x="398121" y="293394"/>
                  <a:pt x="372761" y="274320"/>
                  <a:pt x="342900" y="274320"/>
                </a:cubicBezTo>
                <a:cubicBezTo>
                  <a:pt x="325326" y="274320"/>
                  <a:pt x="309324" y="280892"/>
                  <a:pt x="297180" y="291751"/>
                </a:cubicBezTo>
                <a:lnTo>
                  <a:pt x="297180" y="228600"/>
                </a:lnTo>
                <a:moveTo>
                  <a:pt x="68580" y="342900"/>
                </a:moveTo>
                <a:cubicBezTo>
                  <a:pt x="68580" y="317650"/>
                  <a:pt x="89050" y="297180"/>
                  <a:pt x="114300" y="297180"/>
                </a:cubicBezTo>
                <a:cubicBezTo>
                  <a:pt x="139550" y="297180"/>
                  <a:pt x="160020" y="317650"/>
                  <a:pt x="160020" y="342900"/>
                </a:cubicBezTo>
                <a:cubicBezTo>
                  <a:pt x="160020" y="368150"/>
                  <a:pt x="139550" y="388620"/>
                  <a:pt x="114300" y="388620"/>
                </a:cubicBezTo>
                <a:cubicBezTo>
                  <a:pt x="89050" y="388620"/>
                  <a:pt x="68580" y="368150"/>
                  <a:pt x="68580" y="342900"/>
                </a:cubicBezTo>
                <a:moveTo>
                  <a:pt x="342900" y="297180"/>
                </a:moveTo>
                <a:cubicBezTo>
                  <a:pt x="368150" y="297180"/>
                  <a:pt x="388620" y="317650"/>
                  <a:pt x="388620" y="342900"/>
                </a:cubicBezTo>
                <a:cubicBezTo>
                  <a:pt x="388620" y="368150"/>
                  <a:pt x="368150" y="388620"/>
                  <a:pt x="342900" y="388620"/>
                </a:cubicBezTo>
                <a:cubicBezTo>
                  <a:pt x="317650" y="388620"/>
                  <a:pt x="297180" y="368150"/>
                  <a:pt x="297180" y="342900"/>
                </a:cubicBezTo>
                <a:cubicBezTo>
                  <a:pt x="297180" y="317650"/>
                  <a:pt x="317650" y="297180"/>
                  <a:pt x="342900" y="297180"/>
                </a:cubicBezTo>
                <a:moveTo>
                  <a:pt x="34290" y="160020"/>
                </a:moveTo>
                <a:cubicBezTo>
                  <a:pt x="28004" y="160020"/>
                  <a:pt x="22860" y="165164"/>
                  <a:pt x="22860" y="171450"/>
                </a:cubicBezTo>
                <a:cubicBezTo>
                  <a:pt x="22860" y="177737"/>
                  <a:pt x="28004" y="182880"/>
                  <a:pt x="34290" y="182880"/>
                </a:cubicBezTo>
                <a:lnTo>
                  <a:pt x="194310" y="182880"/>
                </a:lnTo>
                <a:cubicBezTo>
                  <a:pt x="200597" y="182880"/>
                  <a:pt x="205740" y="177737"/>
                  <a:pt x="205740" y="171450"/>
                </a:cubicBezTo>
                <a:cubicBezTo>
                  <a:pt x="205740" y="165164"/>
                  <a:pt x="200597" y="160020"/>
                  <a:pt x="194310" y="160020"/>
                </a:cubicBezTo>
                <a:lnTo>
                  <a:pt x="34290" y="160020"/>
                </a:lnTo>
                <a:moveTo>
                  <a:pt x="11430" y="205740"/>
                </a:moveTo>
                <a:cubicBezTo>
                  <a:pt x="5143" y="205740"/>
                  <a:pt x="0" y="210884"/>
                  <a:pt x="0" y="217170"/>
                </a:cubicBezTo>
                <a:cubicBezTo>
                  <a:pt x="0" y="223457"/>
                  <a:pt x="5144" y="228600"/>
                  <a:pt x="11430" y="228600"/>
                </a:cubicBezTo>
                <a:lnTo>
                  <a:pt x="171450" y="228600"/>
                </a:lnTo>
                <a:cubicBezTo>
                  <a:pt x="177737" y="228600"/>
                  <a:pt x="182880" y="223457"/>
                  <a:pt x="182880" y="217170"/>
                </a:cubicBezTo>
                <a:cubicBezTo>
                  <a:pt x="182880" y="210884"/>
                  <a:pt x="177737" y="205740"/>
                  <a:pt x="171450" y="205740"/>
                </a:cubicBezTo>
                <a:lnTo>
                  <a:pt x="11430" y="205740"/>
                </a:lnTo>
              </a:path>
            </a:pathLst>
          </a:custGeom>
          <a:solidFill>
            <a:srgbClr val="7748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1" name="Text 29"/>
          <p:cNvSpPr/>
          <p:nvPr/>
        </p:nvSpPr>
        <p:spPr>
          <a:xfrm>
            <a:off x="5181599" y="1623538"/>
            <a:ext cx="1828800" cy="365760"/>
          </a:xfrm>
          <a:custGeom>
            <a:avLst/>
            <a:gdLst/>
            <a:ahLst/>
            <a:cxnLst/>
            <a:rect l="l" t="t" r="r" b="b"/>
            <a:pathLst>
              <a:path w="1828800" h="365760">
                <a:moveTo>
                  <a:pt x="0" y="365760"/>
                </a:moveTo>
                <a:lnTo>
                  <a:pt x="0" y="0"/>
                </a:lnTo>
                <a:lnTo>
                  <a:pt x="1828800" y="0"/>
                </a:lnTo>
                <a:lnTo>
                  <a:pt x="1828800" y="365760"/>
                </a:lnTo>
                <a:lnTo>
                  <a:pt x="0" y="36576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2024</a:t>
            </a:r>
            <a:endParaRPr lang="en-US" sz="1400" dirty="0"/>
          </a:p>
        </p:txBody>
      </p:sp>
      <p:sp>
        <p:nvSpPr>
          <p:cNvPr id="32" name="Text 30"/>
          <p:cNvSpPr/>
          <p:nvPr/>
        </p:nvSpPr>
        <p:spPr>
          <a:xfrm>
            <a:off x="3075772" y="4134224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0" y="1828800"/>
                </a:moveTo>
                <a:lnTo>
                  <a:pt x="0" y="0"/>
                </a:lnTo>
                <a:lnTo>
                  <a:pt x="1828800" y="0"/>
                </a:lnTo>
                <a:lnTo>
                  <a:pt x="1828800" y="1828800"/>
                </a:lnTo>
                <a:lnTo>
                  <a:pt x="0" y="182880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poppins" pitchFamily="34" charset="0"/>
                <a:ea typeface="poppins" pitchFamily="34" charset="-122"/>
                <a:cs typeface="poppins" pitchFamily="34" charset="-120"/>
              </a:rPr>
              <a:t>Implementation of AI-driven predictive analytics for demand forecasting.</a:t>
            </a:r>
            <a:endParaRPr lang="en-US" sz="1300" dirty="0"/>
          </a:p>
        </p:txBody>
      </p:sp>
      <p:sp>
        <p:nvSpPr>
          <p:cNvPr id="33" name="Text 31"/>
          <p:cNvSpPr/>
          <p:nvPr/>
        </p:nvSpPr>
        <p:spPr>
          <a:xfrm>
            <a:off x="3761573" y="3216603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342900" y="428625"/>
                </a:moveTo>
                <a:lnTo>
                  <a:pt x="114300" y="428625"/>
                </a:lnTo>
                <a:cubicBezTo>
                  <a:pt x="98494" y="428625"/>
                  <a:pt x="85725" y="415856"/>
                  <a:pt x="85725" y="400050"/>
                </a:cubicBezTo>
                <a:lnTo>
                  <a:pt x="85725" y="57150"/>
                </a:lnTo>
                <a:cubicBezTo>
                  <a:pt x="85725" y="41344"/>
                  <a:pt x="98494" y="28575"/>
                  <a:pt x="114300" y="28575"/>
                </a:cubicBezTo>
                <a:lnTo>
                  <a:pt x="228600" y="28575"/>
                </a:lnTo>
                <a:lnTo>
                  <a:pt x="228600" y="128588"/>
                </a:lnTo>
                <a:cubicBezTo>
                  <a:pt x="228600" y="152251"/>
                  <a:pt x="247799" y="171450"/>
                  <a:pt x="271463" y="171450"/>
                </a:cubicBezTo>
                <a:lnTo>
                  <a:pt x="371475" y="171450"/>
                </a:lnTo>
                <a:lnTo>
                  <a:pt x="371475" y="400050"/>
                </a:lnTo>
                <a:cubicBezTo>
                  <a:pt x="371475" y="415856"/>
                  <a:pt x="358706" y="428625"/>
                  <a:pt x="342900" y="428625"/>
                </a:cubicBezTo>
                <a:moveTo>
                  <a:pt x="271463" y="142875"/>
                </a:moveTo>
                <a:cubicBezTo>
                  <a:pt x="263604" y="142875"/>
                  <a:pt x="257175" y="136446"/>
                  <a:pt x="257175" y="128588"/>
                </a:cubicBezTo>
                <a:lnTo>
                  <a:pt x="257175" y="29022"/>
                </a:lnTo>
                <a:cubicBezTo>
                  <a:pt x="259675" y="29647"/>
                  <a:pt x="261997" y="30897"/>
                  <a:pt x="263783" y="32772"/>
                </a:cubicBezTo>
                <a:lnTo>
                  <a:pt x="367278" y="136267"/>
                </a:lnTo>
                <a:cubicBezTo>
                  <a:pt x="369153" y="138142"/>
                  <a:pt x="370403" y="140375"/>
                  <a:pt x="371028" y="142875"/>
                </a:cubicBezTo>
                <a:lnTo>
                  <a:pt x="271463" y="142875"/>
                </a:lnTo>
                <a:moveTo>
                  <a:pt x="114300" y="0"/>
                </a:moveTo>
                <a:cubicBezTo>
                  <a:pt x="82778" y="0"/>
                  <a:pt x="57150" y="25628"/>
                  <a:pt x="57150" y="57150"/>
                </a:cubicBezTo>
                <a:lnTo>
                  <a:pt x="57150" y="400050"/>
                </a:lnTo>
                <a:cubicBezTo>
                  <a:pt x="57150" y="431572"/>
                  <a:pt x="82778" y="457200"/>
                  <a:pt x="114300" y="457200"/>
                </a:cubicBezTo>
                <a:lnTo>
                  <a:pt x="342900" y="457200"/>
                </a:lnTo>
                <a:cubicBezTo>
                  <a:pt x="374422" y="457200"/>
                  <a:pt x="400050" y="431572"/>
                  <a:pt x="400050" y="400050"/>
                </a:cubicBezTo>
                <a:lnTo>
                  <a:pt x="400050" y="146358"/>
                </a:lnTo>
                <a:cubicBezTo>
                  <a:pt x="400050" y="135017"/>
                  <a:pt x="395496" y="124123"/>
                  <a:pt x="387459" y="116086"/>
                </a:cubicBezTo>
                <a:lnTo>
                  <a:pt x="284053" y="12591"/>
                </a:lnTo>
                <a:cubicBezTo>
                  <a:pt x="276017" y="4554"/>
                  <a:pt x="265122" y="0"/>
                  <a:pt x="253782" y="0"/>
                </a:cubicBezTo>
                <a:lnTo>
                  <a:pt x="114300" y="0"/>
                </a:lnTo>
                <a:moveTo>
                  <a:pt x="214313" y="200025"/>
                </a:moveTo>
                <a:lnTo>
                  <a:pt x="214313" y="285750"/>
                </a:lnTo>
                <a:cubicBezTo>
                  <a:pt x="214313" y="293608"/>
                  <a:pt x="220742" y="300038"/>
                  <a:pt x="228600" y="300038"/>
                </a:cubicBezTo>
                <a:lnTo>
                  <a:pt x="314325" y="300038"/>
                </a:lnTo>
                <a:cubicBezTo>
                  <a:pt x="322183" y="300038"/>
                  <a:pt x="328613" y="293608"/>
                  <a:pt x="328613" y="285750"/>
                </a:cubicBezTo>
                <a:cubicBezTo>
                  <a:pt x="328613" y="230475"/>
                  <a:pt x="283875" y="185738"/>
                  <a:pt x="228600" y="185738"/>
                </a:cubicBezTo>
                <a:cubicBezTo>
                  <a:pt x="220742" y="185738"/>
                  <a:pt x="214313" y="192167"/>
                  <a:pt x="214313" y="200025"/>
                </a:cubicBezTo>
                <a:moveTo>
                  <a:pt x="242888" y="215741"/>
                </a:moveTo>
                <a:cubicBezTo>
                  <a:pt x="270837" y="221456"/>
                  <a:pt x="292894" y="243513"/>
                  <a:pt x="298609" y="271463"/>
                </a:cubicBezTo>
                <a:lnTo>
                  <a:pt x="242888" y="271463"/>
                </a:lnTo>
                <a:lnTo>
                  <a:pt x="242888" y="215741"/>
                </a:lnTo>
                <a:moveTo>
                  <a:pt x="192881" y="196989"/>
                </a:moveTo>
                <a:cubicBezTo>
                  <a:pt x="151537" y="209312"/>
                  <a:pt x="121444" y="247620"/>
                  <a:pt x="121444" y="292894"/>
                </a:cubicBezTo>
                <a:cubicBezTo>
                  <a:pt x="121444" y="348169"/>
                  <a:pt x="166182" y="392906"/>
                  <a:pt x="221456" y="392906"/>
                </a:cubicBezTo>
                <a:cubicBezTo>
                  <a:pt x="266730" y="392906"/>
                  <a:pt x="305038" y="362813"/>
                  <a:pt x="317361" y="321469"/>
                </a:cubicBezTo>
                <a:lnTo>
                  <a:pt x="287000" y="321469"/>
                </a:lnTo>
                <a:cubicBezTo>
                  <a:pt x="276017" y="346740"/>
                  <a:pt x="250835" y="364331"/>
                  <a:pt x="221546" y="364331"/>
                </a:cubicBezTo>
                <a:cubicBezTo>
                  <a:pt x="182076" y="364331"/>
                  <a:pt x="150108" y="332363"/>
                  <a:pt x="150108" y="292894"/>
                </a:cubicBezTo>
                <a:cubicBezTo>
                  <a:pt x="150108" y="263604"/>
                  <a:pt x="167700" y="238423"/>
                  <a:pt x="192971" y="227439"/>
                </a:cubicBezTo>
                <a:lnTo>
                  <a:pt x="192971" y="197078"/>
                </a:lnTo>
                <a:lnTo>
                  <a:pt x="192881" y="196989"/>
                </a:lnTo>
              </a:path>
            </a:pathLst>
          </a:custGeom>
          <a:solidFill>
            <a:srgbClr val="7748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4" name="Text 32"/>
          <p:cNvSpPr/>
          <p:nvPr/>
        </p:nvSpPr>
        <p:spPr>
          <a:xfrm>
            <a:off x="3075772" y="1626586"/>
            <a:ext cx="1828800" cy="365760"/>
          </a:xfrm>
          <a:custGeom>
            <a:avLst/>
            <a:gdLst/>
            <a:ahLst/>
            <a:cxnLst/>
            <a:rect l="l" t="t" r="r" b="b"/>
            <a:pathLst>
              <a:path w="1828800" h="365760">
                <a:moveTo>
                  <a:pt x="0" y="365760"/>
                </a:moveTo>
                <a:lnTo>
                  <a:pt x="0" y="0"/>
                </a:lnTo>
                <a:lnTo>
                  <a:pt x="1828800" y="0"/>
                </a:lnTo>
                <a:lnTo>
                  <a:pt x="1828800" y="365760"/>
                </a:lnTo>
                <a:lnTo>
                  <a:pt x="0" y="36576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2022</a:t>
            </a:r>
            <a:endParaRPr lang="en-US" sz="1400" dirty="0"/>
          </a:p>
        </p:txBody>
      </p:sp>
      <p:sp>
        <p:nvSpPr>
          <p:cNvPr id="35" name="Text 33"/>
          <p:cNvSpPr/>
          <p:nvPr/>
        </p:nvSpPr>
        <p:spPr>
          <a:xfrm>
            <a:off x="969945" y="4130757"/>
            <a:ext cx="1828800" cy="1828800"/>
          </a:xfrm>
          <a:custGeom>
            <a:avLst/>
            <a:gdLst/>
            <a:ahLst/>
            <a:cxnLst/>
            <a:rect l="l" t="t" r="r" b="b"/>
            <a:pathLst>
              <a:path w="1828800" h="1828800">
                <a:moveTo>
                  <a:pt x="0" y="1828800"/>
                </a:moveTo>
                <a:lnTo>
                  <a:pt x="0" y="0"/>
                </a:lnTo>
                <a:lnTo>
                  <a:pt x="1828800" y="0"/>
                </a:lnTo>
                <a:lnTo>
                  <a:pt x="1828800" y="1828800"/>
                </a:lnTo>
                <a:lnTo>
                  <a:pt x="0" y="1828800"/>
                </a:lnTo>
              </a:path>
            </a:pathLst>
          </a:custGeom>
          <a:noFill/>
          <a:ln/>
        </p:spPr>
        <p:txBody>
          <a:bodyPr wrap="square" lIns="0" tIns="0" rIns="0" bIns="0" rtlCol="0" anchor="t"/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1300" dirty="0">
                <a:solidFill>
                  <a:srgbClr val="000000"/>
                </a:solidFill>
                <a:latin typeface="poppins" pitchFamily="34" charset="0"/>
                <a:ea typeface="poppins" pitchFamily="34" charset="-122"/>
                <a:cs typeface="poppins" pitchFamily="34" charset="-120"/>
              </a:rPr>
              <a:t>Introduction of blockchain technology for enhanced food traceability.</a:t>
            </a:r>
            <a:endParaRPr lang="en-US" sz="1300" dirty="0"/>
          </a:p>
        </p:txBody>
      </p:sp>
      <p:sp>
        <p:nvSpPr>
          <p:cNvPr id="36" name="Text 34"/>
          <p:cNvSpPr/>
          <p:nvPr/>
        </p:nvSpPr>
        <p:spPr>
          <a:xfrm>
            <a:off x="1655745" y="3216603"/>
            <a:ext cx="457200" cy="457200"/>
          </a:xfrm>
          <a:custGeom>
            <a:avLst/>
            <a:gdLst/>
            <a:ahLst/>
            <a:cxnLst/>
            <a:rect l="l" t="t" r="r" b="b"/>
            <a:pathLst>
              <a:path w="457200" h="457200">
                <a:moveTo>
                  <a:pt x="257175" y="442913"/>
                </a:moveTo>
                <a:cubicBezTo>
                  <a:pt x="239494" y="453092"/>
                  <a:pt x="217706" y="453092"/>
                  <a:pt x="200025" y="442913"/>
                </a:cubicBezTo>
                <a:lnTo>
                  <a:pt x="57329" y="360492"/>
                </a:lnTo>
                <a:cubicBezTo>
                  <a:pt x="39648" y="350312"/>
                  <a:pt x="28754" y="331381"/>
                  <a:pt x="28754" y="311021"/>
                </a:cubicBezTo>
                <a:lnTo>
                  <a:pt x="28754" y="146179"/>
                </a:lnTo>
                <a:cubicBezTo>
                  <a:pt x="28754" y="125730"/>
                  <a:pt x="39648" y="106888"/>
                  <a:pt x="57329" y="96709"/>
                </a:cubicBezTo>
                <a:lnTo>
                  <a:pt x="200025" y="14288"/>
                </a:lnTo>
                <a:cubicBezTo>
                  <a:pt x="217706" y="4108"/>
                  <a:pt x="239494" y="4108"/>
                  <a:pt x="257175" y="14288"/>
                </a:cubicBezTo>
                <a:lnTo>
                  <a:pt x="399871" y="96709"/>
                </a:lnTo>
                <a:cubicBezTo>
                  <a:pt x="417552" y="106888"/>
                  <a:pt x="428446" y="125819"/>
                  <a:pt x="428446" y="146179"/>
                </a:cubicBezTo>
                <a:lnTo>
                  <a:pt x="428446" y="311021"/>
                </a:lnTo>
                <a:cubicBezTo>
                  <a:pt x="428446" y="331470"/>
                  <a:pt x="417552" y="350312"/>
                  <a:pt x="399871" y="360492"/>
                </a:cubicBezTo>
                <a:lnTo>
                  <a:pt x="257175" y="442913"/>
                </a:lnTo>
                <a:moveTo>
                  <a:pt x="214313" y="418177"/>
                </a:moveTo>
                <a:cubicBezTo>
                  <a:pt x="223153" y="423267"/>
                  <a:pt x="234047" y="423267"/>
                  <a:pt x="242888" y="418177"/>
                </a:cubicBezTo>
                <a:lnTo>
                  <a:pt x="385584" y="335756"/>
                </a:lnTo>
                <a:cubicBezTo>
                  <a:pt x="394424" y="330666"/>
                  <a:pt x="399871" y="321201"/>
                  <a:pt x="399871" y="311021"/>
                </a:cubicBezTo>
                <a:lnTo>
                  <a:pt x="399871" y="146179"/>
                </a:lnTo>
                <a:cubicBezTo>
                  <a:pt x="399871" y="135999"/>
                  <a:pt x="394424" y="126534"/>
                  <a:pt x="385584" y="121444"/>
                </a:cubicBezTo>
                <a:lnTo>
                  <a:pt x="242888" y="39023"/>
                </a:lnTo>
                <a:cubicBezTo>
                  <a:pt x="234047" y="33933"/>
                  <a:pt x="223153" y="33933"/>
                  <a:pt x="214313" y="39023"/>
                </a:cubicBezTo>
                <a:lnTo>
                  <a:pt x="71616" y="121444"/>
                </a:lnTo>
                <a:cubicBezTo>
                  <a:pt x="62776" y="126534"/>
                  <a:pt x="57329" y="135999"/>
                  <a:pt x="57329" y="146179"/>
                </a:cubicBezTo>
                <a:lnTo>
                  <a:pt x="57329" y="311021"/>
                </a:lnTo>
                <a:cubicBezTo>
                  <a:pt x="57329" y="321201"/>
                  <a:pt x="62776" y="330666"/>
                  <a:pt x="71616" y="335756"/>
                </a:cubicBezTo>
                <a:lnTo>
                  <a:pt x="214313" y="418177"/>
                </a:lnTo>
                <a:moveTo>
                  <a:pt x="271641" y="109746"/>
                </a:moveTo>
                <a:cubicBezTo>
                  <a:pt x="271641" y="120729"/>
                  <a:pt x="259765" y="127605"/>
                  <a:pt x="250299" y="122158"/>
                </a:cubicBezTo>
                <a:lnTo>
                  <a:pt x="228689" y="109835"/>
                </a:lnTo>
                <a:lnTo>
                  <a:pt x="228689" y="214312"/>
                </a:lnTo>
                <a:lnTo>
                  <a:pt x="257264" y="214312"/>
                </a:lnTo>
                <a:cubicBezTo>
                  <a:pt x="265122" y="214312"/>
                  <a:pt x="271552" y="220742"/>
                  <a:pt x="271552" y="228600"/>
                </a:cubicBezTo>
                <a:cubicBezTo>
                  <a:pt x="271552" y="236458"/>
                  <a:pt x="265122" y="242887"/>
                  <a:pt x="257264" y="242887"/>
                </a:cubicBezTo>
                <a:lnTo>
                  <a:pt x="228689" y="242887"/>
                </a:lnTo>
                <a:lnTo>
                  <a:pt x="228689" y="357187"/>
                </a:lnTo>
                <a:cubicBezTo>
                  <a:pt x="228689" y="365046"/>
                  <a:pt x="222260" y="371475"/>
                  <a:pt x="214402" y="371475"/>
                </a:cubicBezTo>
                <a:cubicBezTo>
                  <a:pt x="206544" y="371475"/>
                  <a:pt x="200114" y="365046"/>
                  <a:pt x="200114" y="357187"/>
                </a:cubicBezTo>
                <a:lnTo>
                  <a:pt x="200114" y="228600"/>
                </a:lnTo>
                <a:lnTo>
                  <a:pt x="200114" y="85546"/>
                </a:lnTo>
                <a:cubicBezTo>
                  <a:pt x="200114" y="84118"/>
                  <a:pt x="200293" y="82689"/>
                  <a:pt x="200650" y="81349"/>
                </a:cubicBezTo>
                <a:cubicBezTo>
                  <a:pt x="201097" y="79653"/>
                  <a:pt x="201900" y="78045"/>
                  <a:pt x="202972" y="76706"/>
                </a:cubicBezTo>
                <a:cubicBezTo>
                  <a:pt x="203954" y="75367"/>
                  <a:pt x="205204" y="74206"/>
                  <a:pt x="206544" y="73402"/>
                </a:cubicBezTo>
                <a:cubicBezTo>
                  <a:pt x="208776" y="71884"/>
                  <a:pt x="211544" y="71080"/>
                  <a:pt x="214402" y="71080"/>
                </a:cubicBezTo>
                <a:lnTo>
                  <a:pt x="214491" y="71080"/>
                </a:lnTo>
                <a:cubicBezTo>
                  <a:pt x="214938" y="71080"/>
                  <a:pt x="215384" y="71080"/>
                  <a:pt x="215741" y="71170"/>
                </a:cubicBezTo>
                <a:cubicBezTo>
                  <a:pt x="217974" y="71348"/>
                  <a:pt x="220028" y="72063"/>
                  <a:pt x="221814" y="73134"/>
                </a:cubicBezTo>
                <a:lnTo>
                  <a:pt x="264497" y="97512"/>
                </a:lnTo>
                <a:cubicBezTo>
                  <a:pt x="268962" y="100013"/>
                  <a:pt x="271731" y="104835"/>
                  <a:pt x="271731" y="109925"/>
                </a:cubicBezTo>
                <a:lnTo>
                  <a:pt x="271641" y="109746"/>
                </a:lnTo>
                <a:moveTo>
                  <a:pt x="285929" y="134213"/>
                </a:moveTo>
                <a:cubicBezTo>
                  <a:pt x="285929" y="123230"/>
                  <a:pt x="297805" y="116354"/>
                  <a:pt x="307270" y="121801"/>
                </a:cubicBezTo>
                <a:lnTo>
                  <a:pt x="371564" y="158502"/>
                </a:lnTo>
                <a:cubicBezTo>
                  <a:pt x="378440" y="162431"/>
                  <a:pt x="380762" y="171182"/>
                  <a:pt x="376922" y="177969"/>
                </a:cubicBezTo>
                <a:cubicBezTo>
                  <a:pt x="373082" y="184755"/>
                  <a:pt x="364242" y="187166"/>
                  <a:pt x="357455" y="183327"/>
                </a:cubicBezTo>
                <a:lnTo>
                  <a:pt x="342989" y="175022"/>
                </a:lnTo>
                <a:lnTo>
                  <a:pt x="342989" y="314236"/>
                </a:lnTo>
                <a:cubicBezTo>
                  <a:pt x="342989" y="322094"/>
                  <a:pt x="336560" y="328523"/>
                  <a:pt x="328702" y="328523"/>
                </a:cubicBezTo>
                <a:cubicBezTo>
                  <a:pt x="320844" y="328523"/>
                  <a:pt x="314414" y="322094"/>
                  <a:pt x="314414" y="314236"/>
                </a:cubicBezTo>
                <a:lnTo>
                  <a:pt x="314414" y="158681"/>
                </a:lnTo>
                <a:lnTo>
                  <a:pt x="293162" y="146536"/>
                </a:lnTo>
                <a:cubicBezTo>
                  <a:pt x="288697" y="144036"/>
                  <a:pt x="285928" y="139214"/>
                  <a:pt x="285928" y="134124"/>
                </a:cubicBezTo>
                <a:lnTo>
                  <a:pt x="285929" y="134213"/>
                </a:lnTo>
                <a:moveTo>
                  <a:pt x="157163" y="114300"/>
                </a:moveTo>
                <a:cubicBezTo>
                  <a:pt x="165021" y="114300"/>
                  <a:pt x="171450" y="120729"/>
                  <a:pt x="171450" y="128588"/>
                </a:cubicBezTo>
                <a:lnTo>
                  <a:pt x="171450" y="328613"/>
                </a:lnTo>
                <a:cubicBezTo>
                  <a:pt x="171450" y="335578"/>
                  <a:pt x="166360" y="341561"/>
                  <a:pt x="159484" y="342721"/>
                </a:cubicBezTo>
                <a:cubicBezTo>
                  <a:pt x="152608" y="343882"/>
                  <a:pt x="145822" y="339775"/>
                  <a:pt x="143679" y="333167"/>
                </a:cubicBezTo>
                <a:lnTo>
                  <a:pt x="114300" y="245209"/>
                </a:lnTo>
                <a:lnTo>
                  <a:pt x="114300" y="300038"/>
                </a:lnTo>
                <a:cubicBezTo>
                  <a:pt x="114300" y="307896"/>
                  <a:pt x="107871" y="314325"/>
                  <a:pt x="100013" y="314325"/>
                </a:cubicBezTo>
                <a:cubicBezTo>
                  <a:pt x="92154" y="314325"/>
                  <a:pt x="85725" y="307896"/>
                  <a:pt x="85725" y="300038"/>
                </a:cubicBezTo>
                <a:lnTo>
                  <a:pt x="85725" y="157163"/>
                </a:lnTo>
                <a:cubicBezTo>
                  <a:pt x="85725" y="150197"/>
                  <a:pt x="90815" y="144215"/>
                  <a:pt x="97691" y="143054"/>
                </a:cubicBezTo>
                <a:cubicBezTo>
                  <a:pt x="104567" y="141893"/>
                  <a:pt x="111353" y="146000"/>
                  <a:pt x="113496" y="152608"/>
                </a:cubicBezTo>
                <a:lnTo>
                  <a:pt x="142875" y="240566"/>
                </a:lnTo>
                <a:lnTo>
                  <a:pt x="142875" y="128588"/>
                </a:lnTo>
                <a:cubicBezTo>
                  <a:pt x="142875" y="120729"/>
                  <a:pt x="149304" y="114300"/>
                  <a:pt x="157162" y="114300"/>
                </a:cubicBezTo>
                <a:lnTo>
                  <a:pt x="157163" y="114300"/>
                </a:lnTo>
              </a:path>
            </a:pathLst>
          </a:custGeom>
          <a:solidFill>
            <a:srgbClr val="7748FF"/>
          </a:solidFill>
          <a:ln/>
        </p:spPr>
        <p:txBody>
          <a:bodyPr wrap="square" lIns="90000" tIns="46800" rIns="90000" bIns="46800" rtlCol="0" anchor="ctr"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37" name="Text 35"/>
          <p:cNvSpPr/>
          <p:nvPr/>
        </p:nvSpPr>
        <p:spPr>
          <a:xfrm>
            <a:off x="969945" y="1623119"/>
            <a:ext cx="1828800" cy="365760"/>
          </a:xfrm>
          <a:custGeom>
            <a:avLst/>
            <a:gdLst/>
            <a:ahLst/>
            <a:cxnLst/>
            <a:rect l="l" t="t" r="r" b="b"/>
            <a:pathLst>
              <a:path w="1828800" h="365760">
                <a:moveTo>
                  <a:pt x="0" y="365760"/>
                </a:moveTo>
                <a:lnTo>
                  <a:pt x="0" y="0"/>
                </a:lnTo>
                <a:lnTo>
                  <a:pt x="1828800" y="0"/>
                </a:lnTo>
                <a:lnTo>
                  <a:pt x="1828800" y="365760"/>
                </a:lnTo>
                <a:lnTo>
                  <a:pt x="0" y="365760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ctr">
              <a:lnSpc>
                <a:spcPct val="90000"/>
              </a:lnSpc>
              <a:buNone/>
            </a:pPr>
            <a:r>
              <a:rPr lang="en-US" sz="1400" b="1" dirty="0">
                <a:solidFill>
                  <a:srgbClr val="000000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2020</a:t>
            </a:r>
            <a:endParaRPr lang="en-US" sz="1400" dirty="0"/>
          </a:p>
        </p:txBody>
      </p:sp>
      <p:sp>
        <p:nvSpPr>
          <p:cNvPr id="38" name="Text 36"/>
          <p:cNvSpPr/>
          <p:nvPr/>
        </p:nvSpPr>
        <p:spPr>
          <a:xfrm>
            <a:off x="548640" y="0"/>
            <a:ext cx="11094720" cy="1130599"/>
          </a:xfrm>
          <a:custGeom>
            <a:avLst/>
            <a:gdLst/>
            <a:ahLst/>
            <a:cxnLst/>
            <a:rect l="l" t="t" r="r" b="b"/>
            <a:pathLst>
              <a:path w="11094720" h="1130599">
                <a:moveTo>
                  <a:pt x="0" y="1130599"/>
                </a:moveTo>
                <a:lnTo>
                  <a:pt x="0" y="0"/>
                </a:lnTo>
                <a:lnTo>
                  <a:pt x="11094720" y="0"/>
                </a:lnTo>
                <a:lnTo>
                  <a:pt x="11094720" y="1130599"/>
                </a:lnTo>
                <a:lnTo>
                  <a:pt x="0" y="1130599"/>
                </a:lnTo>
              </a:path>
            </a:pathLst>
          </a:custGeom>
          <a:noFill/>
          <a:ln/>
        </p:spPr>
        <p:txBody>
          <a:bodyPr wrap="square" lIns="0" tIns="0" rIns="0" bIns="0" rtlCol="0" anchor="b"/>
          <a:lstStyle/>
          <a:p>
            <a:pPr marL="0" indent="0" algn="l">
              <a:lnSpc>
                <a:spcPct val="100000"/>
              </a:lnSpc>
              <a:buNone/>
            </a:pPr>
            <a:r>
              <a:rPr lang="en-US" sz="2800" b="1" dirty="0">
                <a:solidFill>
                  <a:srgbClr val="000000"/>
                </a:solidFill>
                <a:latin typeface="Poppins Semibold" pitchFamily="34" charset="0"/>
                <a:ea typeface="Poppins Semibold" pitchFamily="34" charset="-122"/>
                <a:cs typeface="Poppins Semibold" pitchFamily="34" charset="-120"/>
              </a:rPr>
              <a:t>Navigating the Global Food Supply Chain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69</Words>
  <Application>Microsoft Macintosh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poppins</vt:lpstr>
      <vt:lpstr>Poppins Semibold</vt:lpstr>
      <vt:lpstr>Office Theme</vt:lpstr>
      <vt:lpstr>PowerPoint Presentation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SlideSpeak</dc:creator>
  <cp:lastModifiedBy>Kevin Gödecke</cp:lastModifiedBy>
  <cp:revision>2</cp:revision>
  <dcterms:created xsi:type="dcterms:W3CDTF">2024-12-05T21:40:13Z</dcterms:created>
  <dcterms:modified xsi:type="dcterms:W3CDTF">2024-12-05T21:41:54Z</dcterms:modified>
</cp:coreProperties>
</file>