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123" d="100"/>
          <a:sy n="123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785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</a:path>
            </a:pathLst>
          </a:custGeom>
          <a:solidFill>
            <a:srgbClr val="000000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5834301" y="943237"/>
            <a:ext cx="11717784" cy="9548440"/>
          </a:xfrm>
          <a:custGeom>
            <a:avLst/>
            <a:gdLst/>
            <a:ahLst/>
            <a:cxnLst/>
            <a:rect l="l" t="t" r="r" b="b"/>
            <a:pathLst>
              <a:path w="11717784" h="9548440">
                <a:moveTo>
                  <a:pt x="0" y="9548440"/>
                </a:moveTo>
                <a:lnTo>
                  <a:pt x="0" y="0"/>
                </a:lnTo>
                <a:lnTo>
                  <a:pt x="11717784" y="0"/>
                </a:lnTo>
                <a:lnTo>
                  <a:pt x="11717784" y="9548440"/>
                </a:lnTo>
                <a:lnTo>
                  <a:pt x="0" y="9548440"/>
                </a:lnTo>
              </a:path>
            </a:pathLst>
          </a:custGeom>
          <a:blipFill>
            <a:blip r:embed="rId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 rot="12511627">
            <a:off x="10659540" y="-1971263"/>
            <a:ext cx="5866413" cy="6240864"/>
          </a:xfrm>
          <a:custGeom>
            <a:avLst/>
            <a:gdLst/>
            <a:ahLst/>
            <a:cxnLst/>
            <a:rect l="l" t="t" r="r" b="b"/>
            <a:pathLst>
              <a:path w="5866413" h="6240864">
                <a:moveTo>
                  <a:pt x="0" y="0"/>
                </a:moveTo>
                <a:lnTo>
                  <a:pt x="5866413" y="0"/>
                </a:lnTo>
                <a:lnTo>
                  <a:pt x="5866413" y="6240864"/>
                </a:lnTo>
                <a:lnTo>
                  <a:pt x="0" y="6240864"/>
                </a:lnTo>
                <a:lnTo>
                  <a:pt x="0" y="0"/>
                </a:lnTo>
              </a:path>
            </a:pathLst>
          </a:custGeom>
          <a:blipFill>
            <a:blip r:embed="rId4"/>
            <a:srcRect/>
            <a:stretch>
              <a:fillRect/>
            </a:stretch>
          </a:blip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4309665" y="2286840"/>
            <a:ext cx="1789933" cy="1789933"/>
          </a:xfrm>
          <a:custGeom>
            <a:avLst/>
            <a:gdLst/>
            <a:ahLst/>
            <a:cxnLst/>
            <a:rect l="l" t="t" r="r" b="b"/>
            <a:pathLst>
              <a:path w="1789933" h="1789933">
                <a:moveTo>
                  <a:pt x="0" y="0"/>
                </a:moveTo>
                <a:lnTo>
                  <a:pt x="1789933" y="0"/>
                </a:lnTo>
                <a:lnTo>
                  <a:pt x="1789933" y="1789933"/>
                </a:lnTo>
                <a:lnTo>
                  <a:pt x="0" y="1789933"/>
                </a:lnTo>
                <a:lnTo>
                  <a:pt x="0" y="0"/>
                </a:lnTo>
              </a:path>
            </a:pathLst>
          </a:custGeom>
          <a:blipFill>
            <a:blip r:embed="rId5"/>
            <a:srcRect/>
            <a:stretch>
              <a:fillRect/>
            </a:stretch>
          </a:blip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7828031" y="2286840"/>
            <a:ext cx="1789933" cy="1789933"/>
          </a:xfrm>
          <a:custGeom>
            <a:avLst/>
            <a:gdLst/>
            <a:ahLst/>
            <a:cxnLst/>
            <a:rect l="l" t="t" r="r" b="b"/>
            <a:pathLst>
              <a:path w="1789933" h="1789933">
                <a:moveTo>
                  <a:pt x="0" y="0"/>
                </a:moveTo>
                <a:lnTo>
                  <a:pt x="1789933" y="0"/>
                </a:lnTo>
                <a:lnTo>
                  <a:pt x="1789933" y="1789933"/>
                </a:lnTo>
                <a:lnTo>
                  <a:pt x="0" y="1789933"/>
                </a:lnTo>
                <a:lnTo>
                  <a:pt x="0" y="0"/>
                </a:lnTo>
              </a:path>
            </a:pathLst>
          </a:custGeom>
          <a:blipFill>
            <a:blip r:embed="rId5"/>
            <a:srcRect/>
            <a:stretch>
              <a:fillRect/>
            </a:stretch>
          </a:blip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 flipH="1">
            <a:off x="6099599" y="2286840"/>
            <a:ext cx="1789933" cy="1789933"/>
          </a:xfrm>
          <a:custGeom>
            <a:avLst/>
            <a:gdLst/>
            <a:ahLst/>
            <a:cxnLst/>
            <a:rect l="l" t="t" r="r" b="b"/>
            <a:pathLst>
              <a:path w="1789933" h="1789933">
                <a:moveTo>
                  <a:pt x="1789933" y="0"/>
                </a:moveTo>
                <a:lnTo>
                  <a:pt x="0" y="0"/>
                </a:lnTo>
                <a:lnTo>
                  <a:pt x="0" y="1789933"/>
                </a:lnTo>
                <a:lnTo>
                  <a:pt x="1789933" y="1789933"/>
                </a:lnTo>
                <a:lnTo>
                  <a:pt x="1789933" y="0"/>
                </a:lnTo>
              </a:path>
            </a:pathLst>
          </a:custGeom>
          <a:blipFill>
            <a:blip r:embed="rId5"/>
            <a:srcRect/>
            <a:stretch>
              <a:fillRect/>
            </a:stretch>
          </a:blip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5710870" y="1908062"/>
            <a:ext cx="768989" cy="768921"/>
          </a:xfrm>
          <a:custGeom>
            <a:avLst/>
            <a:gdLst/>
            <a:ahLst/>
            <a:cxnLst/>
            <a:rect l="l" t="t" r="r" b="b"/>
            <a:pathLst>
              <a:path w="768989" h="768921">
                <a:moveTo>
                  <a:pt x="0" y="384461"/>
                </a:moveTo>
                <a:cubicBezTo>
                  <a:pt x="0" y="172129"/>
                  <a:pt x="172144" y="0"/>
                  <a:pt x="384495" y="0"/>
                </a:cubicBezTo>
                <a:cubicBezTo>
                  <a:pt x="596845" y="0"/>
                  <a:pt x="768989" y="172129"/>
                  <a:pt x="768989" y="384461"/>
                </a:cubicBezTo>
                <a:cubicBezTo>
                  <a:pt x="768989" y="596792"/>
                  <a:pt x="596845" y="768921"/>
                  <a:pt x="384495" y="768921"/>
                </a:cubicBezTo>
                <a:cubicBezTo>
                  <a:pt x="172144" y="768921"/>
                  <a:pt x="0" y="596792"/>
                  <a:pt x="0" y="384461"/>
                </a:cubicBezTo>
              </a:path>
            </a:pathLst>
          </a:custGeom>
          <a:solidFill>
            <a:srgbClr val="D92773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03</a:t>
            </a: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7477674" y="3287065"/>
            <a:ext cx="768989" cy="768921"/>
          </a:xfrm>
          <a:custGeom>
            <a:avLst/>
            <a:gdLst/>
            <a:ahLst/>
            <a:cxnLst/>
            <a:rect l="l" t="t" r="r" b="b"/>
            <a:pathLst>
              <a:path w="768989" h="768921">
                <a:moveTo>
                  <a:pt x="0" y="384461"/>
                </a:moveTo>
                <a:cubicBezTo>
                  <a:pt x="0" y="172129"/>
                  <a:pt x="172144" y="0"/>
                  <a:pt x="384495" y="0"/>
                </a:cubicBezTo>
                <a:cubicBezTo>
                  <a:pt x="596845" y="0"/>
                  <a:pt x="768989" y="172129"/>
                  <a:pt x="768989" y="384461"/>
                </a:cubicBezTo>
                <a:cubicBezTo>
                  <a:pt x="768989" y="596792"/>
                  <a:pt x="596845" y="768921"/>
                  <a:pt x="384495" y="768921"/>
                </a:cubicBezTo>
                <a:cubicBezTo>
                  <a:pt x="172144" y="768921"/>
                  <a:pt x="0" y="596792"/>
                  <a:pt x="0" y="384461"/>
                </a:cubicBezTo>
              </a:path>
            </a:pathLst>
          </a:custGeom>
          <a:solidFill>
            <a:srgbClr val="D92773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04</a:t>
            </a: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9266699" y="1908052"/>
            <a:ext cx="768989" cy="768921"/>
          </a:xfrm>
          <a:custGeom>
            <a:avLst/>
            <a:gdLst/>
            <a:ahLst/>
            <a:cxnLst/>
            <a:rect l="l" t="t" r="r" b="b"/>
            <a:pathLst>
              <a:path w="768989" h="768921">
                <a:moveTo>
                  <a:pt x="0" y="384461"/>
                </a:moveTo>
                <a:cubicBezTo>
                  <a:pt x="0" y="172129"/>
                  <a:pt x="172144" y="0"/>
                  <a:pt x="384495" y="0"/>
                </a:cubicBezTo>
                <a:cubicBezTo>
                  <a:pt x="596845" y="0"/>
                  <a:pt x="768989" y="172129"/>
                  <a:pt x="768989" y="384461"/>
                </a:cubicBezTo>
                <a:cubicBezTo>
                  <a:pt x="768989" y="596792"/>
                  <a:pt x="596845" y="768921"/>
                  <a:pt x="384495" y="768921"/>
                </a:cubicBezTo>
                <a:cubicBezTo>
                  <a:pt x="172144" y="768921"/>
                  <a:pt x="0" y="596792"/>
                  <a:pt x="0" y="384461"/>
                </a:cubicBezTo>
              </a:path>
            </a:pathLst>
          </a:custGeom>
          <a:solidFill>
            <a:srgbClr val="D92773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05</a:t>
            </a:r>
            <a:endParaRPr lang="en-US" sz="1800" dirty="0"/>
          </a:p>
        </p:txBody>
      </p:sp>
      <p:sp>
        <p:nvSpPr>
          <p:cNvPr id="11" name="Text 9"/>
          <p:cNvSpPr/>
          <p:nvPr/>
        </p:nvSpPr>
        <p:spPr>
          <a:xfrm flipH="1">
            <a:off x="2579480" y="2286840"/>
            <a:ext cx="1789933" cy="1789933"/>
          </a:xfrm>
          <a:custGeom>
            <a:avLst/>
            <a:gdLst/>
            <a:ahLst/>
            <a:cxnLst/>
            <a:rect l="l" t="t" r="r" b="b"/>
            <a:pathLst>
              <a:path w="1789933" h="1789933">
                <a:moveTo>
                  <a:pt x="1789933" y="0"/>
                </a:moveTo>
                <a:lnTo>
                  <a:pt x="0" y="0"/>
                </a:lnTo>
                <a:lnTo>
                  <a:pt x="0" y="1789933"/>
                </a:lnTo>
                <a:lnTo>
                  <a:pt x="1789933" y="1789933"/>
                </a:lnTo>
                <a:lnTo>
                  <a:pt x="1789933" y="0"/>
                </a:lnTo>
              </a:path>
            </a:pathLst>
          </a:custGeom>
          <a:blipFill>
            <a:blip r:embed="rId5"/>
            <a:srcRect/>
            <a:stretch>
              <a:fillRect/>
            </a:stretch>
          </a:blip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2" name="Text 10"/>
          <p:cNvSpPr/>
          <p:nvPr/>
        </p:nvSpPr>
        <p:spPr>
          <a:xfrm>
            <a:off x="2163509" y="1908062"/>
            <a:ext cx="768989" cy="768921"/>
          </a:xfrm>
          <a:custGeom>
            <a:avLst/>
            <a:gdLst/>
            <a:ahLst/>
            <a:cxnLst/>
            <a:rect l="l" t="t" r="r" b="b"/>
            <a:pathLst>
              <a:path w="768989" h="768921">
                <a:moveTo>
                  <a:pt x="0" y="384461"/>
                </a:moveTo>
                <a:cubicBezTo>
                  <a:pt x="0" y="172129"/>
                  <a:pt x="172144" y="0"/>
                  <a:pt x="384495" y="0"/>
                </a:cubicBezTo>
                <a:cubicBezTo>
                  <a:pt x="596845" y="0"/>
                  <a:pt x="768989" y="172129"/>
                  <a:pt x="768989" y="384461"/>
                </a:cubicBezTo>
                <a:cubicBezTo>
                  <a:pt x="768989" y="596792"/>
                  <a:pt x="596845" y="768921"/>
                  <a:pt x="384495" y="768921"/>
                </a:cubicBezTo>
                <a:cubicBezTo>
                  <a:pt x="172144" y="768921"/>
                  <a:pt x="0" y="596792"/>
                  <a:pt x="0" y="384461"/>
                </a:cubicBezTo>
              </a:path>
            </a:pathLst>
          </a:custGeom>
          <a:solidFill>
            <a:srgbClr val="D92773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01</a:t>
            </a:r>
            <a:endParaRPr lang="en-US" sz="1800" dirty="0"/>
          </a:p>
        </p:txBody>
      </p:sp>
      <p:sp>
        <p:nvSpPr>
          <p:cNvPr id="13" name="Text 11"/>
          <p:cNvSpPr/>
          <p:nvPr/>
        </p:nvSpPr>
        <p:spPr>
          <a:xfrm>
            <a:off x="3925470" y="3287075"/>
            <a:ext cx="768989" cy="768921"/>
          </a:xfrm>
          <a:custGeom>
            <a:avLst/>
            <a:gdLst/>
            <a:ahLst/>
            <a:cxnLst/>
            <a:rect l="l" t="t" r="r" b="b"/>
            <a:pathLst>
              <a:path w="768989" h="768921">
                <a:moveTo>
                  <a:pt x="0" y="384461"/>
                </a:moveTo>
                <a:cubicBezTo>
                  <a:pt x="0" y="172129"/>
                  <a:pt x="172144" y="0"/>
                  <a:pt x="384495" y="0"/>
                </a:cubicBezTo>
                <a:cubicBezTo>
                  <a:pt x="596845" y="0"/>
                  <a:pt x="768989" y="172129"/>
                  <a:pt x="768989" y="384461"/>
                </a:cubicBezTo>
                <a:cubicBezTo>
                  <a:pt x="768989" y="596792"/>
                  <a:pt x="596845" y="768921"/>
                  <a:pt x="384495" y="768921"/>
                </a:cubicBezTo>
                <a:cubicBezTo>
                  <a:pt x="172144" y="768921"/>
                  <a:pt x="0" y="596792"/>
                  <a:pt x="0" y="384461"/>
                </a:cubicBezTo>
              </a:path>
            </a:pathLst>
          </a:custGeom>
          <a:solidFill>
            <a:srgbClr val="D92773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02</a:t>
            </a:r>
            <a:endParaRPr lang="en-US" sz="1800" dirty="0"/>
          </a:p>
        </p:txBody>
      </p:sp>
      <p:sp>
        <p:nvSpPr>
          <p:cNvPr id="14" name="Text 12"/>
          <p:cNvSpPr/>
          <p:nvPr/>
        </p:nvSpPr>
        <p:spPr>
          <a:xfrm rot="12511627" flipH="1" flipV="1">
            <a:off x="-3330460" y="2556482"/>
            <a:ext cx="5866413" cy="6240864"/>
          </a:xfrm>
          <a:custGeom>
            <a:avLst/>
            <a:gdLst/>
            <a:ahLst/>
            <a:cxnLst/>
            <a:rect l="l" t="t" r="r" b="b"/>
            <a:pathLst>
              <a:path w="5866413" h="6240864">
                <a:moveTo>
                  <a:pt x="0" y="0"/>
                </a:moveTo>
                <a:lnTo>
                  <a:pt x="5866413" y="0"/>
                </a:lnTo>
                <a:lnTo>
                  <a:pt x="5866413" y="6240864"/>
                </a:lnTo>
                <a:lnTo>
                  <a:pt x="0" y="6240864"/>
                </a:lnTo>
                <a:lnTo>
                  <a:pt x="0" y="0"/>
                </a:lnTo>
              </a:path>
            </a:pathLst>
          </a:custGeom>
          <a:blipFill>
            <a:blip r:embed="rId4"/>
            <a:srcRect/>
            <a:stretch>
              <a:fillRect/>
            </a:stretch>
          </a:blip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5" name="Text 13"/>
          <p:cNvSpPr/>
          <p:nvPr/>
        </p:nvSpPr>
        <p:spPr>
          <a:xfrm>
            <a:off x="685800" y="6309360"/>
            <a:ext cx="6309360" cy="548640"/>
          </a:xfrm>
          <a:custGeom>
            <a:avLst/>
            <a:gdLst/>
            <a:ahLst/>
            <a:cxnLst/>
            <a:rect l="l" t="t" r="r" b="b"/>
            <a:pathLst>
              <a:path w="6309360" h="548640">
                <a:moveTo>
                  <a:pt x="0" y="548640"/>
                </a:moveTo>
                <a:lnTo>
                  <a:pt x="0" y="0"/>
                </a:lnTo>
                <a:lnTo>
                  <a:pt x="6309360" y="0"/>
                </a:lnTo>
                <a:lnTo>
                  <a:pt x="630936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Strategies for Economic Growth and Development</a:t>
            </a:r>
            <a:endParaRPr lang="en-US" sz="800" dirty="0"/>
          </a:p>
        </p:txBody>
      </p:sp>
      <p:sp>
        <p:nvSpPr>
          <p:cNvPr id="16" name="Text 14"/>
          <p:cNvSpPr/>
          <p:nvPr/>
        </p:nvSpPr>
        <p:spPr>
          <a:xfrm>
            <a:off x="11236006" y="6308725"/>
            <a:ext cx="315913" cy="549275"/>
          </a:xfrm>
          <a:custGeom>
            <a:avLst/>
            <a:gdLst/>
            <a:ahLst/>
            <a:cxnLst/>
            <a:rect l="l" t="t" r="r" b="b"/>
            <a:pathLst>
              <a:path w="315913" h="549275">
                <a:moveTo>
                  <a:pt x="0" y="549275"/>
                </a:moveTo>
                <a:lnTo>
                  <a:pt x="0" y="0"/>
                </a:lnTo>
                <a:lnTo>
                  <a:pt x="315913" y="0"/>
                </a:lnTo>
                <a:lnTo>
                  <a:pt x="315913" y="549275"/>
                </a:lnTo>
                <a:lnTo>
                  <a:pt x="0" y="549275"/>
                </a:lnTo>
              </a:path>
            </a:pathLst>
          </a:custGeom>
          <a:noFill/>
          <a:ln/>
        </p:spPr>
        <p:txBody>
          <a:bodyPr wrap="square" lIns="0" tIns="0" rIns="28800" bIns="0" rtlCol="0" anchor="ctr"/>
          <a:lstStyle/>
          <a:p>
            <a:pPr marL="0" indent="0" algn="r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1</a:t>
            </a:r>
            <a:endParaRPr lang="en-US" sz="800" dirty="0"/>
          </a:p>
        </p:txBody>
      </p:sp>
      <p:sp>
        <p:nvSpPr>
          <p:cNvPr id="17" name="Text 15"/>
          <p:cNvSpPr/>
          <p:nvPr/>
        </p:nvSpPr>
        <p:spPr>
          <a:xfrm>
            <a:off x="685800" y="367329"/>
            <a:ext cx="411480" cy="411480"/>
          </a:xfrm>
          <a:custGeom>
            <a:avLst/>
            <a:gdLst/>
            <a:ahLst/>
            <a:cxnLst/>
            <a:rect l="l" t="t" r="r" b="b"/>
            <a:pathLst>
              <a:path w="411480" h="411480">
                <a:moveTo>
                  <a:pt x="0" y="411480"/>
                </a:moveTo>
                <a:lnTo>
                  <a:pt x="0" y="0"/>
                </a:lnTo>
                <a:lnTo>
                  <a:pt x="411480" y="0"/>
                </a:lnTo>
                <a:lnTo>
                  <a:pt x="411480" y="411480"/>
                </a:lnTo>
                <a:lnTo>
                  <a:pt x="0" y="41148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1672130" y="858109"/>
            <a:ext cx="8847743" cy="790122"/>
          </a:xfrm>
          <a:custGeom>
            <a:avLst/>
            <a:gdLst/>
            <a:ahLst/>
            <a:cxnLst/>
            <a:rect l="l" t="t" r="r" b="b"/>
            <a:pathLst>
              <a:path w="8847743" h="790122">
                <a:moveTo>
                  <a:pt x="0" y="790122"/>
                </a:moveTo>
                <a:lnTo>
                  <a:pt x="0" y="0"/>
                </a:lnTo>
                <a:lnTo>
                  <a:pt x="8847743" y="0"/>
                </a:lnTo>
                <a:lnTo>
                  <a:pt x="8847743" y="790122"/>
                </a:lnTo>
                <a:lnTo>
                  <a:pt x="0" y="790122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3200" b="1" dirty="0">
                <a:solidFill>
                  <a:srgbClr val="FFFFFF"/>
                </a:solidFill>
                <a:latin typeface="Reddit Sans Bold" pitchFamily="34" charset="0"/>
                <a:ea typeface="Reddit Sans Bold" pitchFamily="34" charset="-122"/>
                <a:cs typeface="Reddit Sans Bold" pitchFamily="34" charset="-120"/>
              </a:rPr>
              <a:t>Steps to Achieve Economic Growth</a:t>
            </a:r>
            <a:endParaRPr lang="en-US" sz="3200" dirty="0"/>
          </a:p>
        </p:txBody>
      </p:sp>
      <p:sp>
        <p:nvSpPr>
          <p:cNvPr id="19" name="Text 17"/>
          <p:cNvSpPr/>
          <p:nvPr/>
        </p:nvSpPr>
        <p:spPr>
          <a:xfrm>
            <a:off x="8462473" y="3448565"/>
            <a:ext cx="2377440" cy="822960"/>
          </a:xfrm>
          <a:custGeom>
            <a:avLst/>
            <a:gdLst/>
            <a:ahLst/>
            <a:cxnLst/>
            <a:rect l="l" t="t" r="r" b="b"/>
            <a:pathLst>
              <a:path w="2377440" h="822960">
                <a:moveTo>
                  <a:pt x="0" y="822960"/>
                </a:moveTo>
                <a:lnTo>
                  <a:pt x="0" y="0"/>
                </a:lnTo>
                <a:lnTo>
                  <a:pt x="2377440" y="0"/>
                </a:lnTo>
                <a:lnTo>
                  <a:pt x="2377440" y="822960"/>
                </a:lnTo>
                <a:lnTo>
                  <a:pt x="0" y="82296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Maintain stable inflation rates</a:t>
            </a:r>
            <a:endParaRPr lang="en-US" sz="950" dirty="0"/>
          </a:p>
          <a:p>
            <a:pPr marL="0" indent="0" algn="ctr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Control government spending</a:t>
            </a:r>
            <a:endParaRPr lang="en-US" sz="950" dirty="0"/>
          </a:p>
        </p:txBody>
      </p:sp>
      <p:sp>
        <p:nvSpPr>
          <p:cNvPr id="20" name="Text 18"/>
          <p:cNvSpPr/>
          <p:nvPr/>
        </p:nvSpPr>
        <p:spPr>
          <a:xfrm>
            <a:off x="8462473" y="2902843"/>
            <a:ext cx="2377440" cy="457200"/>
          </a:xfrm>
          <a:custGeom>
            <a:avLst/>
            <a:gdLst/>
            <a:ahLst/>
            <a:cxnLst/>
            <a:rect l="l" t="t" r="r" b="b"/>
            <a:pathLst>
              <a:path w="2377440" h="457200">
                <a:moveTo>
                  <a:pt x="0" y="457200"/>
                </a:moveTo>
                <a:lnTo>
                  <a:pt x="0" y="0"/>
                </a:lnTo>
                <a:lnTo>
                  <a:pt x="2377440" y="0"/>
                </a:lnTo>
                <a:lnTo>
                  <a:pt x="237744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400" b="1" dirty="0">
                <a:solidFill>
                  <a:srgbClr val="FFFFFF"/>
                </a:solidFill>
                <a:latin typeface="Reddit Sans Bold" pitchFamily="34" charset="0"/>
                <a:ea typeface="Reddit Sans Bold" pitchFamily="34" charset="-122"/>
                <a:cs typeface="Reddit Sans Bold" pitchFamily="34" charset="-120"/>
              </a:rPr>
              <a:t>Implement Sound Fiscal Policies</a:t>
            </a:r>
            <a:endParaRPr lang="en-US" sz="1400" dirty="0"/>
          </a:p>
        </p:txBody>
      </p:sp>
      <p:sp>
        <p:nvSpPr>
          <p:cNvPr id="21" name="Text 19"/>
          <p:cNvSpPr/>
          <p:nvPr/>
        </p:nvSpPr>
        <p:spPr>
          <a:xfrm>
            <a:off x="6673448" y="5064183"/>
            <a:ext cx="2377440" cy="822960"/>
          </a:xfrm>
          <a:custGeom>
            <a:avLst/>
            <a:gdLst/>
            <a:ahLst/>
            <a:cxnLst/>
            <a:rect l="l" t="t" r="r" b="b"/>
            <a:pathLst>
              <a:path w="2377440" h="822960">
                <a:moveTo>
                  <a:pt x="0" y="822960"/>
                </a:moveTo>
                <a:lnTo>
                  <a:pt x="0" y="0"/>
                </a:lnTo>
                <a:lnTo>
                  <a:pt x="2377440" y="0"/>
                </a:lnTo>
                <a:lnTo>
                  <a:pt x="2377440" y="822960"/>
                </a:lnTo>
                <a:lnTo>
                  <a:pt x="0" y="82296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Foster international trade agreements</a:t>
            </a:r>
            <a:endParaRPr lang="en-US" sz="950" dirty="0"/>
          </a:p>
          <a:p>
            <a:pPr marL="0" indent="0" algn="ctr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Diversify export markets</a:t>
            </a:r>
            <a:endParaRPr lang="en-US" sz="950" dirty="0"/>
          </a:p>
        </p:txBody>
      </p:sp>
      <p:sp>
        <p:nvSpPr>
          <p:cNvPr id="22" name="Text 20"/>
          <p:cNvSpPr/>
          <p:nvPr/>
        </p:nvSpPr>
        <p:spPr>
          <a:xfrm>
            <a:off x="6673448" y="4518461"/>
            <a:ext cx="2377440" cy="457200"/>
          </a:xfrm>
          <a:custGeom>
            <a:avLst/>
            <a:gdLst/>
            <a:ahLst/>
            <a:cxnLst/>
            <a:rect l="l" t="t" r="r" b="b"/>
            <a:pathLst>
              <a:path w="2377440" h="457200">
                <a:moveTo>
                  <a:pt x="0" y="457200"/>
                </a:moveTo>
                <a:lnTo>
                  <a:pt x="0" y="0"/>
                </a:lnTo>
                <a:lnTo>
                  <a:pt x="2377440" y="0"/>
                </a:lnTo>
                <a:lnTo>
                  <a:pt x="237744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400" b="1" dirty="0">
                <a:solidFill>
                  <a:srgbClr val="FFFFFF"/>
                </a:solidFill>
                <a:latin typeface="Reddit Sans Bold" pitchFamily="34" charset="0"/>
                <a:ea typeface="Reddit Sans Bold" pitchFamily="34" charset="-122"/>
                <a:cs typeface="Reddit Sans Bold" pitchFamily="34" charset="-120"/>
              </a:rPr>
              <a:t>Strengthen Trade Relations</a:t>
            </a:r>
            <a:endParaRPr lang="en-US" sz="1400" dirty="0"/>
          </a:p>
        </p:txBody>
      </p:sp>
      <p:sp>
        <p:nvSpPr>
          <p:cNvPr id="23" name="Text 21"/>
          <p:cNvSpPr/>
          <p:nvPr/>
        </p:nvSpPr>
        <p:spPr>
          <a:xfrm>
            <a:off x="4910878" y="3448565"/>
            <a:ext cx="2377440" cy="822960"/>
          </a:xfrm>
          <a:custGeom>
            <a:avLst/>
            <a:gdLst/>
            <a:ahLst/>
            <a:cxnLst/>
            <a:rect l="l" t="t" r="r" b="b"/>
            <a:pathLst>
              <a:path w="2377440" h="822960">
                <a:moveTo>
                  <a:pt x="0" y="822960"/>
                </a:moveTo>
                <a:lnTo>
                  <a:pt x="0" y="0"/>
                </a:lnTo>
                <a:lnTo>
                  <a:pt x="2377440" y="0"/>
                </a:lnTo>
                <a:lnTo>
                  <a:pt x="2377440" y="822960"/>
                </a:lnTo>
                <a:lnTo>
                  <a:pt x="0" y="82296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Invest in quality education programs</a:t>
            </a:r>
            <a:endParaRPr lang="en-US" sz="950" dirty="0"/>
          </a:p>
          <a:p>
            <a:pPr marL="0" indent="0" algn="ctr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Provide training for in-demand skills</a:t>
            </a:r>
            <a:endParaRPr lang="en-US" sz="950" dirty="0"/>
          </a:p>
        </p:txBody>
      </p:sp>
      <p:sp>
        <p:nvSpPr>
          <p:cNvPr id="24" name="Text 22"/>
          <p:cNvSpPr/>
          <p:nvPr/>
        </p:nvSpPr>
        <p:spPr>
          <a:xfrm>
            <a:off x="4910878" y="2902843"/>
            <a:ext cx="2377440" cy="457200"/>
          </a:xfrm>
          <a:custGeom>
            <a:avLst/>
            <a:gdLst/>
            <a:ahLst/>
            <a:cxnLst/>
            <a:rect l="l" t="t" r="r" b="b"/>
            <a:pathLst>
              <a:path w="2377440" h="457200">
                <a:moveTo>
                  <a:pt x="0" y="457200"/>
                </a:moveTo>
                <a:lnTo>
                  <a:pt x="0" y="0"/>
                </a:lnTo>
                <a:lnTo>
                  <a:pt x="2377440" y="0"/>
                </a:lnTo>
                <a:lnTo>
                  <a:pt x="237744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400" b="1" dirty="0">
                <a:solidFill>
                  <a:srgbClr val="FFFFFF"/>
                </a:solidFill>
                <a:latin typeface="Reddit Sans Bold" pitchFamily="34" charset="0"/>
                <a:ea typeface="Reddit Sans Bold" pitchFamily="34" charset="-122"/>
                <a:cs typeface="Reddit Sans Bold" pitchFamily="34" charset="-120"/>
              </a:rPr>
              <a:t>Enhance Education and Workforce Skills</a:t>
            </a:r>
            <a:endParaRPr lang="en-US" sz="1400" dirty="0"/>
          </a:p>
        </p:txBody>
      </p:sp>
      <p:sp>
        <p:nvSpPr>
          <p:cNvPr id="25" name="Text 23"/>
          <p:cNvSpPr/>
          <p:nvPr/>
        </p:nvSpPr>
        <p:spPr>
          <a:xfrm>
            <a:off x="3120945" y="5170652"/>
            <a:ext cx="2377440" cy="822960"/>
          </a:xfrm>
          <a:custGeom>
            <a:avLst/>
            <a:gdLst/>
            <a:ahLst/>
            <a:cxnLst/>
            <a:rect l="l" t="t" r="r" b="b"/>
            <a:pathLst>
              <a:path w="2377440" h="822960">
                <a:moveTo>
                  <a:pt x="0" y="822960"/>
                </a:moveTo>
                <a:lnTo>
                  <a:pt x="0" y="0"/>
                </a:lnTo>
                <a:lnTo>
                  <a:pt x="2377440" y="0"/>
                </a:lnTo>
                <a:lnTo>
                  <a:pt x="2377440" y="822960"/>
                </a:lnTo>
                <a:lnTo>
                  <a:pt x="0" y="82296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Support research and development initiatives</a:t>
            </a:r>
            <a:endParaRPr lang="en-US" sz="950" dirty="0"/>
          </a:p>
          <a:p>
            <a:pPr marL="0" indent="0" algn="ctr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Encourage entrepreneurship and start-ups</a:t>
            </a:r>
            <a:endParaRPr lang="en-US" sz="950" dirty="0"/>
          </a:p>
        </p:txBody>
      </p:sp>
      <p:sp>
        <p:nvSpPr>
          <p:cNvPr id="26" name="Text 24"/>
          <p:cNvSpPr/>
          <p:nvPr/>
        </p:nvSpPr>
        <p:spPr>
          <a:xfrm>
            <a:off x="3120945" y="4639564"/>
            <a:ext cx="2377440" cy="457200"/>
          </a:xfrm>
          <a:custGeom>
            <a:avLst/>
            <a:gdLst/>
            <a:ahLst/>
            <a:cxnLst/>
            <a:rect l="l" t="t" r="r" b="b"/>
            <a:pathLst>
              <a:path w="2377440" h="457200">
                <a:moveTo>
                  <a:pt x="0" y="457200"/>
                </a:moveTo>
                <a:lnTo>
                  <a:pt x="0" y="0"/>
                </a:lnTo>
                <a:lnTo>
                  <a:pt x="2377440" y="0"/>
                </a:lnTo>
                <a:lnTo>
                  <a:pt x="237744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400" b="1" dirty="0">
                <a:solidFill>
                  <a:srgbClr val="FFFFFF"/>
                </a:solidFill>
                <a:latin typeface="Reddit Sans Bold" pitchFamily="34" charset="0"/>
                <a:ea typeface="Reddit Sans Bold" pitchFamily="34" charset="-122"/>
                <a:cs typeface="Reddit Sans Bold" pitchFamily="34" charset="-120"/>
              </a:rPr>
              <a:t>Promote Innovation and Technology</a:t>
            </a:r>
            <a:endParaRPr lang="en-US" sz="1400" dirty="0"/>
          </a:p>
        </p:txBody>
      </p:sp>
      <p:sp>
        <p:nvSpPr>
          <p:cNvPr id="27" name="Text 25"/>
          <p:cNvSpPr/>
          <p:nvPr/>
        </p:nvSpPr>
        <p:spPr>
          <a:xfrm>
            <a:off x="1390760" y="3448564"/>
            <a:ext cx="2377440" cy="822960"/>
          </a:xfrm>
          <a:custGeom>
            <a:avLst/>
            <a:gdLst/>
            <a:ahLst/>
            <a:cxnLst/>
            <a:rect l="l" t="t" r="r" b="b"/>
            <a:pathLst>
              <a:path w="2377440" h="822960">
                <a:moveTo>
                  <a:pt x="0" y="822960"/>
                </a:moveTo>
                <a:lnTo>
                  <a:pt x="0" y="0"/>
                </a:lnTo>
                <a:lnTo>
                  <a:pt x="2377440" y="0"/>
                </a:lnTo>
                <a:lnTo>
                  <a:pt x="2377440" y="822960"/>
                </a:lnTo>
                <a:lnTo>
                  <a:pt x="0" y="82296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Improve transportation networks</a:t>
            </a:r>
            <a:endParaRPr lang="en-US" sz="950" dirty="0"/>
          </a:p>
          <a:p>
            <a:pPr marL="0" indent="0" algn="ctr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Upgrade energy systems</a:t>
            </a:r>
            <a:endParaRPr lang="en-US" sz="950" dirty="0"/>
          </a:p>
        </p:txBody>
      </p:sp>
      <p:sp>
        <p:nvSpPr>
          <p:cNvPr id="28" name="Text 26"/>
          <p:cNvSpPr/>
          <p:nvPr/>
        </p:nvSpPr>
        <p:spPr>
          <a:xfrm>
            <a:off x="1390760" y="2902843"/>
            <a:ext cx="2377440" cy="457200"/>
          </a:xfrm>
          <a:custGeom>
            <a:avLst/>
            <a:gdLst/>
            <a:ahLst/>
            <a:cxnLst/>
            <a:rect l="l" t="t" r="r" b="b"/>
            <a:pathLst>
              <a:path w="2377440" h="457200">
                <a:moveTo>
                  <a:pt x="0" y="457200"/>
                </a:moveTo>
                <a:lnTo>
                  <a:pt x="0" y="0"/>
                </a:lnTo>
                <a:lnTo>
                  <a:pt x="2377440" y="0"/>
                </a:lnTo>
                <a:lnTo>
                  <a:pt x="237744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400" b="1" dirty="0">
                <a:solidFill>
                  <a:srgbClr val="FFFFFF"/>
                </a:solidFill>
                <a:latin typeface="Reddit Sans Bold" pitchFamily="34" charset="0"/>
                <a:ea typeface="Reddit Sans Bold" pitchFamily="34" charset="-122"/>
                <a:cs typeface="Reddit Sans Bold" pitchFamily="34" charset="-120"/>
              </a:rPr>
              <a:t>Invest in Infrastructure Development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Macintosh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Reddit Sans</vt:lpstr>
      <vt:lpstr>Reddit Sans Bold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Kevin Gödecke</cp:lastModifiedBy>
  <cp:revision>2</cp:revision>
  <dcterms:created xsi:type="dcterms:W3CDTF">2024-12-05T22:22:06Z</dcterms:created>
  <dcterms:modified xsi:type="dcterms:W3CDTF">2024-12-05T22:22:59Z</dcterms:modified>
</cp:coreProperties>
</file>