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9" r:id="rId2"/>
  </p:sld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23" d="100"/>
          <a:sy n="123" d="100"/>
        </p:scale>
        <p:origin x="6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97391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8000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</a:path>
            </a:pathLst>
          </a:custGeom>
          <a:solidFill>
            <a:srgbClr val="000000"/>
          </a:solidFill>
          <a:ln/>
        </p:spPr>
        <p:txBody>
          <a:bodyPr wrap="square" lIns="0" tIns="0" rIns="0" bIns="0" rtlCol="0" anchor="ctr"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3" name="Text 1"/>
          <p:cNvSpPr/>
          <p:nvPr/>
        </p:nvSpPr>
        <p:spPr>
          <a:xfrm>
            <a:off x="1" y="447"/>
            <a:ext cx="12191937" cy="6857107"/>
          </a:xfrm>
          <a:custGeom>
            <a:avLst/>
            <a:gdLst/>
            <a:ahLst/>
            <a:cxnLst/>
            <a:rect l="l" t="t" r="r" b="b"/>
            <a:pathLst>
              <a:path w="12191937" h="6857107">
                <a:moveTo>
                  <a:pt x="0" y="6857107"/>
                </a:moveTo>
                <a:lnTo>
                  <a:pt x="0" y="0"/>
                </a:lnTo>
                <a:lnTo>
                  <a:pt x="12191937" y="0"/>
                </a:lnTo>
                <a:lnTo>
                  <a:pt x="12191937" y="6857107"/>
                </a:lnTo>
                <a:lnTo>
                  <a:pt x="0" y="6857107"/>
                </a:lnTo>
              </a:path>
            </a:pathLst>
          </a:custGeom>
          <a:blipFill>
            <a:blip r:embed="rId3"/>
            <a:srcRect/>
            <a:stretch>
              <a:fillRect/>
            </a:stretch>
          </a:blipFill>
          <a:ln/>
        </p:spPr>
        <p:txBody>
          <a:bodyPr wrap="square" lIns="0" tIns="0" rIns="0" bIns="0" rtlCol="0" anchor="ctr"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Text 2"/>
          <p:cNvSpPr/>
          <p:nvPr/>
        </p:nvSpPr>
        <p:spPr>
          <a:xfrm>
            <a:off x="8521191" y="2390407"/>
            <a:ext cx="2999232" cy="2539669"/>
          </a:xfrm>
          <a:custGeom>
            <a:avLst/>
            <a:gdLst/>
            <a:ahLst/>
            <a:cxnLst/>
            <a:rect l="l" t="t" r="r" b="b"/>
            <a:pathLst>
              <a:path w="2999232" h="2539669">
                <a:moveTo>
                  <a:pt x="0" y="0"/>
                </a:moveTo>
                <a:lnTo>
                  <a:pt x="2749816" y="0"/>
                </a:lnTo>
                <a:lnTo>
                  <a:pt x="2999232" y="1269835"/>
                </a:lnTo>
                <a:lnTo>
                  <a:pt x="2749816" y="2539669"/>
                </a:lnTo>
                <a:lnTo>
                  <a:pt x="0" y="2539669"/>
                </a:lnTo>
                <a:lnTo>
                  <a:pt x="249416" y="1269835"/>
                </a:lnTo>
              </a:path>
            </a:pathLst>
          </a:custGeom>
          <a:solidFill>
            <a:srgbClr val="156082"/>
          </a:solidFill>
          <a:ln/>
        </p:spPr>
        <p:txBody>
          <a:bodyPr wrap="square" lIns="90000" tIns="46800" rIns="90000" bIns="46800" rtlCol="0" anchor="ctr"/>
          <a:lstStyle/>
          <a:p>
            <a:pPr marL="0" indent="0" algn="ctr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5" name="Text 3"/>
          <p:cNvSpPr/>
          <p:nvPr/>
        </p:nvSpPr>
        <p:spPr>
          <a:xfrm>
            <a:off x="3369977" y="2390407"/>
            <a:ext cx="2999232" cy="2539669"/>
          </a:xfrm>
          <a:custGeom>
            <a:avLst/>
            <a:gdLst/>
            <a:ahLst/>
            <a:cxnLst/>
            <a:rect l="l" t="t" r="r" b="b"/>
            <a:pathLst>
              <a:path w="2999232" h="2539669">
                <a:moveTo>
                  <a:pt x="0" y="0"/>
                </a:moveTo>
                <a:lnTo>
                  <a:pt x="2749816" y="0"/>
                </a:lnTo>
                <a:lnTo>
                  <a:pt x="2999232" y="1269835"/>
                </a:lnTo>
                <a:lnTo>
                  <a:pt x="2749816" y="2539669"/>
                </a:lnTo>
                <a:lnTo>
                  <a:pt x="0" y="2539669"/>
                </a:lnTo>
                <a:lnTo>
                  <a:pt x="249416" y="1269835"/>
                </a:lnTo>
              </a:path>
            </a:pathLst>
          </a:custGeom>
          <a:solidFill>
            <a:srgbClr val="156082"/>
          </a:solidFill>
          <a:ln/>
        </p:spPr>
        <p:txBody>
          <a:bodyPr wrap="square" lIns="90000" tIns="46800" rIns="90000" bIns="46800" rtlCol="0" anchor="ctr"/>
          <a:lstStyle/>
          <a:p>
            <a:pPr marL="0" indent="0" algn="ctr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6" name="Text 4"/>
          <p:cNvSpPr/>
          <p:nvPr/>
        </p:nvSpPr>
        <p:spPr>
          <a:xfrm>
            <a:off x="803577" y="2390407"/>
            <a:ext cx="2999232" cy="2539669"/>
          </a:xfrm>
          <a:custGeom>
            <a:avLst/>
            <a:gdLst/>
            <a:ahLst/>
            <a:cxnLst/>
            <a:rect l="l" t="t" r="r" b="b"/>
            <a:pathLst>
              <a:path w="2999232" h="2539669">
                <a:moveTo>
                  <a:pt x="0" y="0"/>
                </a:moveTo>
                <a:lnTo>
                  <a:pt x="2749816" y="0"/>
                </a:lnTo>
                <a:lnTo>
                  <a:pt x="2999232" y="1269835"/>
                </a:lnTo>
                <a:lnTo>
                  <a:pt x="2749816" y="2539669"/>
                </a:lnTo>
                <a:lnTo>
                  <a:pt x="0" y="2539669"/>
                </a:lnTo>
                <a:lnTo>
                  <a:pt x="249416" y="1269835"/>
                </a:lnTo>
              </a:path>
            </a:pathLst>
          </a:custGeom>
          <a:solidFill>
            <a:srgbClr val="104862"/>
          </a:solidFill>
          <a:ln/>
        </p:spPr>
        <p:txBody>
          <a:bodyPr wrap="square" lIns="90000" tIns="46800" rIns="90000" bIns="46800" rtlCol="0" anchor="ctr"/>
          <a:lstStyle/>
          <a:p>
            <a:pPr marL="0" indent="0" algn="ctr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7" name="Text 5"/>
          <p:cNvSpPr/>
          <p:nvPr/>
        </p:nvSpPr>
        <p:spPr>
          <a:xfrm>
            <a:off x="5946925" y="2390407"/>
            <a:ext cx="2999232" cy="2539669"/>
          </a:xfrm>
          <a:custGeom>
            <a:avLst/>
            <a:gdLst/>
            <a:ahLst/>
            <a:cxnLst/>
            <a:rect l="l" t="t" r="r" b="b"/>
            <a:pathLst>
              <a:path w="2999232" h="2539669">
                <a:moveTo>
                  <a:pt x="0" y="0"/>
                </a:moveTo>
                <a:lnTo>
                  <a:pt x="2749816" y="0"/>
                </a:lnTo>
                <a:lnTo>
                  <a:pt x="2999232" y="1269835"/>
                </a:lnTo>
                <a:lnTo>
                  <a:pt x="2749816" y="2539669"/>
                </a:lnTo>
                <a:lnTo>
                  <a:pt x="0" y="2539669"/>
                </a:lnTo>
                <a:lnTo>
                  <a:pt x="249416" y="1269835"/>
                </a:lnTo>
              </a:path>
            </a:pathLst>
          </a:custGeom>
          <a:solidFill>
            <a:srgbClr val="104862"/>
          </a:solidFill>
          <a:ln/>
        </p:spPr>
        <p:txBody>
          <a:bodyPr wrap="square" lIns="90000" tIns="46800" rIns="90000" bIns="46800" rtlCol="0" anchor="ctr"/>
          <a:lstStyle/>
          <a:p>
            <a:pPr marL="0" indent="0" algn="ctr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8" name="Text 6"/>
          <p:cNvSpPr/>
          <p:nvPr/>
        </p:nvSpPr>
        <p:spPr>
          <a:xfrm>
            <a:off x="803577" y="3248813"/>
            <a:ext cx="822960" cy="822857"/>
          </a:xfrm>
          <a:custGeom>
            <a:avLst/>
            <a:gdLst/>
            <a:ahLst/>
            <a:cxnLst/>
            <a:rect l="l" t="t" r="r" b="b"/>
            <a:pathLst>
              <a:path w="822960" h="822857">
                <a:moveTo>
                  <a:pt x="822960" y="411429"/>
                </a:moveTo>
                <a:cubicBezTo>
                  <a:pt x="822960" y="638654"/>
                  <a:pt x="638734" y="822857"/>
                  <a:pt x="411480" y="822857"/>
                </a:cubicBezTo>
                <a:cubicBezTo>
                  <a:pt x="184226" y="822857"/>
                  <a:pt x="0" y="638654"/>
                  <a:pt x="0" y="411429"/>
                </a:cubicBezTo>
                <a:cubicBezTo>
                  <a:pt x="0" y="184203"/>
                  <a:pt x="184226" y="0"/>
                  <a:pt x="411480" y="0"/>
                </a:cubicBezTo>
                <a:cubicBezTo>
                  <a:pt x="638734" y="0"/>
                  <a:pt x="822960" y="184203"/>
                  <a:pt x="822960" y="411429"/>
                </a:cubicBezTo>
              </a:path>
            </a:pathLst>
          </a:custGeom>
          <a:solidFill>
            <a:srgbClr val="0B3041"/>
          </a:solidFill>
          <a:ln w="50800">
            <a:solidFill>
              <a:srgbClr val="104862"/>
            </a:solidFill>
          </a:ln>
          <a:effectLst>
            <a:outerShdw blurRad="200025" dist="38100" dir="2700000" algn="bl" rotWithShape="0">
              <a:srgbClr val="000000">
                <a:alpha val="40000"/>
              </a:srgbClr>
            </a:outerShdw>
          </a:effectLst>
        </p:spPr>
        <p:txBody>
          <a:bodyPr wrap="square" lIns="90000" tIns="46800" rIns="90000" bIns="46800" rtlCol="0" anchor="ctr"/>
          <a:lstStyle/>
          <a:p>
            <a:pPr marL="0" indent="0" algn="ctr">
              <a:lnSpc>
                <a:spcPct val="83333"/>
              </a:lnSpc>
              <a:buNone/>
            </a:pPr>
            <a:r>
              <a:rPr lang="en-US" sz="1600" b="1" dirty="0">
                <a:solidFill>
                  <a:srgbClr val="FFFFFF"/>
                </a:solidFill>
                <a:latin typeface="Figtree" pitchFamily="34" charset="0"/>
                <a:ea typeface="Figtree" pitchFamily="34" charset="-122"/>
                <a:cs typeface="Figtree" pitchFamily="34" charset="-120"/>
              </a:rPr>
              <a:t>01</a:t>
            </a:r>
            <a:endParaRPr lang="en-US" sz="1600" dirty="0"/>
          </a:p>
        </p:txBody>
      </p:sp>
      <p:sp>
        <p:nvSpPr>
          <p:cNvPr id="9" name="Text 7"/>
          <p:cNvSpPr/>
          <p:nvPr/>
        </p:nvSpPr>
        <p:spPr>
          <a:xfrm>
            <a:off x="3369977" y="3248813"/>
            <a:ext cx="822960" cy="822857"/>
          </a:xfrm>
          <a:custGeom>
            <a:avLst/>
            <a:gdLst/>
            <a:ahLst/>
            <a:cxnLst/>
            <a:rect l="l" t="t" r="r" b="b"/>
            <a:pathLst>
              <a:path w="822960" h="822857">
                <a:moveTo>
                  <a:pt x="822960" y="411429"/>
                </a:moveTo>
                <a:cubicBezTo>
                  <a:pt x="822960" y="638654"/>
                  <a:pt x="638734" y="822857"/>
                  <a:pt x="411480" y="822857"/>
                </a:cubicBezTo>
                <a:cubicBezTo>
                  <a:pt x="184226" y="822857"/>
                  <a:pt x="0" y="638654"/>
                  <a:pt x="0" y="411429"/>
                </a:cubicBezTo>
                <a:cubicBezTo>
                  <a:pt x="0" y="184203"/>
                  <a:pt x="184226" y="0"/>
                  <a:pt x="411480" y="0"/>
                </a:cubicBezTo>
                <a:cubicBezTo>
                  <a:pt x="638734" y="0"/>
                  <a:pt x="822960" y="184203"/>
                  <a:pt x="822960" y="411429"/>
                </a:cubicBezTo>
              </a:path>
            </a:pathLst>
          </a:custGeom>
          <a:solidFill>
            <a:srgbClr val="0B3041"/>
          </a:solidFill>
          <a:ln w="50800">
            <a:solidFill>
              <a:srgbClr val="156082"/>
            </a:solidFill>
          </a:ln>
          <a:effectLst>
            <a:outerShdw blurRad="200025" dist="38100" dir="2700000" algn="bl" rotWithShape="0">
              <a:srgbClr val="000000">
                <a:alpha val="40000"/>
              </a:srgbClr>
            </a:outerShdw>
          </a:effectLst>
        </p:spPr>
        <p:txBody>
          <a:bodyPr wrap="square" lIns="90000" tIns="46800" rIns="90000" bIns="46800" rtlCol="0" anchor="ctr"/>
          <a:lstStyle/>
          <a:p>
            <a:pPr marL="0" indent="0" algn="ctr">
              <a:lnSpc>
                <a:spcPct val="83333"/>
              </a:lnSpc>
              <a:buNone/>
            </a:pPr>
            <a:r>
              <a:rPr lang="en-US" sz="1800" b="1" dirty="0">
                <a:solidFill>
                  <a:srgbClr val="FFFFFF"/>
                </a:solidFill>
                <a:latin typeface="Figtree" pitchFamily="34" charset="0"/>
                <a:ea typeface="Figtree" pitchFamily="34" charset="-122"/>
                <a:cs typeface="Figtree" pitchFamily="34" charset="-120"/>
              </a:rPr>
              <a:t>02</a:t>
            </a:r>
            <a:endParaRPr lang="en-US" sz="1800" dirty="0"/>
          </a:p>
        </p:txBody>
      </p:sp>
      <p:sp>
        <p:nvSpPr>
          <p:cNvPr id="10" name="Text 8"/>
          <p:cNvSpPr/>
          <p:nvPr/>
        </p:nvSpPr>
        <p:spPr>
          <a:xfrm>
            <a:off x="5946925" y="3248813"/>
            <a:ext cx="822960" cy="822857"/>
          </a:xfrm>
          <a:custGeom>
            <a:avLst/>
            <a:gdLst/>
            <a:ahLst/>
            <a:cxnLst/>
            <a:rect l="l" t="t" r="r" b="b"/>
            <a:pathLst>
              <a:path w="822960" h="822857">
                <a:moveTo>
                  <a:pt x="822960" y="411429"/>
                </a:moveTo>
                <a:cubicBezTo>
                  <a:pt x="822960" y="638654"/>
                  <a:pt x="638734" y="822857"/>
                  <a:pt x="411480" y="822857"/>
                </a:cubicBezTo>
                <a:cubicBezTo>
                  <a:pt x="184226" y="822857"/>
                  <a:pt x="0" y="638654"/>
                  <a:pt x="0" y="411429"/>
                </a:cubicBezTo>
                <a:cubicBezTo>
                  <a:pt x="0" y="184203"/>
                  <a:pt x="184226" y="0"/>
                  <a:pt x="411480" y="0"/>
                </a:cubicBezTo>
                <a:cubicBezTo>
                  <a:pt x="638734" y="0"/>
                  <a:pt x="822960" y="184203"/>
                  <a:pt x="822960" y="411429"/>
                </a:cubicBezTo>
              </a:path>
            </a:pathLst>
          </a:custGeom>
          <a:solidFill>
            <a:srgbClr val="0B3041"/>
          </a:solidFill>
          <a:ln w="50800">
            <a:solidFill>
              <a:srgbClr val="104862"/>
            </a:solidFill>
          </a:ln>
          <a:effectLst>
            <a:outerShdw blurRad="200025" dist="38100" dir="2700000" algn="bl" rotWithShape="0">
              <a:srgbClr val="000000">
                <a:alpha val="40000"/>
              </a:srgbClr>
            </a:outerShdw>
          </a:effectLst>
        </p:spPr>
        <p:txBody>
          <a:bodyPr wrap="square" lIns="90000" tIns="46800" rIns="90000" bIns="46800" rtlCol="0" anchor="ctr"/>
          <a:lstStyle/>
          <a:p>
            <a:pPr marL="0" indent="0" algn="ctr">
              <a:lnSpc>
                <a:spcPct val="83333"/>
              </a:lnSpc>
              <a:buNone/>
            </a:pPr>
            <a:r>
              <a:rPr lang="en-US" sz="1800" b="1" dirty="0">
                <a:solidFill>
                  <a:srgbClr val="FFFFFF"/>
                </a:solidFill>
                <a:latin typeface="Figtree" pitchFamily="34" charset="0"/>
                <a:ea typeface="Figtree" pitchFamily="34" charset="-122"/>
                <a:cs typeface="Figtree" pitchFamily="34" charset="-120"/>
              </a:rPr>
              <a:t>03</a:t>
            </a:r>
            <a:endParaRPr lang="en-US" sz="1800" dirty="0"/>
          </a:p>
        </p:txBody>
      </p:sp>
      <p:sp>
        <p:nvSpPr>
          <p:cNvPr id="11" name="Text 9"/>
          <p:cNvSpPr/>
          <p:nvPr/>
        </p:nvSpPr>
        <p:spPr>
          <a:xfrm>
            <a:off x="8521191" y="3248813"/>
            <a:ext cx="822960" cy="822857"/>
          </a:xfrm>
          <a:custGeom>
            <a:avLst/>
            <a:gdLst/>
            <a:ahLst/>
            <a:cxnLst/>
            <a:rect l="l" t="t" r="r" b="b"/>
            <a:pathLst>
              <a:path w="822960" h="822857">
                <a:moveTo>
                  <a:pt x="822960" y="411429"/>
                </a:moveTo>
                <a:cubicBezTo>
                  <a:pt x="822960" y="638654"/>
                  <a:pt x="638734" y="822857"/>
                  <a:pt x="411480" y="822857"/>
                </a:cubicBezTo>
                <a:cubicBezTo>
                  <a:pt x="184226" y="822857"/>
                  <a:pt x="0" y="638654"/>
                  <a:pt x="0" y="411429"/>
                </a:cubicBezTo>
                <a:cubicBezTo>
                  <a:pt x="0" y="184203"/>
                  <a:pt x="184226" y="0"/>
                  <a:pt x="411480" y="0"/>
                </a:cubicBezTo>
                <a:cubicBezTo>
                  <a:pt x="638734" y="0"/>
                  <a:pt x="822960" y="184203"/>
                  <a:pt x="822960" y="411429"/>
                </a:cubicBezTo>
              </a:path>
            </a:pathLst>
          </a:custGeom>
          <a:solidFill>
            <a:srgbClr val="0B3041"/>
          </a:solidFill>
          <a:ln w="50800">
            <a:solidFill>
              <a:srgbClr val="156082"/>
            </a:solidFill>
          </a:ln>
          <a:effectLst>
            <a:outerShdw blurRad="200025" dist="38100" dir="2700000" algn="bl" rotWithShape="0">
              <a:srgbClr val="000000">
                <a:alpha val="40000"/>
              </a:srgbClr>
            </a:outerShdw>
          </a:effectLst>
        </p:spPr>
        <p:txBody>
          <a:bodyPr wrap="square" lIns="90000" tIns="46800" rIns="90000" bIns="46800" rtlCol="0" anchor="ctr"/>
          <a:lstStyle/>
          <a:p>
            <a:pPr marL="0" indent="0" algn="ctr">
              <a:lnSpc>
                <a:spcPct val="83333"/>
              </a:lnSpc>
              <a:buNone/>
            </a:pPr>
            <a:r>
              <a:rPr lang="en-US" sz="1800" b="1" dirty="0">
                <a:solidFill>
                  <a:srgbClr val="FFFFFF"/>
                </a:solidFill>
                <a:latin typeface="Figtree" pitchFamily="34" charset="0"/>
                <a:ea typeface="Figtree" pitchFamily="34" charset="-122"/>
                <a:cs typeface="Figtree" pitchFamily="34" charset="-120"/>
              </a:rPr>
              <a:t>04</a:t>
            </a:r>
            <a:endParaRPr lang="en-US" sz="1800" dirty="0"/>
          </a:p>
        </p:txBody>
      </p:sp>
      <p:sp>
        <p:nvSpPr>
          <p:cNvPr id="12" name="Text 10"/>
          <p:cNvSpPr/>
          <p:nvPr/>
        </p:nvSpPr>
        <p:spPr>
          <a:xfrm>
            <a:off x="507996" y="1459960"/>
            <a:ext cx="11226290" cy="91440"/>
          </a:xfrm>
          <a:custGeom>
            <a:avLst/>
            <a:gdLst/>
            <a:ahLst/>
            <a:cxnLst/>
            <a:rect l="l" t="t" r="r" b="b"/>
            <a:pathLst>
              <a:path w="11226290" h="91440">
                <a:moveTo>
                  <a:pt x="45720" y="91440"/>
                </a:moveTo>
                <a:cubicBezTo>
                  <a:pt x="20470" y="91440"/>
                  <a:pt x="0" y="70970"/>
                  <a:pt x="0" y="45720"/>
                </a:cubicBezTo>
                <a:lnTo>
                  <a:pt x="0" y="45720"/>
                </a:lnTo>
                <a:cubicBezTo>
                  <a:pt x="0" y="20470"/>
                  <a:pt x="20470" y="0"/>
                  <a:pt x="45720" y="0"/>
                </a:cubicBezTo>
                <a:lnTo>
                  <a:pt x="11180570" y="0"/>
                </a:lnTo>
                <a:cubicBezTo>
                  <a:pt x="11205820" y="0"/>
                  <a:pt x="11226290" y="20470"/>
                  <a:pt x="11226290" y="45720"/>
                </a:cubicBezTo>
                <a:lnTo>
                  <a:pt x="11226290" y="45720"/>
                </a:lnTo>
                <a:cubicBezTo>
                  <a:pt x="11226290" y="70970"/>
                  <a:pt x="11205820" y="91440"/>
                  <a:pt x="11180570" y="91440"/>
                </a:cubicBezTo>
                <a:lnTo>
                  <a:pt x="45720" y="91440"/>
                </a:lnTo>
              </a:path>
            </a:pathLst>
          </a:custGeom>
          <a:solidFill>
            <a:srgbClr val="156082">
              <a:alpha val="30196"/>
            </a:srgbClr>
          </a:solidFill>
          <a:ln/>
        </p:spPr>
        <p:txBody>
          <a:bodyPr wrap="square" lIns="90000" tIns="46800" rIns="90000" bIns="46800" rtlCol="0" anchor="ctr"/>
          <a:lstStyle/>
          <a:p>
            <a:pPr marL="0" indent="0" algn="ctr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13" name="Text 11"/>
          <p:cNvSpPr/>
          <p:nvPr/>
        </p:nvSpPr>
        <p:spPr>
          <a:xfrm>
            <a:off x="507996" y="6495651"/>
            <a:ext cx="6207291" cy="182880"/>
          </a:xfrm>
          <a:custGeom>
            <a:avLst/>
            <a:gdLst/>
            <a:ahLst/>
            <a:cxnLst/>
            <a:rect l="l" t="t" r="r" b="b"/>
            <a:pathLst>
              <a:path w="6207291" h="182880">
                <a:moveTo>
                  <a:pt x="0" y="182880"/>
                </a:moveTo>
                <a:lnTo>
                  <a:pt x="0" y="0"/>
                </a:lnTo>
                <a:lnTo>
                  <a:pt x="6207291" y="0"/>
                </a:lnTo>
                <a:lnTo>
                  <a:pt x="6207291" y="182880"/>
                </a:lnTo>
                <a:lnTo>
                  <a:pt x="0" y="182880"/>
                </a:lnTo>
              </a:path>
            </a:pathLst>
          </a:custGeom>
          <a:noFill/>
          <a:ln/>
        </p:spPr>
        <p:txBody>
          <a:bodyPr wrap="square" lIns="0" tIns="0" rIns="0" bIns="0" rtlCol="0" anchor="ctr"/>
          <a:lstStyle/>
          <a:p>
            <a:pPr marL="0" indent="0" algn="l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1000" dirty="0">
                <a:solidFill>
                  <a:srgbClr val="A6A6A6"/>
                </a:solidFill>
                <a:latin typeface="Figtree" pitchFamily="34" charset="0"/>
                <a:ea typeface="Figtree" pitchFamily="34" charset="-122"/>
                <a:cs typeface="Figtree" pitchFamily="34" charset="-120"/>
              </a:rPr>
              <a:t>Unraveling Artificial General Intelligence</a:t>
            </a:r>
            <a:endParaRPr lang="en-US" sz="1000" dirty="0"/>
          </a:p>
        </p:txBody>
      </p:sp>
      <p:sp>
        <p:nvSpPr>
          <p:cNvPr id="14" name="Text 12"/>
          <p:cNvSpPr/>
          <p:nvPr/>
        </p:nvSpPr>
        <p:spPr>
          <a:xfrm>
            <a:off x="507997" y="0"/>
            <a:ext cx="10058400" cy="1270282"/>
          </a:xfrm>
          <a:custGeom>
            <a:avLst/>
            <a:gdLst/>
            <a:ahLst/>
            <a:cxnLst/>
            <a:rect l="l" t="t" r="r" b="b"/>
            <a:pathLst>
              <a:path w="10058400" h="1270282">
                <a:moveTo>
                  <a:pt x="0" y="1270282"/>
                </a:moveTo>
                <a:lnTo>
                  <a:pt x="0" y="0"/>
                </a:lnTo>
                <a:lnTo>
                  <a:pt x="10058400" y="0"/>
                </a:lnTo>
                <a:lnTo>
                  <a:pt x="10058400" y="1270282"/>
                </a:lnTo>
                <a:lnTo>
                  <a:pt x="0" y="1270282"/>
                </a:lnTo>
              </a:path>
            </a:pathLst>
          </a:custGeom>
          <a:noFill/>
          <a:ln/>
        </p:spPr>
        <p:txBody>
          <a:bodyPr wrap="square" lIns="0" tIns="0" rIns="0" bIns="0" rtlCol="0" anchor="b"/>
          <a:lstStyle/>
          <a:p>
            <a:pPr marL="0" indent="0" algn="l">
              <a:lnSpc>
                <a:spcPct val="90000"/>
              </a:lnSpc>
              <a:buNone/>
            </a:pPr>
            <a:r>
              <a:rPr lang="en-US" sz="2800" dirty="0">
                <a:solidFill>
                  <a:srgbClr val="FFFFFF"/>
                </a:solidFill>
                <a:latin typeface="Figtree Bold" pitchFamily="34" charset="0"/>
                <a:ea typeface="Figtree Bold" pitchFamily="34" charset="-122"/>
                <a:cs typeface="Figtree Bold" pitchFamily="34" charset="-120"/>
              </a:rPr>
              <a:t>Key Components of AGI Development</a:t>
            </a:r>
            <a:endParaRPr lang="en-US" sz="2800" dirty="0"/>
          </a:p>
        </p:txBody>
      </p:sp>
      <p:sp>
        <p:nvSpPr>
          <p:cNvPr id="15" name="Text 13"/>
          <p:cNvSpPr/>
          <p:nvPr/>
        </p:nvSpPr>
        <p:spPr>
          <a:xfrm>
            <a:off x="9450274" y="3174925"/>
            <a:ext cx="1547347" cy="1463040"/>
          </a:xfrm>
          <a:custGeom>
            <a:avLst/>
            <a:gdLst/>
            <a:ahLst/>
            <a:cxnLst/>
            <a:rect l="l" t="t" r="r" b="b"/>
            <a:pathLst>
              <a:path w="1547347" h="1463040">
                <a:moveTo>
                  <a:pt x="0" y="1463040"/>
                </a:moveTo>
                <a:lnTo>
                  <a:pt x="0" y="0"/>
                </a:lnTo>
                <a:lnTo>
                  <a:pt x="1547347" y="0"/>
                </a:lnTo>
                <a:lnTo>
                  <a:pt x="1547347" y="1463040"/>
                </a:lnTo>
                <a:lnTo>
                  <a:pt x="0" y="1463040"/>
                </a:lnTo>
              </a:path>
            </a:pathLst>
          </a:custGeom>
          <a:noFill/>
          <a:ln/>
        </p:spPr>
        <p:txBody>
          <a:bodyPr wrap="square" lIns="0" tIns="0" rIns="0" bIns="0" numCol="1" spcCol="177800" rtlCol="0" anchor="t"/>
          <a:lstStyle/>
          <a:p>
            <a:pPr marL="0" indent="0" algn="l">
              <a:lnSpc>
                <a:spcPct val="116667"/>
              </a:lnSpc>
              <a:spcAft>
                <a:spcPts val="1000"/>
              </a:spcAft>
              <a:buNone/>
            </a:pPr>
            <a:r>
              <a:rPr lang="en-US" sz="1000" dirty="0">
                <a:solidFill>
                  <a:srgbClr val="FFFFFF"/>
                </a:solidFill>
                <a:latin typeface="Figtree" pitchFamily="34" charset="0"/>
                <a:ea typeface="Figtree" pitchFamily="34" charset="-122"/>
                <a:cs typeface="Figtree" pitchFamily="34" charset="-120"/>
              </a:rPr>
              <a:t>Establish AI ethics guidelines</a:t>
            </a:r>
            <a:endParaRPr lang="en-US" sz="1000" dirty="0"/>
          </a:p>
          <a:p>
            <a:pPr marL="0" indent="0" algn="l">
              <a:lnSpc>
                <a:spcPct val="116667"/>
              </a:lnSpc>
              <a:spcAft>
                <a:spcPts val="1000"/>
              </a:spcAft>
              <a:buNone/>
            </a:pPr>
            <a:r>
              <a:rPr lang="en-US" sz="1000" dirty="0">
                <a:solidFill>
                  <a:srgbClr val="FFFFFF"/>
                </a:solidFill>
                <a:latin typeface="Figtree" pitchFamily="34" charset="0"/>
                <a:ea typeface="Figtree" pitchFamily="34" charset="-122"/>
                <a:cs typeface="Figtree" pitchFamily="34" charset="-120"/>
              </a:rPr>
              <a:t>Promote transparency and accountability</a:t>
            </a:r>
            <a:endParaRPr lang="en-US" sz="1000" dirty="0"/>
          </a:p>
        </p:txBody>
      </p:sp>
      <p:sp>
        <p:nvSpPr>
          <p:cNvPr id="16" name="Text 14"/>
          <p:cNvSpPr/>
          <p:nvPr/>
        </p:nvSpPr>
        <p:spPr>
          <a:xfrm>
            <a:off x="9450274" y="2690192"/>
            <a:ext cx="1554480" cy="365760"/>
          </a:xfrm>
          <a:custGeom>
            <a:avLst/>
            <a:gdLst/>
            <a:ahLst/>
            <a:cxnLst/>
            <a:rect l="l" t="t" r="r" b="b"/>
            <a:pathLst>
              <a:path w="1554480" h="365760">
                <a:moveTo>
                  <a:pt x="0" y="365760"/>
                </a:moveTo>
                <a:lnTo>
                  <a:pt x="0" y="0"/>
                </a:lnTo>
                <a:lnTo>
                  <a:pt x="1554480" y="0"/>
                </a:lnTo>
                <a:lnTo>
                  <a:pt x="1554480" y="365760"/>
                </a:lnTo>
                <a:lnTo>
                  <a:pt x="0" y="365760"/>
                </a:lnTo>
              </a:path>
            </a:pathLst>
          </a:custGeom>
          <a:noFill/>
          <a:ln/>
        </p:spPr>
        <p:txBody>
          <a:bodyPr wrap="square" lIns="0" tIns="0" rIns="0" bIns="0" numCol="1" spcCol="177800" rtlCol="0" anchor="b"/>
          <a:lstStyle/>
          <a:p>
            <a:pPr marL="0" indent="0" algn="l">
              <a:lnSpc>
                <a:spcPct val="100000"/>
              </a:lnSpc>
              <a:buNone/>
            </a:pPr>
            <a:r>
              <a:rPr lang="en-US" sz="1200" b="1" dirty="0">
                <a:solidFill>
                  <a:srgbClr val="FFFFFF"/>
                </a:solidFill>
                <a:latin typeface="Figtree Bold" pitchFamily="34" charset="0"/>
                <a:ea typeface="Figtree Bold" pitchFamily="34" charset="-122"/>
                <a:cs typeface="Figtree Bold" pitchFamily="34" charset="-120"/>
              </a:rPr>
              <a:t>Ensuring Ethical AI Development</a:t>
            </a:r>
            <a:endParaRPr lang="en-US" sz="1200" dirty="0"/>
          </a:p>
        </p:txBody>
      </p:sp>
      <p:sp>
        <p:nvSpPr>
          <p:cNvPr id="17" name="Text 15"/>
          <p:cNvSpPr/>
          <p:nvPr/>
        </p:nvSpPr>
        <p:spPr>
          <a:xfrm>
            <a:off x="6901527" y="3174925"/>
            <a:ext cx="1547347" cy="1463040"/>
          </a:xfrm>
          <a:custGeom>
            <a:avLst/>
            <a:gdLst/>
            <a:ahLst/>
            <a:cxnLst/>
            <a:rect l="l" t="t" r="r" b="b"/>
            <a:pathLst>
              <a:path w="1547347" h="1463040">
                <a:moveTo>
                  <a:pt x="0" y="1463040"/>
                </a:moveTo>
                <a:lnTo>
                  <a:pt x="0" y="0"/>
                </a:lnTo>
                <a:lnTo>
                  <a:pt x="1547347" y="0"/>
                </a:lnTo>
                <a:lnTo>
                  <a:pt x="1547347" y="1463040"/>
                </a:lnTo>
                <a:lnTo>
                  <a:pt x="0" y="1463040"/>
                </a:lnTo>
              </a:path>
            </a:pathLst>
          </a:custGeom>
          <a:noFill/>
          <a:ln/>
        </p:spPr>
        <p:txBody>
          <a:bodyPr wrap="square" lIns="0" tIns="0" rIns="0" bIns="0" numCol="1" spcCol="177800" rtlCol="0" anchor="t"/>
          <a:lstStyle/>
          <a:p>
            <a:pPr marL="0" indent="0" algn="l">
              <a:lnSpc>
                <a:spcPct val="116667"/>
              </a:lnSpc>
              <a:spcAft>
                <a:spcPts val="1000"/>
              </a:spcAft>
              <a:buNone/>
            </a:pPr>
            <a:r>
              <a:rPr lang="en-US" sz="1000" dirty="0">
                <a:solidFill>
                  <a:srgbClr val="FFFFFF"/>
                </a:solidFill>
                <a:latin typeface="Figtree" pitchFamily="34" charset="0"/>
                <a:ea typeface="Figtree" pitchFamily="34" charset="-122"/>
                <a:cs typeface="Figtree" pitchFamily="34" charset="-120"/>
              </a:rPr>
              <a:t>Utilize high-performance computing</a:t>
            </a:r>
            <a:endParaRPr lang="en-US" sz="1000" dirty="0"/>
          </a:p>
          <a:p>
            <a:pPr marL="0" indent="0" algn="l">
              <a:lnSpc>
                <a:spcPct val="116667"/>
              </a:lnSpc>
              <a:spcAft>
                <a:spcPts val="1000"/>
              </a:spcAft>
              <a:buNone/>
            </a:pPr>
            <a:r>
              <a:rPr lang="en-US" sz="1000" dirty="0">
                <a:solidFill>
                  <a:srgbClr val="FFFFFF"/>
                </a:solidFill>
                <a:latin typeface="Figtree" pitchFamily="34" charset="0"/>
                <a:ea typeface="Figtree" pitchFamily="34" charset="-122"/>
                <a:cs typeface="Figtree" pitchFamily="34" charset="-120"/>
              </a:rPr>
              <a:t>Invest in quantum computing research</a:t>
            </a:r>
            <a:endParaRPr lang="en-US" sz="1000" dirty="0"/>
          </a:p>
        </p:txBody>
      </p:sp>
      <p:sp>
        <p:nvSpPr>
          <p:cNvPr id="18" name="Text 16"/>
          <p:cNvSpPr/>
          <p:nvPr/>
        </p:nvSpPr>
        <p:spPr>
          <a:xfrm>
            <a:off x="6901527" y="2690192"/>
            <a:ext cx="1554480" cy="365760"/>
          </a:xfrm>
          <a:custGeom>
            <a:avLst/>
            <a:gdLst/>
            <a:ahLst/>
            <a:cxnLst/>
            <a:rect l="l" t="t" r="r" b="b"/>
            <a:pathLst>
              <a:path w="1554480" h="365760">
                <a:moveTo>
                  <a:pt x="0" y="365760"/>
                </a:moveTo>
                <a:lnTo>
                  <a:pt x="0" y="0"/>
                </a:lnTo>
                <a:lnTo>
                  <a:pt x="1554480" y="0"/>
                </a:lnTo>
                <a:lnTo>
                  <a:pt x="1554480" y="365760"/>
                </a:lnTo>
                <a:lnTo>
                  <a:pt x="0" y="365760"/>
                </a:lnTo>
              </a:path>
            </a:pathLst>
          </a:custGeom>
          <a:noFill/>
          <a:ln/>
        </p:spPr>
        <p:txBody>
          <a:bodyPr wrap="square" lIns="0" tIns="0" rIns="0" bIns="0" numCol="1" spcCol="177800" rtlCol="0" anchor="b"/>
          <a:lstStyle/>
          <a:p>
            <a:pPr marL="0" indent="0" algn="l">
              <a:lnSpc>
                <a:spcPct val="100000"/>
              </a:lnSpc>
              <a:buNone/>
            </a:pPr>
            <a:r>
              <a:rPr lang="en-US" sz="1200" b="1" dirty="0">
                <a:solidFill>
                  <a:srgbClr val="FFFFFF"/>
                </a:solidFill>
                <a:latin typeface="Figtree Bold" pitchFamily="34" charset="0"/>
                <a:ea typeface="Figtree Bold" pitchFamily="34" charset="-122"/>
                <a:cs typeface="Figtree Bold" pitchFamily="34" charset="-120"/>
              </a:rPr>
              <a:t>Enhancing Computational Power</a:t>
            </a:r>
            <a:endParaRPr lang="en-US" sz="1200" dirty="0"/>
          </a:p>
        </p:txBody>
      </p:sp>
      <p:sp>
        <p:nvSpPr>
          <p:cNvPr id="19" name="Text 17"/>
          <p:cNvSpPr/>
          <p:nvPr/>
        </p:nvSpPr>
        <p:spPr>
          <a:xfrm>
            <a:off x="4335127" y="3174925"/>
            <a:ext cx="1547347" cy="1463040"/>
          </a:xfrm>
          <a:custGeom>
            <a:avLst/>
            <a:gdLst/>
            <a:ahLst/>
            <a:cxnLst/>
            <a:rect l="l" t="t" r="r" b="b"/>
            <a:pathLst>
              <a:path w="1547347" h="1463040">
                <a:moveTo>
                  <a:pt x="0" y="1463040"/>
                </a:moveTo>
                <a:lnTo>
                  <a:pt x="0" y="0"/>
                </a:lnTo>
                <a:lnTo>
                  <a:pt x="1547347" y="0"/>
                </a:lnTo>
                <a:lnTo>
                  <a:pt x="1547347" y="1463040"/>
                </a:lnTo>
                <a:lnTo>
                  <a:pt x="0" y="1463040"/>
                </a:lnTo>
              </a:path>
            </a:pathLst>
          </a:custGeom>
          <a:noFill/>
          <a:ln/>
        </p:spPr>
        <p:txBody>
          <a:bodyPr wrap="square" lIns="0" tIns="0" rIns="0" bIns="0" numCol="1" spcCol="177800" rtlCol="0" anchor="t"/>
          <a:lstStyle/>
          <a:p>
            <a:pPr marL="0" indent="0" algn="l">
              <a:lnSpc>
                <a:spcPct val="116667"/>
              </a:lnSpc>
              <a:spcAft>
                <a:spcPts val="1000"/>
              </a:spcAft>
              <a:buNone/>
            </a:pPr>
            <a:r>
              <a:rPr lang="en-US" sz="1000" dirty="0">
                <a:solidFill>
                  <a:srgbClr val="FFFFFF"/>
                </a:solidFill>
                <a:latin typeface="Figtree" pitchFamily="34" charset="0"/>
                <a:ea typeface="Figtree" pitchFamily="34" charset="-122"/>
                <a:cs typeface="Figtree" pitchFamily="34" charset="-120"/>
              </a:rPr>
              <a:t>Implement deep learning models</a:t>
            </a:r>
            <a:endParaRPr lang="en-US" sz="1000" dirty="0"/>
          </a:p>
          <a:p>
            <a:pPr marL="0" indent="0" algn="l">
              <a:lnSpc>
                <a:spcPct val="116667"/>
              </a:lnSpc>
              <a:spcAft>
                <a:spcPts val="1000"/>
              </a:spcAft>
              <a:buNone/>
            </a:pPr>
            <a:r>
              <a:rPr lang="en-US" sz="1000" dirty="0">
                <a:solidFill>
                  <a:srgbClr val="FFFFFF"/>
                </a:solidFill>
                <a:latin typeface="Figtree" pitchFamily="34" charset="0"/>
                <a:ea typeface="Figtree" pitchFamily="34" charset="-122"/>
                <a:cs typeface="Figtree" pitchFamily="34" charset="-120"/>
              </a:rPr>
              <a:t>Explore reinforcement learning techniques</a:t>
            </a:r>
            <a:endParaRPr lang="en-US" sz="1000" dirty="0"/>
          </a:p>
        </p:txBody>
      </p:sp>
      <p:sp>
        <p:nvSpPr>
          <p:cNvPr id="20" name="Text 18"/>
          <p:cNvSpPr/>
          <p:nvPr/>
        </p:nvSpPr>
        <p:spPr>
          <a:xfrm>
            <a:off x="4335127" y="2690192"/>
            <a:ext cx="1554480" cy="365760"/>
          </a:xfrm>
          <a:custGeom>
            <a:avLst/>
            <a:gdLst/>
            <a:ahLst/>
            <a:cxnLst/>
            <a:rect l="l" t="t" r="r" b="b"/>
            <a:pathLst>
              <a:path w="1554480" h="365760">
                <a:moveTo>
                  <a:pt x="0" y="365760"/>
                </a:moveTo>
                <a:lnTo>
                  <a:pt x="0" y="0"/>
                </a:lnTo>
                <a:lnTo>
                  <a:pt x="1554480" y="0"/>
                </a:lnTo>
                <a:lnTo>
                  <a:pt x="1554480" y="365760"/>
                </a:lnTo>
                <a:lnTo>
                  <a:pt x="0" y="365760"/>
                </a:lnTo>
              </a:path>
            </a:pathLst>
          </a:custGeom>
          <a:noFill/>
          <a:ln/>
        </p:spPr>
        <p:txBody>
          <a:bodyPr wrap="square" lIns="0" tIns="0" rIns="0" bIns="0" numCol="1" spcCol="177800" rtlCol="0" anchor="b"/>
          <a:lstStyle/>
          <a:p>
            <a:pPr marL="0" indent="0" algn="l">
              <a:lnSpc>
                <a:spcPct val="100000"/>
              </a:lnSpc>
              <a:buNone/>
            </a:pPr>
            <a:r>
              <a:rPr lang="en-US" sz="1200" b="1" dirty="0">
                <a:solidFill>
                  <a:srgbClr val="FFFFFF"/>
                </a:solidFill>
                <a:latin typeface="Figtree Bold" pitchFamily="34" charset="0"/>
                <a:ea typeface="Figtree Bold" pitchFamily="34" charset="-122"/>
                <a:cs typeface="Figtree Bold" pitchFamily="34" charset="-120"/>
              </a:rPr>
              <a:t>Developing Advanced Algorithms</a:t>
            </a:r>
            <a:endParaRPr lang="en-US" sz="1200" dirty="0"/>
          </a:p>
        </p:txBody>
      </p:sp>
      <p:sp>
        <p:nvSpPr>
          <p:cNvPr id="21" name="Text 19"/>
          <p:cNvSpPr/>
          <p:nvPr/>
        </p:nvSpPr>
        <p:spPr>
          <a:xfrm>
            <a:off x="1728508" y="3174925"/>
            <a:ext cx="1547347" cy="1463040"/>
          </a:xfrm>
          <a:custGeom>
            <a:avLst/>
            <a:gdLst/>
            <a:ahLst/>
            <a:cxnLst/>
            <a:rect l="l" t="t" r="r" b="b"/>
            <a:pathLst>
              <a:path w="1547347" h="1463040">
                <a:moveTo>
                  <a:pt x="0" y="1463040"/>
                </a:moveTo>
                <a:lnTo>
                  <a:pt x="0" y="0"/>
                </a:lnTo>
                <a:lnTo>
                  <a:pt x="1547347" y="0"/>
                </a:lnTo>
                <a:lnTo>
                  <a:pt x="1547347" y="1463040"/>
                </a:lnTo>
                <a:lnTo>
                  <a:pt x="0" y="1463040"/>
                </a:lnTo>
              </a:path>
            </a:pathLst>
          </a:custGeom>
          <a:noFill/>
          <a:ln/>
        </p:spPr>
        <p:txBody>
          <a:bodyPr wrap="square" lIns="0" tIns="0" rIns="0" bIns="0" numCol="1" spcCol="177800" rtlCol="0" anchor="t"/>
          <a:lstStyle/>
          <a:p>
            <a:pPr marL="0" indent="0" algn="l">
              <a:lnSpc>
                <a:spcPct val="116667"/>
              </a:lnSpc>
              <a:spcAft>
                <a:spcPts val="1000"/>
              </a:spcAft>
              <a:buNone/>
            </a:pPr>
            <a:r>
              <a:rPr lang="en-US" sz="1000" dirty="0">
                <a:solidFill>
                  <a:srgbClr val="FFFFFF"/>
                </a:solidFill>
                <a:latin typeface="Figtree" pitchFamily="34" charset="0"/>
                <a:ea typeface="Figtree" pitchFamily="34" charset="-122"/>
                <a:cs typeface="Figtree" pitchFamily="34" charset="-120"/>
              </a:rPr>
              <a:t>Study cognitive processes</a:t>
            </a:r>
            <a:endParaRPr lang="en-US" sz="1000" dirty="0"/>
          </a:p>
          <a:p>
            <a:pPr marL="0" indent="0" algn="l">
              <a:lnSpc>
                <a:spcPct val="116667"/>
              </a:lnSpc>
              <a:spcAft>
                <a:spcPts val="1000"/>
              </a:spcAft>
              <a:buNone/>
            </a:pPr>
            <a:r>
              <a:rPr lang="en-US" sz="1000" dirty="0">
                <a:solidFill>
                  <a:srgbClr val="FFFFFF"/>
                </a:solidFill>
                <a:latin typeface="Figtree" pitchFamily="34" charset="0"/>
                <a:ea typeface="Figtree" pitchFamily="34" charset="-122"/>
                <a:cs typeface="Figtree" pitchFamily="34" charset="-120"/>
              </a:rPr>
              <a:t>Analyze neural networks</a:t>
            </a:r>
            <a:endParaRPr lang="en-US" sz="1000" dirty="0"/>
          </a:p>
        </p:txBody>
      </p:sp>
      <p:sp>
        <p:nvSpPr>
          <p:cNvPr id="22" name="Text 20"/>
          <p:cNvSpPr/>
          <p:nvPr/>
        </p:nvSpPr>
        <p:spPr>
          <a:xfrm>
            <a:off x="1728507" y="2690192"/>
            <a:ext cx="1554480" cy="365760"/>
          </a:xfrm>
          <a:custGeom>
            <a:avLst/>
            <a:gdLst/>
            <a:ahLst/>
            <a:cxnLst/>
            <a:rect l="l" t="t" r="r" b="b"/>
            <a:pathLst>
              <a:path w="1554480" h="365760">
                <a:moveTo>
                  <a:pt x="0" y="365760"/>
                </a:moveTo>
                <a:lnTo>
                  <a:pt x="0" y="0"/>
                </a:lnTo>
                <a:lnTo>
                  <a:pt x="1554480" y="0"/>
                </a:lnTo>
                <a:lnTo>
                  <a:pt x="1554480" y="365760"/>
                </a:lnTo>
                <a:lnTo>
                  <a:pt x="0" y="365760"/>
                </a:lnTo>
              </a:path>
            </a:pathLst>
          </a:custGeom>
          <a:noFill/>
          <a:ln/>
        </p:spPr>
        <p:txBody>
          <a:bodyPr wrap="square" lIns="0" tIns="0" rIns="0" bIns="0" numCol="1" spcCol="177800" rtlCol="0" anchor="b"/>
          <a:lstStyle/>
          <a:p>
            <a:pPr marL="0" indent="0" algn="l">
              <a:lnSpc>
                <a:spcPct val="100000"/>
              </a:lnSpc>
              <a:buNone/>
            </a:pPr>
            <a:r>
              <a:rPr lang="en-US" sz="1200" b="1" dirty="0">
                <a:solidFill>
                  <a:srgbClr val="FFFFFF"/>
                </a:solidFill>
                <a:latin typeface="Figtree Bold" pitchFamily="34" charset="0"/>
                <a:ea typeface="Figtree Bold" pitchFamily="34" charset="-122"/>
                <a:cs typeface="Figtree Bold" pitchFamily="34" charset="-120"/>
              </a:rPr>
              <a:t>Understanding Human Intelligence</a:t>
            </a:r>
            <a:endParaRPr lang="en-U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772</TotalTime>
  <Words>57</Words>
  <Application>Microsoft Macintosh PowerPoint</Application>
  <PresentationFormat>Widescreen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Figtree</vt:lpstr>
      <vt:lpstr>Figtree Bold</vt:lpstr>
      <vt:lpstr>Office Theme</vt:lpstr>
      <vt:lpstr>PowerPoint Presentation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SlideSpeak</dc:creator>
  <cp:lastModifiedBy>Kevin Gödecke</cp:lastModifiedBy>
  <cp:revision>2</cp:revision>
  <dcterms:created xsi:type="dcterms:W3CDTF">2024-12-05T08:47:21Z</dcterms:created>
  <dcterms:modified xsi:type="dcterms:W3CDTF">2024-12-05T21:42:40Z</dcterms:modified>
</cp:coreProperties>
</file>