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Wildlife in Africa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Exploring the Rich Biodiversity of the African Continent</a:t>
            </a:r>
          </a:p>
          <a:p>
            <a:r>
              <a:t>Your Name</a:t>
            </a:r>
          </a:p>
          <a:p>
            <a:r>
              <a:t>Date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Africa’s wildlife is rich, diverse, and deeply interconnected with the land and people.</a:t>
            </a:r>
          </a:p>
          <a:p>
            <a:r>
              <a:t>• Protecting wildlife is not just about animals — it's about preserving a shared future.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Any questions?</a:t>
            </a:r>
          </a:p>
          <a:p>
            <a:r>
              <a:t>Thank you for your attention!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Africa is home to some of the most diverse and iconic wildlife on the planet.</a:t>
            </a:r>
          </a:p>
          <a:p>
            <a:r>
              <a:t>• Vast ecosystems: savannas, rainforests, deserts, wetlands.</a:t>
            </a:r>
          </a:p>
          <a:p>
            <a:r>
              <a:t>• Wildlife plays a vital role in culture, economy, and ecology.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Major Ecosystems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Savanna: Grasslands with scattered trees; home to lions, elephants, and zebras.</a:t>
            </a:r>
          </a:p>
          <a:p>
            <a:r>
              <a:t>• Rainforests: Dense forests in central Africa; home to gorillas, chimpanzees, and okapis.</a:t>
            </a:r>
          </a:p>
          <a:p>
            <a:r>
              <a:t>• Deserts: Sahara and Namib; adapted species like fennec foxes and addax antelopes.</a:t>
            </a:r>
          </a:p>
          <a:p>
            <a:r>
              <a:t>• Wetlands: Nile and Okavango Delta; rich birdlife and aquatic animals.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The Big Five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Lion – Apex predator of the savanna.</a:t>
            </a:r>
          </a:p>
          <a:p>
            <a:r>
              <a:t>• Elephant – Largest land animal.</a:t>
            </a:r>
          </a:p>
          <a:p>
            <a:r>
              <a:t>• Buffalo – Strong and unpredictable.</a:t>
            </a:r>
          </a:p>
          <a:p>
            <a:r>
              <a:t>• Leopard – Stealthy and elusive.</a:t>
            </a:r>
          </a:p>
          <a:p>
            <a:r>
              <a:t>• Rhinoceros – Critically endangered due to poaching.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Unique African Animals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Giraffe – Tallest animal on earth.</a:t>
            </a:r>
          </a:p>
          <a:p>
            <a:r>
              <a:t>• Zebra – Famous for their black and white stripes.</a:t>
            </a:r>
          </a:p>
          <a:p>
            <a:r>
              <a:t>• Meerkat – Social animals of the Kalahari.</a:t>
            </a:r>
          </a:p>
          <a:p>
            <a:r>
              <a:t>• Hippo – One of the most dangerous animals in Africa.</a:t>
            </a:r>
          </a:p>
          <a:p>
            <a:r>
              <a:t>• Wildebeest – Known for the Great Migration.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Endangered Species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Black Rhino – Victim of poaching for its horn.</a:t>
            </a:r>
          </a:p>
          <a:p>
            <a:r>
              <a:t>• Mountain Gorilla – Threatened by habitat loss and conflict.</a:t>
            </a:r>
          </a:p>
          <a:p>
            <a:r>
              <a:t>• African Wild Dog – Very few packs remain in the wild.</a:t>
            </a:r>
          </a:p>
          <a:p>
            <a:r>
              <a:t>• Conservation efforts are crucial for survival.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Conservation Efforts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National parks and reserves: Serengeti, Kruger, Masai Mara.</a:t>
            </a:r>
          </a:p>
          <a:p>
            <a:r>
              <a:t>• Anti-poaching laws and enforcement.</a:t>
            </a:r>
          </a:p>
          <a:p>
            <a:r>
              <a:t>• Community-based conservation programs.</a:t>
            </a:r>
          </a:p>
          <a:p>
            <a:r>
              <a:t>• Wildlife tourism funding protection efforts.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Human-Wildlife Conflict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Habitat loss due to farming and development.</a:t>
            </a:r>
          </a:p>
          <a:p>
            <a:r>
              <a:t>• Poaching and illegal wildlife trade.</a:t>
            </a:r>
          </a:p>
          <a:p>
            <a:r>
              <a:t>• Climate change impacts on ecosystems.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What Can We Do?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Support ethical tourism.</a:t>
            </a:r>
          </a:p>
          <a:p>
            <a:r>
              <a:t>• Donate to or volunteer with wildlife organizations.</a:t>
            </a:r>
          </a:p>
          <a:p>
            <a:r>
              <a:t>• Raise awareness about endangered species.</a:t>
            </a:r>
          </a:p>
          <a:p>
            <a:r>
              <a:t>• Reduce, reuse, recycle — protect natural habitats globally.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