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notesMasterIdLst>
    <p:notesMasterId r:id="rId2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6d73699eb46c71f767d9e626a3a2d444f4e9ae84.png"/><Relationship Id="rId2" Type="http://schemas.openxmlformats.org/officeDocument/2006/relationships/image" Target="../media/3e4704dda8a6efa7391425b50b24692269c2b0c4.png"/><Relationship Id="rId3" Type="http://schemas.openxmlformats.org/officeDocument/2006/relationships/image" Target="../media/7a604b2c69759e740ab5f7526adff7cc8c4bad58.png"/><Relationship Id="rId4" Type="http://schemas.openxmlformats.org/officeDocument/2006/relationships/image" Target="../media/f52d6f6af8416b85345b726dd4689baa26a2e2c3.png"/><Relationship Id="rId5" Type="http://schemas.openxmlformats.org/officeDocument/2006/relationships/image" Target="../media/7e8f45cfe275cfca02ead61b97ecc6ccc0b0084a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f1ef84d154b27385bc469c3eb943f3bccabda3dc.png"/><Relationship Id="rId2" Type="http://schemas.openxmlformats.org/officeDocument/2006/relationships/image" Target="../media/cced0eab1b40388a7234df3e0ff88b5f244b2528.png"/><Relationship Id="rId3" Type="http://schemas.openxmlformats.org/officeDocument/2006/relationships/image" Target="../media/68a57d19db9321cddc5ca19169fe80a57e2ba4a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1ae5e55e6b5f978a1c93b88916a6feefb3eece5f.jpg"/><Relationship Id="rId2" Type="http://schemas.openxmlformats.org/officeDocument/2006/relationships/image" Target="../media/73dc54472672ac646519f701ac8f994296b3865f.png"/><Relationship Id="rId3" Type="http://schemas.openxmlformats.org/officeDocument/2006/relationships/image" Target="../media/06af2f421d2c7e1f7429255bff6de819d04dc68d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8f51fa0e7de7e0d0a6aae4ce923eefccdab77edd.png"/><Relationship Id="rId2" Type="http://schemas.openxmlformats.org/officeDocument/2006/relationships/image" Target="../media/2699c6a9c7148a151a2d93746bc061ebc856b3e6.png"/><Relationship Id="rId3" Type="http://schemas.openxmlformats.org/officeDocument/2006/relationships/image" Target="../media/39118f03dc338cc792eee5a127977ae326456581.png"/><Relationship Id="rId4" Type="http://schemas.openxmlformats.org/officeDocument/2006/relationships/image" Target="../media/09ba1ec75973b3dd32dc70c17dbd0c431ab07014.png"/><Relationship Id="rId5" Type="http://schemas.openxmlformats.org/officeDocument/2006/relationships/image" Target="../media/0e4a9a865a9498cf4312e21718d1718b3f2bfc0a.png"/><Relationship Id="rId6" Type="http://schemas.openxmlformats.org/officeDocument/2006/relationships/image" Target="../media/62f3841cdfb98a4176e3495c83e1163ff68cefc2.png"/><Relationship Id="rId7" Type="http://schemas.openxmlformats.org/officeDocument/2006/relationships/image" Target="../media/d846fbc681d723a83d395fce3b6affcdfc8f25d9.png"/><Relationship Id="rId8" Type="http://schemas.openxmlformats.org/officeDocument/2006/relationships/image" Target="../media/4d57f8cd0c38bff5549b99ef710b949efce97a7c.png"/><Relationship Id="rId9" Type="http://schemas.openxmlformats.org/officeDocument/2006/relationships/image" Target="../media/9a47abd4049c26c0f40e85fc2097d98b5687b3d8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ce1cc02ca4d703c095d00e8668a6b93b21b08ceb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a160205634667c78ddccb6e02f95ec53ff9bd669.png"/><Relationship Id="rId2" Type="http://schemas.openxmlformats.org/officeDocument/2006/relationships/image" Target="../media/1d3b9a9890813ee11078c4d587ac06e61e539737.png"/><Relationship Id="rId3" Type="http://schemas.openxmlformats.org/officeDocument/2006/relationships/image" Target="../media/0ba9d6cbbef634180963faa1f561280d992c0506.png"/><Relationship Id="rId4" Type="http://schemas.openxmlformats.org/officeDocument/2006/relationships/image" Target="../media/1faab6d48d60dfca1637d4f185216b02e5b9043b.png"/><Relationship Id="rId5" Type="http://schemas.openxmlformats.org/officeDocument/2006/relationships/image" Target="../media/94c7bddb1c4d012076ba5677f9d05baaa3195954.png"/><Relationship Id="rId6" Type="http://schemas.openxmlformats.org/officeDocument/2006/relationships/image" Target="../media/60eeac5080a5d8e7435bead7ec080692866e7f08.png"/><Relationship Id="rId7" Type="http://schemas.openxmlformats.org/officeDocument/2006/relationships/image" Target="../media/b15f592e9dba34d6e5a028714145b3fb4ddece58.png"/><Relationship Id="rId8" Type="http://schemas.openxmlformats.org/officeDocument/2006/relationships/image" Target="../media/d7cfa88479f138e8b3fe6015224412cd1d76952b.png"/><Relationship Id="rId9" Type="http://schemas.openxmlformats.org/officeDocument/2006/relationships/image" Target="../media/236c5a894a2f6ebeca06f2c044bfebc68cdb39b7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bc85cb703e187f568d71fdf8f6451d63a6646866.png"/><Relationship Id="rId3" Type="http://schemas.openxmlformats.org/officeDocument/2006/relationships/image" Target="../media/6b4daa1eecf3eef4fa2c0791bbe8704220b8570b.png"/><Relationship Id="rId4" Type="http://schemas.openxmlformats.org/officeDocument/2006/relationships/image" Target="../media/6b4daa1eecf3eef4fa2c0791bbe8704220b8570b.png"/><Relationship Id="rId5" Type="http://schemas.openxmlformats.org/officeDocument/2006/relationships/image" Target="../media/6b4daa1eecf3eef4fa2c0791bbe8704220b8570b.png"/><Relationship Id="rId6" Type="http://schemas.openxmlformats.org/officeDocument/2006/relationships/image" Target="../media/5233b00944f399ffdb5d7396fe22d7f3085dcde3.png"/><Relationship Id="rId7" Type="http://schemas.openxmlformats.org/officeDocument/2006/relationships/image" Target="../media/2c88033fd7ff6b3bea9c8afc205d30dfebb12d94.jpg"/><Relationship Id="rId8" Type="http://schemas.openxmlformats.org/officeDocument/2006/relationships/image" Target="../media/5233b00944f399ffdb5d7396fe22d7f3085dcde3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4fe68f4ee17e10f56e296a6ea67ad0b885c342b4.png"/><Relationship Id="rId2" Type="http://schemas.openxmlformats.org/officeDocument/2006/relationships/image" Target="../media/20f244abb232935a8b2a892e6f20d5aa1431c292.png"/><Relationship Id="rId3" Type="http://schemas.openxmlformats.org/officeDocument/2006/relationships/image" Target="../media/cce1cb8029c367cadefd922413dbfff2fe2bc3f9.png"/><Relationship Id="rId4" Type="http://schemas.openxmlformats.org/officeDocument/2006/relationships/image" Target="../media/60efaab383c66f4ea83ff7a2db79595ee3f4bccd.png"/><Relationship Id="rId5" Type="http://schemas.openxmlformats.org/officeDocument/2006/relationships/image" Target="../media/0077cb8f7cb28e7b4162ed86e24b366678f21538.png"/><Relationship Id="rId6" Type="http://schemas.openxmlformats.org/officeDocument/2006/relationships/image" Target="../media/07822ddcd5636d3d03f0ec4afeb3361144ba34c5.png"/><Relationship Id="rId7" Type="http://schemas.openxmlformats.org/officeDocument/2006/relationships/image" Target="../media/bee362c40e5ac74d52fb0f2092f67f02b363ad14.png"/><Relationship Id="rId8" Type="http://schemas.openxmlformats.org/officeDocument/2006/relationships/image" Target="../media/403a0bf680cc0704b20104e5c0c151f1cd472b56.png"/><Relationship Id="rId9" Type="http://schemas.openxmlformats.org/officeDocument/2006/relationships/image" Target="../media/9f812a0eb1a8245a79faf12a229ace257f34b428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ec2971ebdef541c955998df9f22859e39d71620c.png"/><Relationship Id="rId2" Type="http://schemas.openxmlformats.org/officeDocument/2006/relationships/image" Target="../media/ec2971ebdef541c955998df9f22859e39d71620c.png"/><Relationship Id="rId3" Type="http://schemas.openxmlformats.org/officeDocument/2006/relationships/image" Target="../media/ec2971ebdef541c955998df9f22859e39d71620c.png"/><Relationship Id="rId4" Type="http://schemas.openxmlformats.org/officeDocument/2006/relationships/image" Target="../media/ec2971ebdef541c955998df9f22859e39d71620c.png"/><Relationship Id="rId5" Type="http://schemas.openxmlformats.org/officeDocument/2006/relationships/image" Target="../media/ec2971ebdef541c955998df9f22859e39d71620c.png"/><Relationship Id="rId6" Type="http://schemas.openxmlformats.org/officeDocument/2006/relationships/image" Target="../media/ec2971ebdef541c955998df9f22859e39d71620c.png"/><Relationship Id="rId7" Type="http://schemas.openxmlformats.org/officeDocument/2006/relationships/image" Target="../media/ec2971ebdef541c955998df9f22859e39d71620c.png"/><Relationship Id="rId8" Type="http://schemas.openxmlformats.org/officeDocument/2006/relationships/image" Target="../media/e486eb4ed9f940686c60171e92644a0877fe41ea.png"/><Relationship Id="rId9" Type="http://schemas.openxmlformats.org/officeDocument/2006/relationships/image" Target="../media/ffdb7cbd54a798addeef58a86e6939165ea5ab21.png"/><Relationship Id="rId10" Type="http://schemas.openxmlformats.org/officeDocument/2006/relationships/image" Target="../media/e92b9f646a984617677183a19f28d468a1452c34.png"/><Relationship Id="rId11" Type="http://schemas.openxmlformats.org/officeDocument/2006/relationships/image" Target="../media/c5c196e31e93c1036a0bd970334a659a69c8f61b.png"/><Relationship Id="rId12" Type="http://schemas.openxmlformats.org/officeDocument/2006/relationships/image" Target="../media/a181cc451ccef9cd323a7afd29d883073d0f34c9.png"/><Relationship Id="rId13" Type="http://schemas.openxmlformats.org/officeDocument/2006/relationships/image" Target="../media/83b871838dc556a213bda2efdd33c767d34effb6.png"/><Relationship Id="rId14" Type="http://schemas.openxmlformats.org/officeDocument/2006/relationships/image" Target="../media/12fb36b203daa997deace89ef8d31958ebf7308d.png"/><Relationship Id="rId15" Type="http://schemas.openxmlformats.org/officeDocument/2006/relationships/image" Target="../media/c60a22a53b66900d7c7ab83ee0fc981ebd772c7d.png"/><Relationship Id="rId16" Type="http://schemas.openxmlformats.org/officeDocument/2006/relationships/image" Target="../media/2af6f02b42e270e66b0143bf6de8ec8078c65888.jp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97b5b45a90f73ad672dbcb137bdd26c938111489.jpg"/><Relationship Id="rId2" Type="http://schemas.openxmlformats.org/officeDocument/2006/relationships/image" Target="../media/97b5b45a90f73ad672dbcb137bdd26c938111489.jpg"/><Relationship Id="rId3" Type="http://schemas.openxmlformats.org/officeDocument/2006/relationships/image" Target="../media/20dd544b39f7b39e07ff8a389483314efbb490ca.png"/><Relationship Id="rId4" Type="http://schemas.openxmlformats.org/officeDocument/2006/relationships/image" Target="../media/20dd544b39f7b39e07ff8a389483314efbb490ca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ce1cc02ca4d703c095d00e8668a6b93b21b08ceb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caf619b33724c5461dbe2e4213bc7a8f59b1bdff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4fe68f4ee17e10f56e296a6ea67ad0b885c342b4.png"/><Relationship Id="rId2" Type="http://schemas.openxmlformats.org/officeDocument/2006/relationships/image" Target="../media/20f244abb232935a8b2a892e6f20d5aa1431c292.png"/><Relationship Id="rId3" Type="http://schemas.openxmlformats.org/officeDocument/2006/relationships/image" Target="../media/cce1cb8029c367cadefd922413dbfff2fe2bc3f9.png"/><Relationship Id="rId4" Type="http://schemas.openxmlformats.org/officeDocument/2006/relationships/image" Target="../media/60efaab383c66f4ea83ff7a2db79595ee3f4bccd.png"/><Relationship Id="rId5" Type="http://schemas.openxmlformats.org/officeDocument/2006/relationships/image" Target="../media/0077cb8f7cb28e7b4162ed86e24b366678f21538.png"/><Relationship Id="rId6" Type="http://schemas.openxmlformats.org/officeDocument/2006/relationships/image" Target="../media/07822ddcd5636d3d03f0ec4afeb3361144ba34c5.png"/><Relationship Id="rId7" Type="http://schemas.openxmlformats.org/officeDocument/2006/relationships/image" Target="../media/bee362c40e5ac74d52fb0f2092f67f02b363ad14.png"/><Relationship Id="rId8" Type="http://schemas.openxmlformats.org/officeDocument/2006/relationships/image" Target="../media/403a0bf680cc0704b20104e5c0c151f1cd472b56.png"/><Relationship Id="rId9" Type="http://schemas.openxmlformats.org/officeDocument/2006/relationships/image" Target="../media/9f812a0eb1a8245a79faf12a229ace257f34b428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e4164fd2845bb664bc93f9fe390b9b57347410ca.jpg"/><Relationship Id="rId3" Type="http://schemas.openxmlformats.org/officeDocument/2006/relationships/image" Target="../media/e4164fd2845bb664bc93f9fe390b9b57347410ca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ce1cc02ca4d703c095d00e8668a6b93b21b08ceb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4fe68f4ee17e10f56e296a6ea67ad0b885c342b4.png"/><Relationship Id="rId2" Type="http://schemas.openxmlformats.org/officeDocument/2006/relationships/image" Target="../media/20f244abb232935a8b2a892e6f20d5aa1431c292.png"/><Relationship Id="rId3" Type="http://schemas.openxmlformats.org/officeDocument/2006/relationships/image" Target="../media/cce1cb8029c367cadefd922413dbfff2fe2bc3f9.png"/><Relationship Id="rId4" Type="http://schemas.openxmlformats.org/officeDocument/2006/relationships/image" Target="../media/60efaab383c66f4ea83ff7a2db79595ee3f4bccd.png"/><Relationship Id="rId5" Type="http://schemas.openxmlformats.org/officeDocument/2006/relationships/image" Target="../media/0077cb8f7cb28e7b4162ed86e24b366678f21538.png"/><Relationship Id="rId6" Type="http://schemas.openxmlformats.org/officeDocument/2006/relationships/image" Target="../media/07822ddcd5636d3d03f0ec4afeb3361144ba34c5.png"/><Relationship Id="rId7" Type="http://schemas.openxmlformats.org/officeDocument/2006/relationships/image" Target="../media/bee362c40e5ac74d52fb0f2092f67f02b363ad14.png"/><Relationship Id="rId8" Type="http://schemas.openxmlformats.org/officeDocument/2006/relationships/image" Target="../media/403a0bf680cc0704b20104e5c0c151f1cd472b56.png"/><Relationship Id="rId9" Type="http://schemas.openxmlformats.org/officeDocument/2006/relationships/image" Target="../media/9f812a0eb1a8245a79faf12a229ace257f34b428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df1d598335bc3b602474b1491049faed706ba72b.png"/><Relationship Id="rId2" Type="http://schemas.openxmlformats.org/officeDocument/2006/relationships/image" Target="../media/631677d03598dcdd60da0caf9119ed26f9d17cdd.png"/><Relationship Id="rId3" Type="http://schemas.openxmlformats.org/officeDocument/2006/relationships/image" Target="../media/631677d03598dcdd60da0caf9119ed26f9d17cdd.png"/><Relationship Id="rId4" Type="http://schemas.openxmlformats.org/officeDocument/2006/relationships/image" Target="../media/75432d6349ba87232492b29699180a4897e44296.png"/><Relationship Id="rId5" Type="http://schemas.openxmlformats.org/officeDocument/2006/relationships/image" Target="../media/a63b4497061a782f0334247ea93768c5a2b621d5.png"/><Relationship Id="rId6" Type="http://schemas.openxmlformats.org/officeDocument/2006/relationships/image" Target="../media/d4b34cb8c6e67a55638c24b9438e97a5f8c7b296.png"/><Relationship Id="rId7" Type="http://schemas.openxmlformats.org/officeDocument/2006/relationships/image" Target="../media/0434a35c0e49b250c4880ecbe0e18ce377c16af5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9c6d01394cc97db2714a026388fb7cc9a6865b24.png"/><Relationship Id="rId3" Type="http://schemas.openxmlformats.org/officeDocument/2006/relationships/image" Target="../media/9c6d01394cc97db2714a026388fb7cc9a6865b24.png"/><Relationship Id="rId4" Type="http://schemas.openxmlformats.org/officeDocument/2006/relationships/image" Target="../media/9c6d01394cc97db2714a026388fb7cc9a6865b24.png"/><Relationship Id="rId5" Type="http://schemas.openxmlformats.org/officeDocument/2006/relationships/image" Target="../media/9c6d01394cc97db2714a026388fb7cc9a6865b24.png"/><Relationship Id="rId6" Type="http://schemas.openxmlformats.org/officeDocument/2006/relationships/image" Target="../media/8290ff966d06abbf54eadb098a4b7914bd84d296.jp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a160205634667c78ddccb6e02f95ec53ff9bd669.png"/><Relationship Id="rId2" Type="http://schemas.openxmlformats.org/officeDocument/2006/relationships/image" Target="../media/1d3b9a9890813ee11078c4d587ac06e61e539737.png"/><Relationship Id="rId3" Type="http://schemas.openxmlformats.org/officeDocument/2006/relationships/image" Target="../media/0ba9d6cbbef634180963faa1f561280d992c0506.png"/><Relationship Id="rId4" Type="http://schemas.openxmlformats.org/officeDocument/2006/relationships/image" Target="../media/1faab6d48d60dfca1637d4f185216b02e5b9043b.png"/><Relationship Id="rId5" Type="http://schemas.openxmlformats.org/officeDocument/2006/relationships/image" Target="../media/94c7bddb1c4d012076ba5677f9d05baaa3195954.png"/><Relationship Id="rId6" Type="http://schemas.openxmlformats.org/officeDocument/2006/relationships/image" Target="../media/60eeac5080a5d8e7435bead7ec080692866e7f08.png"/><Relationship Id="rId7" Type="http://schemas.openxmlformats.org/officeDocument/2006/relationships/image" Target="../media/b15f592e9dba34d6e5a028714145b3fb4ddece58.png"/><Relationship Id="rId8" Type="http://schemas.openxmlformats.org/officeDocument/2006/relationships/image" Target="../media/d7cfa88479f138e8b3fe6015224412cd1d76952b.png"/><Relationship Id="rId9" Type="http://schemas.openxmlformats.org/officeDocument/2006/relationships/image" Target="../media/236c5a894a2f6ebeca06f2c044bfebc68cdb39b7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74916" y="841023"/>
            <a:ext cx="10242168" cy="5175953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2353" y="5306349"/>
            <a:ext cx="1048949" cy="1073880"/>
          </a:xfrm>
          <a:custGeom>
            <a:avLst/>
            <a:gdLst/>
            <a:ahLst/>
            <a:cxnLst/>
            <a:rect l="l" t="t" r="r" b="b"/>
            <a:pathLst>
              <a:path w="1048949" h="1073880">
                <a:moveTo>
                  <a:pt x="559163" y="1073654"/>
                </a:moveTo>
                <a:cubicBezTo>
                  <a:pt x="689516" y="1068446"/>
                  <a:pt x="801366" y="980216"/>
                  <a:pt x="868047" y="872936"/>
                </a:cubicBezTo>
                <a:cubicBezTo>
                  <a:pt x="951376" y="739087"/>
                  <a:pt x="981921" y="573656"/>
                  <a:pt x="1008355" y="420521"/>
                </a:cubicBezTo>
                <a:cubicBezTo>
                  <a:pt x="1023124" y="335018"/>
                  <a:pt x="1034232" y="248882"/>
                  <a:pt x="1041543" y="162371"/>
                </a:cubicBezTo>
                <a:cubicBezTo>
                  <a:pt x="1045267" y="118138"/>
                  <a:pt x="1068827" y="33559"/>
                  <a:pt x="1006099" y="22058"/>
                </a:cubicBezTo>
                <a:cubicBezTo>
                  <a:pt x="968946" y="15206"/>
                  <a:pt x="925572" y="21284"/>
                  <a:pt x="887872" y="21284"/>
                </a:cubicBezTo>
                <a:cubicBezTo>
                  <a:pt x="841866" y="21359"/>
                  <a:pt x="795775" y="20737"/>
                  <a:pt x="749757" y="21359"/>
                </a:cubicBezTo>
                <a:cubicBezTo>
                  <a:pt x="688268" y="22283"/>
                  <a:pt x="678009" y="51675"/>
                  <a:pt x="674978" y="108344"/>
                </a:cubicBezTo>
                <a:cubicBezTo>
                  <a:pt x="670090" y="199677"/>
                  <a:pt x="675922" y="291172"/>
                  <a:pt x="677160" y="382516"/>
                </a:cubicBezTo>
                <a:cubicBezTo>
                  <a:pt x="678324" y="468792"/>
                  <a:pt x="681439" y="567449"/>
                  <a:pt x="652446" y="649837"/>
                </a:cubicBezTo>
                <a:cubicBezTo>
                  <a:pt x="639785" y="685909"/>
                  <a:pt x="597272" y="683031"/>
                  <a:pt x="574730" y="657923"/>
                </a:cubicBezTo>
                <a:cubicBezTo>
                  <a:pt x="556384" y="637477"/>
                  <a:pt x="540597" y="615408"/>
                  <a:pt x="526919" y="591611"/>
                </a:cubicBezTo>
                <a:cubicBezTo>
                  <a:pt x="504230" y="552200"/>
                  <a:pt x="487898" y="509599"/>
                  <a:pt x="475772" y="465838"/>
                </a:cubicBezTo>
                <a:cubicBezTo>
                  <a:pt x="447880" y="365409"/>
                  <a:pt x="443517" y="260781"/>
                  <a:pt x="432796" y="157624"/>
                </a:cubicBezTo>
                <a:cubicBezTo>
                  <a:pt x="426429" y="96681"/>
                  <a:pt x="429062" y="34192"/>
                  <a:pt x="355615" y="27416"/>
                </a:cubicBezTo>
                <a:cubicBezTo>
                  <a:pt x="250374" y="17858"/>
                  <a:pt x="143884" y="15603"/>
                  <a:pt x="38329" y="9697"/>
                </a:cubicBezTo>
                <a:cubicBezTo>
                  <a:pt x="33745" y="9386"/>
                  <a:pt x="30021" y="10320"/>
                  <a:pt x="26832" y="11877"/>
                </a:cubicBezTo>
                <a:cubicBezTo>
                  <a:pt x="24493" y="-4059"/>
                  <a:pt x="-378" y="-4210"/>
                  <a:pt x="10" y="12962"/>
                </a:cubicBezTo>
                <a:cubicBezTo>
                  <a:pt x="6619" y="314346"/>
                  <a:pt x="51703" y="642534"/>
                  <a:pt x="239412" y="889505"/>
                </a:cubicBezTo>
                <a:cubicBezTo>
                  <a:pt x="315671" y="989784"/>
                  <a:pt x="426345" y="1078959"/>
                  <a:pt x="559174" y="1073665"/>
                </a:cubicBezTo>
                <a:lnTo>
                  <a:pt x="559163" y="1073654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1752" y="522662"/>
            <a:ext cx="1321086" cy="1242373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236950" y="1071763"/>
            <a:ext cx="360883" cy="343098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981200" y="4635990"/>
            <a:ext cx="5372100" cy="887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Exploring Iconic Species, Ecosystems, and Conservation Challenges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981200" y="2216480"/>
            <a:ext cx="5372100" cy="2279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Rich Tapestry of African Wildlife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1981200" y="10642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02379" y="676127"/>
            <a:ext cx="999831" cy="1012024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449831" y="1170556"/>
            <a:ext cx="4487170" cy="4492990"/>
          </a:xfrm>
          <a:custGeom>
            <a:avLst/>
            <a:gdLst/>
            <a:ahLst/>
            <a:cxnLst/>
            <a:rect l="l" t="t" r="r" b="b"/>
            <a:pathLst>
              <a:path w="4487170" h="4492990">
                <a:moveTo>
                  <a:pt x="0" y="2246495"/>
                </a:moveTo>
                <a:cubicBezTo>
                  <a:pt x="0" y="1005801"/>
                  <a:pt x="1004498" y="0"/>
                  <a:pt x="2243585" y="0"/>
                </a:cubicBezTo>
                <a:cubicBezTo>
                  <a:pt x="3482672" y="0"/>
                  <a:pt x="4487170" y="1005801"/>
                  <a:pt x="4487170" y="2246495"/>
                </a:cubicBezTo>
                <a:cubicBezTo>
                  <a:pt x="4487170" y="3487189"/>
                  <a:pt x="3482672" y="4492990"/>
                  <a:pt x="2243585" y="4492990"/>
                </a:cubicBezTo>
                <a:cubicBezTo>
                  <a:pt x="1004498" y="4492990"/>
                  <a:pt x="0" y="3487189"/>
                  <a:pt x="0" y="2246495"/>
                </a:cubicBezTo>
              </a:path>
            </a:pathLst>
          </a:custGeom>
          <a:blipFill>
            <a:blip r:embed="rId5"/>
            <a:srcRect/>
            <a:stretch>
              <a:fillRect l="0" r="0" t="16684" b="16684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1611" y="447675"/>
            <a:ext cx="5698218" cy="5698218"/>
          </a:xfrm>
          <a:custGeom>
            <a:avLst/>
            <a:gdLst/>
            <a:ahLst/>
            <a:cxnLst/>
            <a:rect l="l" t="t" r="r" b="b"/>
            <a:pathLst>
              <a:path w="5698218" h="5698218">
                <a:moveTo>
                  <a:pt x="0" y="2849109"/>
                </a:moveTo>
                <a:cubicBezTo>
                  <a:pt x="0" y="1275603"/>
                  <a:pt x="1275603" y="0"/>
                  <a:pt x="2849109" y="0"/>
                </a:cubicBezTo>
                <a:cubicBezTo>
                  <a:pt x="4422615" y="0"/>
                  <a:pt x="5698218" y="1275603"/>
                  <a:pt x="5698218" y="2849109"/>
                </a:cubicBezTo>
                <a:cubicBezTo>
                  <a:pt x="5698218" y="4422615"/>
                  <a:pt x="4422615" y="5698218"/>
                  <a:pt x="2849109" y="5698218"/>
                </a:cubicBezTo>
                <a:cubicBezTo>
                  <a:pt x="1275603" y="5698218"/>
                  <a:pt x="0" y="4422615"/>
                  <a:pt x="0" y="2849109"/>
                </a:cubicBez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88811" y="904875"/>
            <a:ext cx="4783818" cy="4783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future will be shaped by how we care for our ecosystems today.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31611" y="447675"/>
            <a:ext cx="5698218" cy="5698218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339320" y="913521"/>
            <a:ext cx="756680" cy="540486"/>
          </a:xfrm>
          <a:custGeom>
            <a:avLst/>
            <a:gdLst/>
            <a:ahLst/>
            <a:cxnLst/>
            <a:rect l="l" t="t" r="r" b="b"/>
            <a:pathLst>
              <a:path w="756680" h="540486">
                <a:moveTo>
                  <a:pt x="756680" y="337804"/>
                </a:moveTo>
                <a:cubicBezTo>
                  <a:pt x="756680" y="449787"/>
                  <a:pt x="665984" y="540486"/>
                  <a:pt x="553996" y="540486"/>
                </a:cubicBezTo>
                <a:lnTo>
                  <a:pt x="540481" y="540486"/>
                </a:lnTo>
                <a:cubicBezTo>
                  <a:pt x="510585" y="540486"/>
                  <a:pt x="486432" y="516332"/>
                  <a:pt x="486432" y="486437"/>
                </a:cubicBezTo>
                <a:cubicBezTo>
                  <a:pt x="486432" y="456543"/>
                  <a:pt x="510585" y="432389"/>
                  <a:pt x="540481" y="432389"/>
                </a:cubicBezTo>
                <a:lnTo>
                  <a:pt x="553996" y="432389"/>
                </a:lnTo>
                <a:cubicBezTo>
                  <a:pt x="606184" y="432389"/>
                  <a:pt x="648581" y="389993"/>
                  <a:pt x="648581" y="337804"/>
                </a:cubicBezTo>
                <a:lnTo>
                  <a:pt x="648581" y="324292"/>
                </a:lnTo>
                <a:lnTo>
                  <a:pt x="540481" y="324292"/>
                </a:lnTo>
                <a:cubicBezTo>
                  <a:pt x="480863" y="324292"/>
                  <a:pt x="432382" y="275816"/>
                  <a:pt x="432382" y="216194"/>
                </a:cubicBezTo>
                <a:lnTo>
                  <a:pt x="432382" y="108097"/>
                </a:lnTo>
                <a:cubicBezTo>
                  <a:pt x="432382" y="48476"/>
                  <a:pt x="480855" y="0"/>
                  <a:pt x="540481" y="0"/>
                </a:cubicBezTo>
                <a:lnTo>
                  <a:pt x="648581" y="0"/>
                </a:lnTo>
                <a:cubicBezTo>
                  <a:pt x="708199" y="0"/>
                  <a:pt x="756680" y="48476"/>
                  <a:pt x="756680" y="108097"/>
                </a:cubicBezTo>
                <a:lnTo>
                  <a:pt x="756680" y="337804"/>
                </a:lnTo>
              </a:path>
              <a:path w="756680" h="540486">
                <a:moveTo>
                  <a:pt x="324290" y="337804"/>
                </a:moveTo>
                <a:cubicBezTo>
                  <a:pt x="324290" y="449787"/>
                  <a:pt x="233587" y="540486"/>
                  <a:pt x="121606" y="540486"/>
                </a:cubicBezTo>
                <a:lnTo>
                  <a:pt x="108092" y="540486"/>
                </a:lnTo>
                <a:cubicBezTo>
                  <a:pt x="78195" y="540486"/>
                  <a:pt x="54042" y="516332"/>
                  <a:pt x="54042" y="486437"/>
                </a:cubicBezTo>
                <a:cubicBezTo>
                  <a:pt x="54042" y="456543"/>
                  <a:pt x="78195" y="432389"/>
                  <a:pt x="108092" y="432389"/>
                </a:cubicBezTo>
                <a:lnTo>
                  <a:pt x="121606" y="432389"/>
                </a:lnTo>
                <a:cubicBezTo>
                  <a:pt x="173794" y="432389"/>
                  <a:pt x="216191" y="389993"/>
                  <a:pt x="216191" y="337804"/>
                </a:cubicBezTo>
                <a:lnTo>
                  <a:pt x="216191" y="324292"/>
                </a:lnTo>
                <a:lnTo>
                  <a:pt x="108092" y="324292"/>
                </a:lnTo>
                <a:cubicBezTo>
                  <a:pt x="48473" y="324292"/>
                  <a:pt x="-8" y="275816"/>
                  <a:pt x="-8" y="216194"/>
                </a:cubicBezTo>
                <a:lnTo>
                  <a:pt x="-8" y="108097"/>
                </a:lnTo>
                <a:cubicBezTo>
                  <a:pt x="-8" y="48476"/>
                  <a:pt x="48465" y="0"/>
                  <a:pt x="108092" y="0"/>
                </a:cubicBezTo>
                <a:lnTo>
                  <a:pt x="216191" y="0"/>
                </a:lnTo>
                <a:cubicBezTo>
                  <a:pt x="275810" y="0"/>
                  <a:pt x="324290" y="48476"/>
                  <a:pt x="324290" y="108097"/>
                </a:cubicBezTo>
                <a:lnTo>
                  <a:pt x="324290" y="337804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040879" y="364258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Jane Goodall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040879" y="4073253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buNone/>
            </a:pPr>
            <a:r>
              <a:rPr lang="en-US" sz="989" dirty="0">
                <a:solidFill>
                  <a:srgbClr val="BFBFB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This quote highlights the critical role of ecosystems in our future.</a:t>
            </a:r>
            <a:endParaRPr lang="en-US" sz="989" dirty="0"/>
          </a:p>
          <a:p>
            <a:pPr algn="l" marL="0" indent="0">
              <a:lnSpc>
                <a:spcPct val="120000"/>
              </a:lnSpc>
              <a:buNone/>
            </a:pPr>
            <a:r>
              <a:rPr lang="en-US" sz="989" dirty="0">
                <a:solidFill>
                  <a:srgbClr val="BFBFB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It emphasizes the responsibility we have to protect our natural world.</a:t>
            </a:r>
            <a:endParaRPr lang="en-US" sz="989" dirty="0"/>
          </a:p>
        </p:txBody>
      </p:sp>
      <p:sp>
        <p:nvSpPr>
          <p:cNvPr id="9" name="Text 7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D9D9D9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10</a:t>
            </a:r>
            <a:endParaRPr lang="en-US" sz="650" dirty="0"/>
          </a:p>
        </p:txBody>
      </p:sp>
      <p:sp>
        <p:nvSpPr>
          <p:cNvPr id="11" name="Text 9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D9D9D9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2" name="Text 10"/>
          <p:cNvSpPr/>
          <p:nvPr/>
        </p:nvSpPr>
        <p:spPr>
          <a:xfrm>
            <a:off x="499742" y="5494699"/>
            <a:ext cx="860695" cy="877904"/>
          </a:xfrm>
          <a:custGeom>
            <a:avLst/>
            <a:gdLst/>
            <a:ahLst/>
            <a:cxnLst/>
            <a:rect l="l" t="t" r="r" b="b"/>
            <a:pathLst>
              <a:path w="860695" h="877904">
                <a:moveTo>
                  <a:pt x="860695" y="571472"/>
                </a:moveTo>
                <a:lnTo>
                  <a:pt x="329939" y="877904"/>
                </a:lnTo>
                <a:lnTo>
                  <a:pt x="0" y="306432"/>
                </a:lnTo>
                <a:lnTo>
                  <a:pt x="530756" y="0"/>
                </a:lnTo>
                <a:lnTo>
                  <a:pt x="860695" y="57147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698480" y="197868"/>
            <a:ext cx="988098" cy="988098"/>
          </a:xfrm>
          <a:custGeom>
            <a:avLst/>
            <a:gdLst/>
            <a:ahLst/>
            <a:cxnLst/>
            <a:rect l="l" t="t" r="r" b="b"/>
            <a:pathLst>
              <a:path w="988098" h="988098">
                <a:moveTo>
                  <a:pt x="988098" y="269701"/>
                </a:moveTo>
                <a:lnTo>
                  <a:pt x="269701" y="988098"/>
                </a:lnTo>
                <a:lnTo>
                  <a:pt x="0" y="718396"/>
                </a:lnTo>
                <a:lnTo>
                  <a:pt x="718396" y="0"/>
                </a:lnTo>
                <a:lnTo>
                  <a:pt x="988098" y="269701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-404110" y="-296890"/>
            <a:ext cx="1089910" cy="983762"/>
          </a:xfrm>
          <a:custGeom>
            <a:avLst/>
            <a:gdLst/>
            <a:ahLst/>
            <a:cxnLst/>
            <a:rect l="l" t="t" r="r" b="b"/>
            <a:pathLst>
              <a:path w="1089910" h="983762">
                <a:moveTo>
                  <a:pt x="694294" y="729617"/>
                </a:moveTo>
                <a:cubicBezTo>
                  <a:pt x="660148" y="703793"/>
                  <a:pt x="551887" y="650158"/>
                  <a:pt x="619625" y="597094"/>
                </a:cubicBezTo>
                <a:cubicBezTo>
                  <a:pt x="651614" y="572028"/>
                  <a:pt x="656714" y="582958"/>
                  <a:pt x="687177" y="599003"/>
                </a:cubicBezTo>
                <a:cubicBezTo>
                  <a:pt x="752768" y="633572"/>
                  <a:pt x="754305" y="734546"/>
                  <a:pt x="843078" y="749213"/>
                </a:cubicBezTo>
                <a:cubicBezTo>
                  <a:pt x="1076362" y="787767"/>
                  <a:pt x="1214748" y="433623"/>
                  <a:pt x="931394" y="391547"/>
                </a:cubicBezTo>
                <a:cubicBezTo>
                  <a:pt x="814806" y="374223"/>
                  <a:pt x="779678" y="470042"/>
                  <a:pt x="683712" y="497420"/>
                </a:cubicBezTo>
                <a:cubicBezTo>
                  <a:pt x="653608" y="506018"/>
                  <a:pt x="626546" y="517390"/>
                  <a:pt x="614023" y="477498"/>
                </a:cubicBezTo>
                <a:cubicBezTo>
                  <a:pt x="594819" y="416387"/>
                  <a:pt x="694458" y="404189"/>
                  <a:pt x="734556" y="391045"/>
                </a:cubicBezTo>
                <a:cubicBezTo>
                  <a:pt x="843710" y="355227"/>
                  <a:pt x="955699" y="314774"/>
                  <a:pt x="917388" y="178976"/>
                </a:cubicBezTo>
                <a:cubicBezTo>
                  <a:pt x="883350" y="58367"/>
                  <a:pt x="745368" y="-59429"/>
                  <a:pt x="625118" y="33379"/>
                </a:cubicBezTo>
                <a:cubicBezTo>
                  <a:pt x="536236" y="101997"/>
                  <a:pt x="588497" y="180324"/>
                  <a:pt x="568410" y="269639"/>
                </a:cubicBezTo>
                <a:cubicBezTo>
                  <a:pt x="545794" y="370308"/>
                  <a:pt x="481130" y="331203"/>
                  <a:pt x="456607" y="252325"/>
                </a:cubicBezTo>
                <a:cubicBezTo>
                  <a:pt x="433316" y="177441"/>
                  <a:pt x="443790" y="89345"/>
                  <a:pt x="349120" y="68490"/>
                </a:cubicBezTo>
                <a:cubicBezTo>
                  <a:pt x="242614" y="45007"/>
                  <a:pt x="113329" y="128725"/>
                  <a:pt x="92675" y="232758"/>
                </a:cubicBezTo>
                <a:cubicBezTo>
                  <a:pt x="64741" y="373426"/>
                  <a:pt x="203661" y="349432"/>
                  <a:pt x="289513" y="379722"/>
                </a:cubicBezTo>
                <a:cubicBezTo>
                  <a:pt x="360521" y="404769"/>
                  <a:pt x="372237" y="488025"/>
                  <a:pt x="284107" y="475305"/>
                </a:cubicBezTo>
                <a:cubicBezTo>
                  <a:pt x="199149" y="463047"/>
                  <a:pt x="106092" y="354420"/>
                  <a:pt x="24654" y="456761"/>
                </a:cubicBezTo>
                <a:cubicBezTo>
                  <a:pt x="-36327" y="533406"/>
                  <a:pt x="27738" y="667915"/>
                  <a:pt x="87476" y="725908"/>
                </a:cubicBezTo>
                <a:cubicBezTo>
                  <a:pt x="138441" y="775401"/>
                  <a:pt x="227334" y="817792"/>
                  <a:pt x="298843" y="786006"/>
                </a:cubicBezTo>
                <a:cubicBezTo>
                  <a:pt x="349774" y="763380"/>
                  <a:pt x="347071" y="721334"/>
                  <a:pt x="377371" y="685800"/>
                </a:cubicBezTo>
                <a:cubicBezTo>
                  <a:pt x="400695" y="658452"/>
                  <a:pt x="450166" y="607522"/>
                  <a:pt x="481882" y="669450"/>
                </a:cubicBezTo>
                <a:cubicBezTo>
                  <a:pt x="498187" y="701285"/>
                  <a:pt x="446939" y="774624"/>
                  <a:pt x="441566" y="809912"/>
                </a:cubicBezTo>
                <a:cubicBezTo>
                  <a:pt x="391201" y="1141253"/>
                  <a:pt x="963241" y="933000"/>
                  <a:pt x="694273" y="729617"/>
                </a:cubicBezTo>
                <a:lnTo>
                  <a:pt x="694294" y="729617"/>
                </a:lnTo>
              </a:path>
            </a:pathLst>
          </a:custGeom>
          <a:solidFill>
            <a:srgbClr val="F5B4CA">
              <a:alpha val="2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11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Summary: Key Takeaways on African Habitats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6660807" y="4268371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86378" y="1737360"/>
                </a:moveTo>
                <a:cubicBezTo>
                  <a:pt x="38679" y="1737360"/>
                  <a:pt x="0" y="1698686"/>
                  <a:pt x="0" y="1650996"/>
                </a:cubicBezTo>
                <a:lnTo>
                  <a:pt x="0" y="86364"/>
                </a:lnTo>
                <a:cubicBezTo>
                  <a:pt x="0" y="38674"/>
                  <a:pt x="38679" y="0"/>
                  <a:pt x="86378" y="0"/>
                </a:cubicBezTo>
                <a:lnTo>
                  <a:pt x="3205496" y="0"/>
                </a:lnTo>
                <a:cubicBezTo>
                  <a:pt x="3253195" y="0"/>
                  <a:pt x="3291874" y="38674"/>
                  <a:pt x="3291874" y="86364"/>
                </a:cubicBezTo>
                <a:lnTo>
                  <a:pt x="3291874" y="1650996"/>
                </a:lnTo>
                <a:cubicBezTo>
                  <a:pt x="3291874" y="1698686"/>
                  <a:pt x="3253195" y="1737360"/>
                  <a:pt x="3205496" y="1737360"/>
                </a:cubicBezTo>
                <a:lnTo>
                  <a:pt x="86378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752247" y="4634131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Implementing sustainable land-use practices can help protect these habitats.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Community involvement and education are key to successful conservation efforts.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871740" y="4054143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054620" y="4145583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Sustainable Practices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941419" y="4268371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29929" y="1737360"/>
                </a:moveTo>
                <a:cubicBezTo>
                  <a:pt x="58167" y="1737360"/>
                  <a:pt x="0" y="1679193"/>
                  <a:pt x="0" y="1607440"/>
                </a:cubicBezTo>
                <a:lnTo>
                  <a:pt x="0" y="129920"/>
                </a:lnTo>
                <a:cubicBezTo>
                  <a:pt x="0" y="58167"/>
                  <a:pt x="58167" y="0"/>
                  <a:pt x="129929" y="0"/>
                </a:cubicBezTo>
                <a:lnTo>
                  <a:pt x="3161945" y="0"/>
                </a:lnTo>
                <a:cubicBezTo>
                  <a:pt x="3233707" y="0"/>
                  <a:pt x="3291874" y="58167"/>
                  <a:pt x="3291874" y="129920"/>
                </a:cubicBezTo>
                <a:lnTo>
                  <a:pt x="3291874" y="1607440"/>
                </a:lnTo>
                <a:cubicBezTo>
                  <a:pt x="3291874" y="1679193"/>
                  <a:pt x="3233707" y="1737360"/>
                  <a:pt x="3161945" y="1737360"/>
                </a:cubicBezTo>
                <a:lnTo>
                  <a:pt x="12992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032859" y="4634131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Biodiversity in African habitats is vital for ecosystem resilience and human well-being.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It contributes to food security, medicine, and cultural identity.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152352" y="4054143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335232" y="4145583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Biodiversity Importance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260078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15379" y="1737360"/>
                </a:moveTo>
                <a:cubicBezTo>
                  <a:pt x="51649" y="1737360"/>
                  <a:pt x="0" y="1685691"/>
                  <a:pt x="0" y="1621965"/>
                </a:cubicBezTo>
                <a:lnTo>
                  <a:pt x="0" y="115395"/>
                </a:lnTo>
                <a:cubicBezTo>
                  <a:pt x="0" y="51669"/>
                  <a:pt x="51649" y="0"/>
                  <a:pt x="115379" y="0"/>
                </a:cubicBezTo>
                <a:lnTo>
                  <a:pt x="3176429" y="0"/>
                </a:lnTo>
                <a:cubicBezTo>
                  <a:pt x="3240159" y="0"/>
                  <a:pt x="3291808" y="51669"/>
                  <a:pt x="3291808" y="115395"/>
                </a:cubicBezTo>
                <a:lnTo>
                  <a:pt x="3291808" y="1621965"/>
                </a:lnTo>
                <a:cubicBezTo>
                  <a:pt x="3291808" y="1685691"/>
                  <a:pt x="3240159" y="1737360"/>
                  <a:pt x="3176429" y="1737360"/>
                </a:cubicBezTo>
                <a:lnTo>
                  <a:pt x="11537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351518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African habitats face significant threats from deforestation, climate change, and urbanization.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These challenges lead to habitat loss and fragmentation, endangering many species.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471011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653891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Conservation Challenges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573213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00895" y="1737360"/>
                </a:moveTo>
                <a:cubicBezTo>
                  <a:pt x="45164" y="1737360"/>
                  <a:pt x="0" y="1692189"/>
                  <a:pt x="0" y="1636471"/>
                </a:cubicBezTo>
                <a:lnTo>
                  <a:pt x="0" y="100889"/>
                </a:lnTo>
                <a:cubicBezTo>
                  <a:pt x="0" y="45171"/>
                  <a:pt x="45164" y="0"/>
                  <a:pt x="100895" y="0"/>
                </a:cubicBezTo>
                <a:lnTo>
                  <a:pt x="3190946" y="0"/>
                </a:lnTo>
                <a:cubicBezTo>
                  <a:pt x="3246677" y="0"/>
                  <a:pt x="3291841" y="45171"/>
                  <a:pt x="3291841" y="100889"/>
                </a:cubicBezTo>
                <a:lnTo>
                  <a:pt x="3291841" y="1636471"/>
                </a:lnTo>
                <a:cubicBezTo>
                  <a:pt x="3291841" y="1692189"/>
                  <a:pt x="3246677" y="1737360"/>
                  <a:pt x="3190946" y="1737360"/>
                </a:cubicBezTo>
                <a:lnTo>
                  <a:pt x="100895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664653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Different habitats play crucial roles in maintaining ecological balance.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provide essential services such as carbon storage, water filtration, and soil fertility.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785247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4968127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Ecological Roles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86349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15379" y="1737360"/>
                </a:moveTo>
                <a:cubicBezTo>
                  <a:pt x="51649" y="1737360"/>
                  <a:pt x="0" y="1685691"/>
                  <a:pt x="0" y="1621965"/>
                </a:cubicBezTo>
                <a:lnTo>
                  <a:pt x="0" y="115395"/>
                </a:lnTo>
                <a:cubicBezTo>
                  <a:pt x="0" y="51669"/>
                  <a:pt x="51649" y="0"/>
                  <a:pt x="115379" y="0"/>
                </a:cubicBezTo>
                <a:lnTo>
                  <a:pt x="3176429" y="0"/>
                </a:lnTo>
                <a:cubicBezTo>
                  <a:pt x="3240159" y="0"/>
                  <a:pt x="3291808" y="51669"/>
                  <a:pt x="3291808" y="115395"/>
                </a:cubicBezTo>
                <a:lnTo>
                  <a:pt x="3291808" y="1621965"/>
                </a:lnTo>
                <a:cubicBezTo>
                  <a:pt x="3291808" y="1685691"/>
                  <a:pt x="3240159" y="1737360"/>
                  <a:pt x="3176429" y="1737360"/>
                </a:cubicBezTo>
                <a:lnTo>
                  <a:pt x="11537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977789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Africa is home to a wide range of habitats, including savannas, forests, deserts, and wetlands.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This diversity supports a vast array of wildlife and plant species.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1099484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282364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Habitat Diversity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8F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2870554" y="4905373"/>
            <a:ext cx="42976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These species face threats like habitat loss and poaching.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Conservation efforts are essential for their survival.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2870554" y="4400112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Conservation Challenges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85800" y="2741052"/>
            <a:ext cx="42976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Big Five includes the lion, leopard, elephant, rhinoceros, and buffalo.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These iconic animals play crucial roles in Africa's ecosystems.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85800" y="2235792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Majestic Predators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85800" y="472234"/>
            <a:ext cx="6012712" cy="1247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Big Five: Africa's Most Iconic Animals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0" name="Text 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12</a:t>
            </a:r>
            <a:endParaRPr lang="en-US" sz="650" dirty="0"/>
          </a:p>
        </p:txBody>
      </p:sp>
      <p:sp>
        <p:nvSpPr>
          <p:cNvPr id="12" name="Text 10"/>
          <p:cNvSpPr/>
          <p:nvPr/>
        </p:nvSpPr>
        <p:spPr>
          <a:xfrm>
            <a:off x="6656948" y="594391"/>
            <a:ext cx="4164656" cy="4163823"/>
          </a:xfrm>
          <a:custGeom>
            <a:avLst/>
            <a:gdLst/>
            <a:ahLst/>
            <a:cxnLst/>
            <a:rect l="l" t="t" r="r" b="b"/>
            <a:pathLst>
              <a:path w="4164656" h="4163823">
                <a:moveTo>
                  <a:pt x="0" y="2081912"/>
                </a:moveTo>
                <a:cubicBezTo>
                  <a:pt x="0" y="932113"/>
                  <a:pt x="932300" y="0"/>
                  <a:pt x="2082328" y="0"/>
                </a:cubicBezTo>
                <a:cubicBezTo>
                  <a:pt x="3232356" y="0"/>
                  <a:pt x="4164656" y="932113"/>
                  <a:pt x="4164656" y="2081912"/>
                </a:cubicBezTo>
                <a:cubicBezTo>
                  <a:pt x="4164656" y="3231710"/>
                  <a:pt x="3232356" y="4163823"/>
                  <a:pt x="2082328" y="4163823"/>
                </a:cubicBezTo>
                <a:cubicBezTo>
                  <a:pt x="932300" y="4163823"/>
                  <a:pt x="0" y="3231710"/>
                  <a:pt x="0" y="2081912"/>
                </a:cubicBezTo>
              </a:path>
            </a:pathLst>
          </a:custGeom>
          <a:blipFill>
            <a:blip r:embed="rId1"/>
            <a:srcRect/>
            <a:stretch>
              <a:fillRect l="-25014" r="-2501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587645" y="3994693"/>
            <a:ext cx="902286" cy="810838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591800" y="547074"/>
            <a:ext cx="1152244" cy="951058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0305181" y="505377"/>
            <a:ext cx="1029280" cy="1098933"/>
          </a:xfrm>
          <a:custGeom>
            <a:avLst/>
            <a:gdLst/>
            <a:ahLst/>
            <a:cxnLst/>
            <a:rect l="l" t="t" r="r" b="b"/>
            <a:pathLst>
              <a:path w="1029280" h="1098933">
                <a:moveTo>
                  <a:pt x="269085" y="742219"/>
                </a:moveTo>
                <a:cubicBezTo>
                  <a:pt x="312294" y="679536"/>
                  <a:pt x="379156" y="610919"/>
                  <a:pt x="430671" y="554840"/>
                </a:cubicBezTo>
                <a:cubicBezTo>
                  <a:pt x="389058" y="660657"/>
                  <a:pt x="304420" y="788924"/>
                  <a:pt x="338695" y="907741"/>
                </a:cubicBezTo>
                <a:cubicBezTo>
                  <a:pt x="366331" y="1003590"/>
                  <a:pt x="505871" y="1136923"/>
                  <a:pt x="619555" y="1088768"/>
                </a:cubicBezTo>
                <a:cubicBezTo>
                  <a:pt x="887054" y="975435"/>
                  <a:pt x="559661" y="676173"/>
                  <a:pt x="502834" y="560610"/>
                </a:cubicBezTo>
                <a:cubicBezTo>
                  <a:pt x="572558" y="619117"/>
                  <a:pt x="688815" y="799419"/>
                  <a:pt x="767297" y="828310"/>
                </a:cubicBezTo>
                <a:cubicBezTo>
                  <a:pt x="875187" y="868014"/>
                  <a:pt x="1008962" y="753000"/>
                  <a:pt x="1026470" y="637282"/>
                </a:cubicBezTo>
                <a:cubicBezTo>
                  <a:pt x="1067672" y="365132"/>
                  <a:pt x="644165" y="443354"/>
                  <a:pt x="495032" y="495080"/>
                </a:cubicBezTo>
                <a:cubicBezTo>
                  <a:pt x="608407" y="414693"/>
                  <a:pt x="1100949" y="348395"/>
                  <a:pt x="881753" y="91475"/>
                </a:cubicBezTo>
                <a:cubicBezTo>
                  <a:pt x="636383" y="-196105"/>
                  <a:pt x="496401" y="271140"/>
                  <a:pt x="459378" y="439463"/>
                </a:cubicBezTo>
                <a:cubicBezTo>
                  <a:pt x="451154" y="329746"/>
                  <a:pt x="525098" y="169082"/>
                  <a:pt x="448241" y="71431"/>
                </a:cubicBezTo>
                <a:cubicBezTo>
                  <a:pt x="381019" y="-14000"/>
                  <a:pt x="249868" y="41408"/>
                  <a:pt x="183119" y="111520"/>
                </a:cubicBezTo>
                <a:cubicBezTo>
                  <a:pt x="12681" y="290503"/>
                  <a:pt x="196490" y="414309"/>
                  <a:pt x="361596" y="480168"/>
                </a:cubicBezTo>
                <a:cubicBezTo>
                  <a:pt x="205311" y="484443"/>
                  <a:pt x="35644" y="355934"/>
                  <a:pt x="2367" y="585413"/>
                </a:cubicBezTo>
                <a:cubicBezTo>
                  <a:pt x="-21357" y="749099"/>
                  <a:pt x="137419" y="933192"/>
                  <a:pt x="269085" y="742208"/>
                </a:cubicBezTo>
                <a:lnTo>
                  <a:pt x="269085" y="742219"/>
                </a:lnTo>
              </a:path>
            </a:pathLst>
          </a:custGeom>
          <a:solidFill>
            <a:srgbClr val="C99E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BD1E6">
              <a:alpha val="3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55828" y="5551531"/>
            <a:ext cx="323744" cy="276464"/>
          </a:xfrm>
          <a:custGeom>
            <a:avLst/>
            <a:gdLst/>
            <a:ahLst/>
            <a:cxnLst/>
            <a:rect l="l" t="t" r="r" b="b"/>
            <a:pathLst>
              <a:path w="323744" h="276464">
                <a:moveTo>
                  <a:pt x="323744" y="0"/>
                </a:moveTo>
                <a:lnTo>
                  <a:pt x="300936" y="71046"/>
                </a:lnTo>
                <a:lnTo>
                  <a:pt x="257124" y="72710"/>
                </a:lnTo>
                <a:lnTo>
                  <a:pt x="157459" y="276464"/>
                </a:lnTo>
                <a:lnTo>
                  <a:pt x="-3" y="184498"/>
                </a:lnTo>
                <a:lnTo>
                  <a:pt x="323744" y="0"/>
                </a:lnTo>
              </a:path>
            </a:pathLst>
          </a:custGeom>
          <a:solidFill>
            <a:srgbClr val="000000">
              <a:alpha val="2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999435" y="4611468"/>
            <a:ext cx="323744" cy="276464"/>
          </a:xfrm>
          <a:custGeom>
            <a:avLst/>
            <a:gdLst/>
            <a:ahLst/>
            <a:cxnLst/>
            <a:rect l="l" t="t" r="r" b="b"/>
            <a:pathLst>
              <a:path w="323744" h="276464">
                <a:moveTo>
                  <a:pt x="323744" y="0"/>
                </a:moveTo>
                <a:lnTo>
                  <a:pt x="300936" y="71046"/>
                </a:lnTo>
                <a:lnTo>
                  <a:pt x="257124" y="72710"/>
                </a:lnTo>
                <a:lnTo>
                  <a:pt x="157459" y="276464"/>
                </a:lnTo>
                <a:lnTo>
                  <a:pt x="-3" y="184498"/>
                </a:lnTo>
                <a:lnTo>
                  <a:pt x="323744" y="0"/>
                </a:lnTo>
              </a:path>
            </a:pathLst>
          </a:custGeom>
          <a:solidFill>
            <a:srgbClr val="000000">
              <a:alpha val="2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537890" y="3680988"/>
            <a:ext cx="323744" cy="276464"/>
          </a:xfrm>
          <a:custGeom>
            <a:avLst/>
            <a:gdLst/>
            <a:ahLst/>
            <a:cxnLst/>
            <a:rect l="l" t="t" r="r" b="b"/>
            <a:pathLst>
              <a:path w="323744" h="276464">
                <a:moveTo>
                  <a:pt x="323744" y="0"/>
                </a:moveTo>
                <a:lnTo>
                  <a:pt x="300936" y="71046"/>
                </a:lnTo>
                <a:lnTo>
                  <a:pt x="257124" y="72710"/>
                </a:lnTo>
                <a:lnTo>
                  <a:pt x="157459" y="276464"/>
                </a:lnTo>
                <a:lnTo>
                  <a:pt x="-3" y="184498"/>
                </a:lnTo>
                <a:lnTo>
                  <a:pt x="323744" y="0"/>
                </a:lnTo>
              </a:path>
            </a:pathLst>
          </a:custGeom>
          <a:solidFill>
            <a:srgbClr val="000000">
              <a:alpha val="2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072539" y="2749382"/>
            <a:ext cx="323744" cy="276464"/>
          </a:xfrm>
          <a:custGeom>
            <a:avLst/>
            <a:gdLst/>
            <a:ahLst/>
            <a:cxnLst/>
            <a:rect l="l" t="t" r="r" b="b"/>
            <a:pathLst>
              <a:path w="323744" h="276464">
                <a:moveTo>
                  <a:pt x="323744" y="0"/>
                </a:moveTo>
                <a:lnTo>
                  <a:pt x="300936" y="71046"/>
                </a:lnTo>
                <a:lnTo>
                  <a:pt x="257124" y="72710"/>
                </a:lnTo>
                <a:lnTo>
                  <a:pt x="157459" y="276464"/>
                </a:lnTo>
                <a:lnTo>
                  <a:pt x="-3" y="184498"/>
                </a:lnTo>
                <a:lnTo>
                  <a:pt x="323744" y="0"/>
                </a:lnTo>
              </a:path>
            </a:pathLst>
          </a:custGeom>
          <a:solidFill>
            <a:srgbClr val="000000">
              <a:alpha val="2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072538" y="1568421"/>
            <a:ext cx="1578508" cy="1367019"/>
          </a:xfrm>
          <a:custGeom>
            <a:avLst/>
            <a:gdLst/>
            <a:ahLst/>
            <a:cxnLst/>
            <a:rect l="l" t="t" r="r" b="b"/>
            <a:pathLst>
              <a:path w="1578508" h="1367019">
                <a:moveTo>
                  <a:pt x="789175" y="0"/>
                </a:moveTo>
                <a:lnTo>
                  <a:pt x="0" y="1367019"/>
                </a:lnTo>
                <a:lnTo>
                  <a:pt x="1578508" y="1367019"/>
                </a:lnTo>
                <a:lnTo>
                  <a:pt x="789175" y="0"/>
                </a:lnTo>
              </a:path>
            </a:pathLst>
          </a:custGeom>
          <a:solidFill>
            <a:srgbClr val="01A0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455828" y="4914383"/>
            <a:ext cx="4811756" cy="821175"/>
          </a:xfrm>
          <a:custGeom>
            <a:avLst/>
            <a:gdLst/>
            <a:ahLst/>
            <a:cxnLst/>
            <a:rect l="l" t="t" r="r" b="b"/>
            <a:pathLst>
              <a:path w="4811756" h="821175">
                <a:moveTo>
                  <a:pt x="0" y="821175"/>
                </a:moveTo>
                <a:lnTo>
                  <a:pt x="4811756" y="821175"/>
                </a:lnTo>
                <a:lnTo>
                  <a:pt x="4337654" y="0"/>
                </a:lnTo>
                <a:lnTo>
                  <a:pt x="474054" y="0"/>
                </a:lnTo>
                <a:lnTo>
                  <a:pt x="0" y="821175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535986" y="3055897"/>
            <a:ext cx="2651439" cy="808785"/>
          </a:xfrm>
          <a:custGeom>
            <a:avLst/>
            <a:gdLst/>
            <a:ahLst/>
            <a:cxnLst/>
            <a:rect l="l" t="t" r="r" b="b"/>
            <a:pathLst>
              <a:path w="2651439" h="808785">
                <a:moveTo>
                  <a:pt x="466865" y="0"/>
                </a:moveTo>
                <a:lnTo>
                  <a:pt x="0" y="808785"/>
                </a:lnTo>
                <a:lnTo>
                  <a:pt x="2651439" y="808785"/>
                </a:lnTo>
                <a:lnTo>
                  <a:pt x="2184574" y="0"/>
                </a:lnTo>
                <a:lnTo>
                  <a:pt x="466865" y="0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999435" y="3985140"/>
            <a:ext cx="3724542" cy="808785"/>
          </a:xfrm>
          <a:custGeom>
            <a:avLst/>
            <a:gdLst/>
            <a:ahLst/>
            <a:cxnLst/>
            <a:rect l="l" t="t" r="r" b="b"/>
            <a:pathLst>
              <a:path w="3724542" h="808785">
                <a:moveTo>
                  <a:pt x="0" y="808785"/>
                </a:moveTo>
                <a:lnTo>
                  <a:pt x="3724542" y="808785"/>
                </a:lnTo>
                <a:lnTo>
                  <a:pt x="3257522" y="0"/>
                </a:lnTo>
                <a:lnTo>
                  <a:pt x="467058" y="0"/>
                </a:lnTo>
                <a:lnTo>
                  <a:pt x="0" y="808785"/>
                </a:lnTo>
              </a:path>
            </a:pathLst>
          </a:custGeom>
          <a:solidFill>
            <a:srgbClr val="01A0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294849" y="2354305"/>
            <a:ext cx="1043196" cy="16917"/>
          </a:xfrm>
          <a:custGeom>
            <a:avLst/>
            <a:gdLst/>
            <a:ahLst/>
            <a:cxnLst/>
            <a:rect l="l" t="t" r="r" b="b"/>
            <a:pathLst>
              <a:path w="1043196" h="16917">
                <a:moveTo>
                  <a:pt x="1034005" y="16917"/>
                </a:moveTo>
                <a:lnTo>
                  <a:pt x="972436" y="16917"/>
                </a:lnTo>
                <a:cubicBezTo>
                  <a:pt x="967366" y="16917"/>
                  <a:pt x="963245" y="13130"/>
                  <a:pt x="963245" y="8458"/>
                </a:cubicBezTo>
                <a:cubicBezTo>
                  <a:pt x="963245" y="3786"/>
                  <a:pt x="967366" y="0"/>
                  <a:pt x="972436" y="0"/>
                </a:cubicBezTo>
                <a:lnTo>
                  <a:pt x="1034005" y="0"/>
                </a:lnTo>
                <a:cubicBezTo>
                  <a:pt x="1039075" y="0"/>
                  <a:pt x="1043196" y="3787"/>
                  <a:pt x="1043196" y="8458"/>
                </a:cubicBezTo>
                <a:cubicBezTo>
                  <a:pt x="1043196" y="13130"/>
                  <a:pt x="1039075" y="16917"/>
                  <a:pt x="1034005" y="16917"/>
                </a:cubicBezTo>
              </a:path>
              <a:path w="1043196" h="16917">
                <a:moveTo>
                  <a:pt x="910867" y="16917"/>
                </a:moveTo>
                <a:lnTo>
                  <a:pt x="849297" y="16917"/>
                </a:lnTo>
                <a:cubicBezTo>
                  <a:pt x="844227" y="16917"/>
                  <a:pt x="840107" y="13130"/>
                  <a:pt x="840107" y="8458"/>
                </a:cubicBezTo>
                <a:cubicBezTo>
                  <a:pt x="840107" y="3786"/>
                  <a:pt x="844227" y="0"/>
                  <a:pt x="849297" y="0"/>
                </a:cubicBezTo>
                <a:lnTo>
                  <a:pt x="910867" y="0"/>
                </a:lnTo>
                <a:cubicBezTo>
                  <a:pt x="915937" y="0"/>
                  <a:pt x="920057" y="3787"/>
                  <a:pt x="920057" y="8458"/>
                </a:cubicBezTo>
                <a:cubicBezTo>
                  <a:pt x="920057" y="13130"/>
                  <a:pt x="915937" y="16917"/>
                  <a:pt x="910867" y="16917"/>
                </a:cubicBezTo>
              </a:path>
              <a:path w="1043196" h="16917">
                <a:moveTo>
                  <a:pt x="787728" y="16917"/>
                </a:moveTo>
                <a:lnTo>
                  <a:pt x="726158" y="16917"/>
                </a:lnTo>
                <a:cubicBezTo>
                  <a:pt x="721088" y="16917"/>
                  <a:pt x="716968" y="13130"/>
                  <a:pt x="716968" y="8458"/>
                </a:cubicBezTo>
                <a:cubicBezTo>
                  <a:pt x="716968" y="3786"/>
                  <a:pt x="721088" y="0"/>
                  <a:pt x="726158" y="0"/>
                </a:cubicBezTo>
                <a:lnTo>
                  <a:pt x="787728" y="0"/>
                </a:lnTo>
                <a:cubicBezTo>
                  <a:pt x="792798" y="0"/>
                  <a:pt x="796918" y="3787"/>
                  <a:pt x="796918" y="8458"/>
                </a:cubicBezTo>
                <a:cubicBezTo>
                  <a:pt x="796918" y="13130"/>
                  <a:pt x="792798" y="16917"/>
                  <a:pt x="787728" y="16917"/>
                </a:cubicBezTo>
              </a:path>
              <a:path w="1043196" h="16917">
                <a:moveTo>
                  <a:pt x="664589" y="16917"/>
                </a:moveTo>
                <a:lnTo>
                  <a:pt x="603019" y="16917"/>
                </a:lnTo>
                <a:cubicBezTo>
                  <a:pt x="597949" y="16917"/>
                  <a:pt x="593829" y="13130"/>
                  <a:pt x="593829" y="8458"/>
                </a:cubicBezTo>
                <a:cubicBezTo>
                  <a:pt x="593829" y="3786"/>
                  <a:pt x="597949" y="0"/>
                  <a:pt x="603019" y="0"/>
                </a:cubicBezTo>
                <a:lnTo>
                  <a:pt x="664589" y="0"/>
                </a:lnTo>
                <a:cubicBezTo>
                  <a:pt x="669659" y="0"/>
                  <a:pt x="673779" y="3787"/>
                  <a:pt x="673779" y="8458"/>
                </a:cubicBezTo>
                <a:cubicBezTo>
                  <a:pt x="673779" y="13130"/>
                  <a:pt x="669659" y="16917"/>
                  <a:pt x="664589" y="16917"/>
                </a:cubicBezTo>
              </a:path>
              <a:path w="1043196" h="16917">
                <a:moveTo>
                  <a:pt x="541440" y="16917"/>
                </a:moveTo>
                <a:lnTo>
                  <a:pt x="479870" y="16917"/>
                </a:lnTo>
                <a:cubicBezTo>
                  <a:pt x="474800" y="16917"/>
                  <a:pt x="470680" y="13130"/>
                  <a:pt x="470680" y="8458"/>
                </a:cubicBezTo>
                <a:cubicBezTo>
                  <a:pt x="470680" y="3786"/>
                  <a:pt x="474800" y="0"/>
                  <a:pt x="479870" y="0"/>
                </a:cubicBezTo>
                <a:lnTo>
                  <a:pt x="541440" y="0"/>
                </a:lnTo>
                <a:cubicBezTo>
                  <a:pt x="546510" y="0"/>
                  <a:pt x="550630" y="3787"/>
                  <a:pt x="550630" y="8458"/>
                </a:cubicBezTo>
                <a:cubicBezTo>
                  <a:pt x="550630" y="13130"/>
                  <a:pt x="546520" y="16917"/>
                  <a:pt x="541440" y="16917"/>
                </a:cubicBezTo>
              </a:path>
              <a:path w="1043196" h="16917">
                <a:moveTo>
                  <a:pt x="418301" y="16917"/>
                </a:moveTo>
                <a:lnTo>
                  <a:pt x="356731" y="16917"/>
                </a:lnTo>
                <a:cubicBezTo>
                  <a:pt x="351661" y="16917"/>
                  <a:pt x="347541" y="13130"/>
                  <a:pt x="347541" y="8458"/>
                </a:cubicBezTo>
                <a:cubicBezTo>
                  <a:pt x="347541" y="3786"/>
                  <a:pt x="351661" y="0"/>
                  <a:pt x="356731" y="0"/>
                </a:cubicBezTo>
                <a:lnTo>
                  <a:pt x="418301" y="0"/>
                </a:lnTo>
                <a:cubicBezTo>
                  <a:pt x="423371" y="0"/>
                  <a:pt x="427491" y="3787"/>
                  <a:pt x="427491" y="8458"/>
                </a:cubicBezTo>
                <a:cubicBezTo>
                  <a:pt x="427491" y="13130"/>
                  <a:pt x="423371" y="16917"/>
                  <a:pt x="418301" y="16917"/>
                </a:cubicBezTo>
              </a:path>
              <a:path w="1043196" h="16917">
                <a:moveTo>
                  <a:pt x="295162" y="16917"/>
                </a:moveTo>
                <a:lnTo>
                  <a:pt x="233592" y="16917"/>
                </a:lnTo>
                <a:cubicBezTo>
                  <a:pt x="228522" y="16917"/>
                  <a:pt x="224402" y="13130"/>
                  <a:pt x="224402" y="8458"/>
                </a:cubicBezTo>
                <a:cubicBezTo>
                  <a:pt x="224402" y="3786"/>
                  <a:pt x="228522" y="0"/>
                  <a:pt x="233592" y="0"/>
                </a:cubicBezTo>
                <a:lnTo>
                  <a:pt x="295162" y="0"/>
                </a:lnTo>
                <a:cubicBezTo>
                  <a:pt x="300232" y="0"/>
                  <a:pt x="304352" y="3787"/>
                  <a:pt x="304352" y="8458"/>
                </a:cubicBezTo>
                <a:cubicBezTo>
                  <a:pt x="304352" y="13130"/>
                  <a:pt x="300232" y="16917"/>
                  <a:pt x="295162" y="16917"/>
                </a:cubicBezTo>
              </a:path>
              <a:path w="1043196" h="16917">
                <a:moveTo>
                  <a:pt x="172023" y="16917"/>
                </a:moveTo>
                <a:lnTo>
                  <a:pt x="110454" y="16917"/>
                </a:lnTo>
                <a:cubicBezTo>
                  <a:pt x="105384" y="16917"/>
                  <a:pt x="101263" y="13130"/>
                  <a:pt x="101263" y="8458"/>
                </a:cubicBezTo>
                <a:cubicBezTo>
                  <a:pt x="101263" y="3786"/>
                  <a:pt x="105384" y="0"/>
                  <a:pt x="110454" y="0"/>
                </a:cubicBezTo>
                <a:lnTo>
                  <a:pt x="172023" y="0"/>
                </a:lnTo>
                <a:cubicBezTo>
                  <a:pt x="177093" y="0"/>
                  <a:pt x="181214" y="3787"/>
                  <a:pt x="181214" y="8458"/>
                </a:cubicBezTo>
                <a:cubicBezTo>
                  <a:pt x="181214" y="13130"/>
                  <a:pt x="177093" y="16917"/>
                  <a:pt x="172023" y="16917"/>
                </a:cubicBezTo>
              </a:path>
              <a:path w="1043196" h="16917">
                <a:moveTo>
                  <a:pt x="48884" y="16917"/>
                </a:moveTo>
                <a:lnTo>
                  <a:pt x="9191" y="16917"/>
                </a:lnTo>
                <a:cubicBezTo>
                  <a:pt x="4121" y="16917"/>
                  <a:pt x="0" y="13130"/>
                  <a:pt x="0" y="8458"/>
                </a:cubicBezTo>
                <a:cubicBezTo>
                  <a:pt x="0" y="3786"/>
                  <a:pt x="4121" y="0"/>
                  <a:pt x="9191" y="0"/>
                </a:cubicBezTo>
                <a:lnTo>
                  <a:pt x="48884" y="0"/>
                </a:lnTo>
                <a:cubicBezTo>
                  <a:pt x="53954" y="0"/>
                  <a:pt x="58075" y="3787"/>
                  <a:pt x="58075" y="8458"/>
                </a:cubicBezTo>
                <a:cubicBezTo>
                  <a:pt x="58075" y="13130"/>
                  <a:pt x="53954" y="16917"/>
                  <a:pt x="48884" y="16917"/>
                </a:cubicBezTo>
                <a:lnTo>
                  <a:pt x="48884" y="16917"/>
                </a:lnTo>
              </a:path>
            </a:pathLst>
          </a:custGeom>
          <a:solidFill>
            <a:srgbClr val="01A0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107521" y="2287862"/>
            <a:ext cx="146584" cy="149802"/>
          </a:xfrm>
          <a:custGeom>
            <a:avLst/>
            <a:gdLst/>
            <a:ahLst/>
            <a:cxnLst/>
            <a:rect l="l" t="t" r="r" b="b"/>
            <a:pathLst>
              <a:path w="146584" h="149802">
                <a:moveTo>
                  <a:pt x="125183" y="149802"/>
                </a:moveTo>
                <a:cubicBezTo>
                  <a:pt x="121505" y="149802"/>
                  <a:pt x="117833" y="148909"/>
                  <a:pt x="114482" y="147128"/>
                </a:cubicBezTo>
                <a:lnTo>
                  <a:pt x="10702" y="91962"/>
                </a:lnTo>
                <a:cubicBezTo>
                  <a:pt x="4003" y="88403"/>
                  <a:pt x="1" y="82023"/>
                  <a:pt x="1" y="74900"/>
                </a:cubicBezTo>
                <a:cubicBezTo>
                  <a:pt x="1" y="67775"/>
                  <a:pt x="4003" y="61395"/>
                  <a:pt x="10702" y="57836"/>
                </a:cubicBezTo>
                <a:lnTo>
                  <a:pt x="114482" y="2673"/>
                </a:lnTo>
                <a:cubicBezTo>
                  <a:pt x="121171" y="-890"/>
                  <a:pt x="129171" y="-893"/>
                  <a:pt x="135883" y="2670"/>
                </a:cubicBezTo>
                <a:cubicBezTo>
                  <a:pt x="142582" y="6232"/>
                  <a:pt x="146584" y="12610"/>
                  <a:pt x="146584" y="19735"/>
                </a:cubicBezTo>
                <a:lnTo>
                  <a:pt x="146584" y="130061"/>
                </a:lnTo>
                <a:cubicBezTo>
                  <a:pt x="146584" y="137184"/>
                  <a:pt x="142582" y="143566"/>
                  <a:pt x="135883" y="147127"/>
                </a:cubicBezTo>
                <a:cubicBezTo>
                  <a:pt x="132534" y="148909"/>
                  <a:pt x="128855" y="149801"/>
                  <a:pt x="125183" y="149801"/>
                </a:cubicBezTo>
                <a:lnTo>
                  <a:pt x="125183" y="149802"/>
                </a:lnTo>
                <a:moveTo>
                  <a:pt x="19891" y="72488"/>
                </a:moveTo>
                <a:cubicBezTo>
                  <a:pt x="18575" y="73189"/>
                  <a:pt x="18377" y="74302"/>
                  <a:pt x="18377" y="74903"/>
                </a:cubicBezTo>
                <a:cubicBezTo>
                  <a:pt x="18377" y="75503"/>
                  <a:pt x="18575" y="76618"/>
                  <a:pt x="19891" y="77317"/>
                </a:cubicBezTo>
                <a:lnTo>
                  <a:pt x="123671" y="132483"/>
                </a:lnTo>
                <a:cubicBezTo>
                  <a:pt x="125005" y="133189"/>
                  <a:pt x="126136" y="132781"/>
                  <a:pt x="126698" y="132483"/>
                </a:cubicBezTo>
                <a:cubicBezTo>
                  <a:pt x="127260" y="132181"/>
                  <a:pt x="128213" y="131468"/>
                  <a:pt x="128213" y="130069"/>
                </a:cubicBezTo>
                <a:lnTo>
                  <a:pt x="128213" y="19742"/>
                </a:lnTo>
                <a:cubicBezTo>
                  <a:pt x="128213" y="18343"/>
                  <a:pt x="127263" y="17630"/>
                  <a:pt x="126698" y="17328"/>
                </a:cubicBezTo>
                <a:cubicBezTo>
                  <a:pt x="126137" y="17029"/>
                  <a:pt x="125005" y="16624"/>
                  <a:pt x="123671" y="17328"/>
                </a:cubicBezTo>
                <a:lnTo>
                  <a:pt x="19891" y="72488"/>
                </a:lnTo>
              </a:path>
            </a:pathLst>
          </a:custGeom>
          <a:solidFill>
            <a:srgbClr val="01A0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631489" y="3451831"/>
            <a:ext cx="1043196" cy="16917"/>
          </a:xfrm>
          <a:custGeom>
            <a:avLst/>
            <a:gdLst/>
            <a:ahLst/>
            <a:cxnLst/>
            <a:rect l="l" t="t" r="r" b="b"/>
            <a:pathLst>
              <a:path w="1043196" h="16917">
                <a:moveTo>
                  <a:pt x="1034005" y="16917"/>
                </a:moveTo>
                <a:lnTo>
                  <a:pt x="972436" y="16917"/>
                </a:lnTo>
                <a:cubicBezTo>
                  <a:pt x="967366" y="16917"/>
                  <a:pt x="963245" y="13130"/>
                  <a:pt x="963245" y="8458"/>
                </a:cubicBezTo>
                <a:cubicBezTo>
                  <a:pt x="963245" y="3786"/>
                  <a:pt x="967366" y="0"/>
                  <a:pt x="972436" y="0"/>
                </a:cubicBezTo>
                <a:lnTo>
                  <a:pt x="1034005" y="0"/>
                </a:lnTo>
                <a:cubicBezTo>
                  <a:pt x="1039075" y="0"/>
                  <a:pt x="1043196" y="3787"/>
                  <a:pt x="1043196" y="8458"/>
                </a:cubicBezTo>
                <a:cubicBezTo>
                  <a:pt x="1043196" y="13130"/>
                  <a:pt x="1039075" y="16917"/>
                  <a:pt x="1034005" y="16917"/>
                </a:cubicBezTo>
              </a:path>
              <a:path w="1043196" h="16917">
                <a:moveTo>
                  <a:pt x="910867" y="16917"/>
                </a:moveTo>
                <a:lnTo>
                  <a:pt x="849297" y="16917"/>
                </a:lnTo>
                <a:cubicBezTo>
                  <a:pt x="844227" y="16917"/>
                  <a:pt x="840107" y="13130"/>
                  <a:pt x="840107" y="8458"/>
                </a:cubicBezTo>
                <a:cubicBezTo>
                  <a:pt x="840107" y="3786"/>
                  <a:pt x="844227" y="0"/>
                  <a:pt x="849297" y="0"/>
                </a:cubicBezTo>
                <a:lnTo>
                  <a:pt x="910867" y="0"/>
                </a:lnTo>
                <a:cubicBezTo>
                  <a:pt x="915937" y="0"/>
                  <a:pt x="920057" y="3787"/>
                  <a:pt x="920057" y="8458"/>
                </a:cubicBezTo>
                <a:cubicBezTo>
                  <a:pt x="920057" y="13130"/>
                  <a:pt x="915937" y="16917"/>
                  <a:pt x="910867" y="16917"/>
                </a:cubicBezTo>
              </a:path>
              <a:path w="1043196" h="16917">
                <a:moveTo>
                  <a:pt x="787728" y="16917"/>
                </a:moveTo>
                <a:lnTo>
                  <a:pt x="726158" y="16917"/>
                </a:lnTo>
                <a:cubicBezTo>
                  <a:pt x="721088" y="16917"/>
                  <a:pt x="716968" y="13130"/>
                  <a:pt x="716968" y="8458"/>
                </a:cubicBezTo>
                <a:cubicBezTo>
                  <a:pt x="716968" y="3786"/>
                  <a:pt x="721088" y="0"/>
                  <a:pt x="726158" y="0"/>
                </a:cubicBezTo>
                <a:lnTo>
                  <a:pt x="787728" y="0"/>
                </a:lnTo>
                <a:cubicBezTo>
                  <a:pt x="792798" y="0"/>
                  <a:pt x="796918" y="3787"/>
                  <a:pt x="796918" y="8458"/>
                </a:cubicBezTo>
                <a:cubicBezTo>
                  <a:pt x="796918" y="13130"/>
                  <a:pt x="792798" y="16917"/>
                  <a:pt x="787728" y="16917"/>
                </a:cubicBezTo>
              </a:path>
              <a:path w="1043196" h="16917">
                <a:moveTo>
                  <a:pt x="664589" y="16917"/>
                </a:moveTo>
                <a:lnTo>
                  <a:pt x="603019" y="16917"/>
                </a:lnTo>
                <a:cubicBezTo>
                  <a:pt x="597949" y="16917"/>
                  <a:pt x="593829" y="13130"/>
                  <a:pt x="593829" y="8458"/>
                </a:cubicBezTo>
                <a:cubicBezTo>
                  <a:pt x="593829" y="3786"/>
                  <a:pt x="597949" y="0"/>
                  <a:pt x="603019" y="0"/>
                </a:cubicBezTo>
                <a:lnTo>
                  <a:pt x="664589" y="0"/>
                </a:lnTo>
                <a:cubicBezTo>
                  <a:pt x="669659" y="0"/>
                  <a:pt x="673779" y="3787"/>
                  <a:pt x="673779" y="8458"/>
                </a:cubicBezTo>
                <a:cubicBezTo>
                  <a:pt x="673779" y="13130"/>
                  <a:pt x="669659" y="16917"/>
                  <a:pt x="664589" y="16917"/>
                </a:cubicBezTo>
              </a:path>
              <a:path w="1043196" h="16917">
                <a:moveTo>
                  <a:pt x="541440" y="16917"/>
                </a:moveTo>
                <a:lnTo>
                  <a:pt x="479870" y="16917"/>
                </a:lnTo>
                <a:cubicBezTo>
                  <a:pt x="474800" y="16917"/>
                  <a:pt x="470680" y="13130"/>
                  <a:pt x="470680" y="8458"/>
                </a:cubicBezTo>
                <a:cubicBezTo>
                  <a:pt x="470680" y="3786"/>
                  <a:pt x="474800" y="0"/>
                  <a:pt x="479870" y="0"/>
                </a:cubicBezTo>
                <a:lnTo>
                  <a:pt x="541440" y="0"/>
                </a:lnTo>
                <a:cubicBezTo>
                  <a:pt x="546510" y="0"/>
                  <a:pt x="550630" y="3787"/>
                  <a:pt x="550630" y="8458"/>
                </a:cubicBezTo>
                <a:cubicBezTo>
                  <a:pt x="550630" y="13130"/>
                  <a:pt x="546520" y="16917"/>
                  <a:pt x="541440" y="16917"/>
                </a:cubicBezTo>
              </a:path>
              <a:path w="1043196" h="16917">
                <a:moveTo>
                  <a:pt x="418301" y="16917"/>
                </a:moveTo>
                <a:lnTo>
                  <a:pt x="356731" y="16917"/>
                </a:lnTo>
                <a:cubicBezTo>
                  <a:pt x="351661" y="16917"/>
                  <a:pt x="347541" y="13130"/>
                  <a:pt x="347541" y="8458"/>
                </a:cubicBezTo>
                <a:cubicBezTo>
                  <a:pt x="347541" y="3786"/>
                  <a:pt x="351661" y="0"/>
                  <a:pt x="356731" y="0"/>
                </a:cubicBezTo>
                <a:lnTo>
                  <a:pt x="418301" y="0"/>
                </a:lnTo>
                <a:cubicBezTo>
                  <a:pt x="423371" y="0"/>
                  <a:pt x="427491" y="3787"/>
                  <a:pt x="427491" y="8458"/>
                </a:cubicBezTo>
                <a:cubicBezTo>
                  <a:pt x="427491" y="13130"/>
                  <a:pt x="423371" y="16917"/>
                  <a:pt x="418301" y="16917"/>
                </a:cubicBezTo>
              </a:path>
              <a:path w="1043196" h="16917">
                <a:moveTo>
                  <a:pt x="295162" y="16917"/>
                </a:moveTo>
                <a:lnTo>
                  <a:pt x="233592" y="16917"/>
                </a:lnTo>
                <a:cubicBezTo>
                  <a:pt x="228522" y="16917"/>
                  <a:pt x="224402" y="13130"/>
                  <a:pt x="224402" y="8458"/>
                </a:cubicBezTo>
                <a:cubicBezTo>
                  <a:pt x="224402" y="3786"/>
                  <a:pt x="228522" y="0"/>
                  <a:pt x="233592" y="0"/>
                </a:cubicBezTo>
                <a:lnTo>
                  <a:pt x="295162" y="0"/>
                </a:lnTo>
                <a:cubicBezTo>
                  <a:pt x="300232" y="0"/>
                  <a:pt x="304352" y="3787"/>
                  <a:pt x="304352" y="8458"/>
                </a:cubicBezTo>
                <a:cubicBezTo>
                  <a:pt x="304352" y="13130"/>
                  <a:pt x="300232" y="16917"/>
                  <a:pt x="295162" y="16917"/>
                </a:cubicBezTo>
              </a:path>
              <a:path w="1043196" h="16917">
                <a:moveTo>
                  <a:pt x="172023" y="16917"/>
                </a:moveTo>
                <a:lnTo>
                  <a:pt x="110454" y="16917"/>
                </a:lnTo>
                <a:cubicBezTo>
                  <a:pt x="105384" y="16917"/>
                  <a:pt x="101263" y="13130"/>
                  <a:pt x="101263" y="8458"/>
                </a:cubicBezTo>
                <a:cubicBezTo>
                  <a:pt x="101263" y="3786"/>
                  <a:pt x="105384" y="0"/>
                  <a:pt x="110454" y="0"/>
                </a:cubicBezTo>
                <a:lnTo>
                  <a:pt x="172023" y="0"/>
                </a:lnTo>
                <a:cubicBezTo>
                  <a:pt x="177093" y="0"/>
                  <a:pt x="181214" y="3787"/>
                  <a:pt x="181214" y="8458"/>
                </a:cubicBezTo>
                <a:cubicBezTo>
                  <a:pt x="181214" y="13130"/>
                  <a:pt x="177093" y="16917"/>
                  <a:pt x="172023" y="16917"/>
                </a:cubicBezTo>
              </a:path>
              <a:path w="1043196" h="16917">
                <a:moveTo>
                  <a:pt x="48884" y="16917"/>
                </a:moveTo>
                <a:lnTo>
                  <a:pt x="9191" y="16917"/>
                </a:lnTo>
                <a:cubicBezTo>
                  <a:pt x="4121" y="16917"/>
                  <a:pt x="0" y="13130"/>
                  <a:pt x="0" y="8458"/>
                </a:cubicBezTo>
                <a:cubicBezTo>
                  <a:pt x="0" y="3786"/>
                  <a:pt x="4121" y="0"/>
                  <a:pt x="9191" y="0"/>
                </a:cubicBezTo>
                <a:lnTo>
                  <a:pt x="48884" y="0"/>
                </a:lnTo>
                <a:cubicBezTo>
                  <a:pt x="53954" y="0"/>
                  <a:pt x="58075" y="3787"/>
                  <a:pt x="58075" y="8458"/>
                </a:cubicBezTo>
                <a:cubicBezTo>
                  <a:pt x="58075" y="13130"/>
                  <a:pt x="53954" y="16917"/>
                  <a:pt x="48884" y="16917"/>
                </a:cubicBezTo>
                <a:lnTo>
                  <a:pt x="48884" y="16917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444161" y="3385388"/>
            <a:ext cx="146584" cy="149802"/>
          </a:xfrm>
          <a:custGeom>
            <a:avLst/>
            <a:gdLst/>
            <a:ahLst/>
            <a:cxnLst/>
            <a:rect l="l" t="t" r="r" b="b"/>
            <a:pathLst>
              <a:path w="146584" h="149802">
                <a:moveTo>
                  <a:pt x="125183" y="149802"/>
                </a:moveTo>
                <a:cubicBezTo>
                  <a:pt x="121505" y="149802"/>
                  <a:pt x="117833" y="148909"/>
                  <a:pt x="114482" y="147128"/>
                </a:cubicBezTo>
                <a:lnTo>
                  <a:pt x="10702" y="91962"/>
                </a:lnTo>
                <a:cubicBezTo>
                  <a:pt x="4003" y="88403"/>
                  <a:pt x="1" y="82023"/>
                  <a:pt x="1" y="74900"/>
                </a:cubicBezTo>
                <a:cubicBezTo>
                  <a:pt x="1" y="67775"/>
                  <a:pt x="4003" y="61395"/>
                  <a:pt x="10702" y="57836"/>
                </a:cubicBezTo>
                <a:lnTo>
                  <a:pt x="114482" y="2673"/>
                </a:lnTo>
                <a:cubicBezTo>
                  <a:pt x="121171" y="-890"/>
                  <a:pt x="129171" y="-893"/>
                  <a:pt x="135883" y="2670"/>
                </a:cubicBezTo>
                <a:cubicBezTo>
                  <a:pt x="142582" y="6232"/>
                  <a:pt x="146584" y="12610"/>
                  <a:pt x="146584" y="19735"/>
                </a:cubicBezTo>
                <a:lnTo>
                  <a:pt x="146584" y="130061"/>
                </a:lnTo>
                <a:cubicBezTo>
                  <a:pt x="146584" y="137184"/>
                  <a:pt x="142582" y="143566"/>
                  <a:pt x="135883" y="147127"/>
                </a:cubicBezTo>
                <a:cubicBezTo>
                  <a:pt x="132534" y="148909"/>
                  <a:pt x="128855" y="149801"/>
                  <a:pt x="125183" y="149801"/>
                </a:cubicBezTo>
                <a:lnTo>
                  <a:pt x="125183" y="149802"/>
                </a:lnTo>
                <a:moveTo>
                  <a:pt x="19891" y="72488"/>
                </a:moveTo>
                <a:cubicBezTo>
                  <a:pt x="18575" y="73189"/>
                  <a:pt x="18377" y="74302"/>
                  <a:pt x="18377" y="74903"/>
                </a:cubicBezTo>
                <a:cubicBezTo>
                  <a:pt x="18377" y="75503"/>
                  <a:pt x="18575" y="76618"/>
                  <a:pt x="19891" y="77317"/>
                </a:cubicBezTo>
                <a:lnTo>
                  <a:pt x="123671" y="132483"/>
                </a:lnTo>
                <a:cubicBezTo>
                  <a:pt x="125005" y="133189"/>
                  <a:pt x="126136" y="132781"/>
                  <a:pt x="126698" y="132483"/>
                </a:cubicBezTo>
                <a:cubicBezTo>
                  <a:pt x="127260" y="132181"/>
                  <a:pt x="128213" y="131468"/>
                  <a:pt x="128213" y="130069"/>
                </a:cubicBezTo>
                <a:lnTo>
                  <a:pt x="128213" y="19742"/>
                </a:lnTo>
                <a:cubicBezTo>
                  <a:pt x="128213" y="18343"/>
                  <a:pt x="127263" y="17630"/>
                  <a:pt x="126698" y="17328"/>
                </a:cubicBezTo>
                <a:cubicBezTo>
                  <a:pt x="126137" y="17029"/>
                  <a:pt x="125005" y="16624"/>
                  <a:pt x="123671" y="17328"/>
                </a:cubicBezTo>
                <a:lnTo>
                  <a:pt x="19891" y="72488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073191" y="4408782"/>
            <a:ext cx="1043196" cy="16917"/>
          </a:xfrm>
          <a:custGeom>
            <a:avLst/>
            <a:gdLst/>
            <a:ahLst/>
            <a:cxnLst/>
            <a:rect l="l" t="t" r="r" b="b"/>
            <a:pathLst>
              <a:path w="1043196" h="16917">
                <a:moveTo>
                  <a:pt x="1034005" y="16917"/>
                </a:moveTo>
                <a:lnTo>
                  <a:pt x="972436" y="16917"/>
                </a:lnTo>
                <a:cubicBezTo>
                  <a:pt x="967366" y="16917"/>
                  <a:pt x="963245" y="13130"/>
                  <a:pt x="963245" y="8458"/>
                </a:cubicBezTo>
                <a:cubicBezTo>
                  <a:pt x="963245" y="3786"/>
                  <a:pt x="967366" y="0"/>
                  <a:pt x="972436" y="0"/>
                </a:cubicBezTo>
                <a:lnTo>
                  <a:pt x="1034005" y="0"/>
                </a:lnTo>
                <a:cubicBezTo>
                  <a:pt x="1039075" y="0"/>
                  <a:pt x="1043196" y="3787"/>
                  <a:pt x="1043196" y="8458"/>
                </a:cubicBezTo>
                <a:cubicBezTo>
                  <a:pt x="1043196" y="13130"/>
                  <a:pt x="1039075" y="16917"/>
                  <a:pt x="1034005" y="16917"/>
                </a:cubicBezTo>
              </a:path>
              <a:path w="1043196" h="16917">
                <a:moveTo>
                  <a:pt x="910867" y="16917"/>
                </a:moveTo>
                <a:lnTo>
                  <a:pt x="849297" y="16917"/>
                </a:lnTo>
                <a:cubicBezTo>
                  <a:pt x="844227" y="16917"/>
                  <a:pt x="840107" y="13130"/>
                  <a:pt x="840107" y="8458"/>
                </a:cubicBezTo>
                <a:cubicBezTo>
                  <a:pt x="840107" y="3786"/>
                  <a:pt x="844227" y="0"/>
                  <a:pt x="849297" y="0"/>
                </a:cubicBezTo>
                <a:lnTo>
                  <a:pt x="910867" y="0"/>
                </a:lnTo>
                <a:cubicBezTo>
                  <a:pt x="915937" y="0"/>
                  <a:pt x="920057" y="3787"/>
                  <a:pt x="920057" y="8458"/>
                </a:cubicBezTo>
                <a:cubicBezTo>
                  <a:pt x="920057" y="13130"/>
                  <a:pt x="915937" y="16917"/>
                  <a:pt x="910867" y="16917"/>
                </a:cubicBezTo>
              </a:path>
              <a:path w="1043196" h="16917">
                <a:moveTo>
                  <a:pt x="787728" y="16917"/>
                </a:moveTo>
                <a:lnTo>
                  <a:pt x="726158" y="16917"/>
                </a:lnTo>
                <a:cubicBezTo>
                  <a:pt x="721088" y="16917"/>
                  <a:pt x="716968" y="13130"/>
                  <a:pt x="716968" y="8458"/>
                </a:cubicBezTo>
                <a:cubicBezTo>
                  <a:pt x="716968" y="3786"/>
                  <a:pt x="721088" y="0"/>
                  <a:pt x="726158" y="0"/>
                </a:cubicBezTo>
                <a:lnTo>
                  <a:pt x="787728" y="0"/>
                </a:lnTo>
                <a:cubicBezTo>
                  <a:pt x="792798" y="0"/>
                  <a:pt x="796918" y="3787"/>
                  <a:pt x="796918" y="8458"/>
                </a:cubicBezTo>
                <a:cubicBezTo>
                  <a:pt x="796918" y="13130"/>
                  <a:pt x="792798" y="16917"/>
                  <a:pt x="787728" y="16917"/>
                </a:cubicBezTo>
              </a:path>
              <a:path w="1043196" h="16917">
                <a:moveTo>
                  <a:pt x="664589" y="16917"/>
                </a:moveTo>
                <a:lnTo>
                  <a:pt x="603019" y="16917"/>
                </a:lnTo>
                <a:cubicBezTo>
                  <a:pt x="597949" y="16917"/>
                  <a:pt x="593829" y="13130"/>
                  <a:pt x="593829" y="8458"/>
                </a:cubicBezTo>
                <a:cubicBezTo>
                  <a:pt x="593829" y="3786"/>
                  <a:pt x="597949" y="0"/>
                  <a:pt x="603019" y="0"/>
                </a:cubicBezTo>
                <a:lnTo>
                  <a:pt x="664589" y="0"/>
                </a:lnTo>
                <a:cubicBezTo>
                  <a:pt x="669659" y="0"/>
                  <a:pt x="673779" y="3787"/>
                  <a:pt x="673779" y="8458"/>
                </a:cubicBezTo>
                <a:cubicBezTo>
                  <a:pt x="673779" y="13130"/>
                  <a:pt x="669659" y="16917"/>
                  <a:pt x="664589" y="16917"/>
                </a:cubicBezTo>
              </a:path>
              <a:path w="1043196" h="16917">
                <a:moveTo>
                  <a:pt x="541440" y="16917"/>
                </a:moveTo>
                <a:lnTo>
                  <a:pt x="479870" y="16917"/>
                </a:lnTo>
                <a:cubicBezTo>
                  <a:pt x="474800" y="16917"/>
                  <a:pt x="470680" y="13130"/>
                  <a:pt x="470680" y="8458"/>
                </a:cubicBezTo>
                <a:cubicBezTo>
                  <a:pt x="470680" y="3786"/>
                  <a:pt x="474800" y="0"/>
                  <a:pt x="479870" y="0"/>
                </a:cubicBezTo>
                <a:lnTo>
                  <a:pt x="541440" y="0"/>
                </a:lnTo>
                <a:cubicBezTo>
                  <a:pt x="546510" y="0"/>
                  <a:pt x="550630" y="3787"/>
                  <a:pt x="550630" y="8458"/>
                </a:cubicBezTo>
                <a:cubicBezTo>
                  <a:pt x="550630" y="13130"/>
                  <a:pt x="546520" y="16917"/>
                  <a:pt x="541440" y="16917"/>
                </a:cubicBezTo>
              </a:path>
              <a:path w="1043196" h="16917">
                <a:moveTo>
                  <a:pt x="418301" y="16917"/>
                </a:moveTo>
                <a:lnTo>
                  <a:pt x="356731" y="16917"/>
                </a:lnTo>
                <a:cubicBezTo>
                  <a:pt x="351661" y="16917"/>
                  <a:pt x="347541" y="13130"/>
                  <a:pt x="347541" y="8458"/>
                </a:cubicBezTo>
                <a:cubicBezTo>
                  <a:pt x="347541" y="3786"/>
                  <a:pt x="351661" y="0"/>
                  <a:pt x="356731" y="0"/>
                </a:cubicBezTo>
                <a:lnTo>
                  <a:pt x="418301" y="0"/>
                </a:lnTo>
                <a:cubicBezTo>
                  <a:pt x="423371" y="0"/>
                  <a:pt x="427491" y="3787"/>
                  <a:pt x="427491" y="8458"/>
                </a:cubicBezTo>
                <a:cubicBezTo>
                  <a:pt x="427491" y="13130"/>
                  <a:pt x="423371" y="16917"/>
                  <a:pt x="418301" y="16917"/>
                </a:cubicBezTo>
              </a:path>
              <a:path w="1043196" h="16917">
                <a:moveTo>
                  <a:pt x="295162" y="16917"/>
                </a:moveTo>
                <a:lnTo>
                  <a:pt x="233592" y="16917"/>
                </a:lnTo>
                <a:cubicBezTo>
                  <a:pt x="228522" y="16917"/>
                  <a:pt x="224402" y="13130"/>
                  <a:pt x="224402" y="8458"/>
                </a:cubicBezTo>
                <a:cubicBezTo>
                  <a:pt x="224402" y="3786"/>
                  <a:pt x="228522" y="0"/>
                  <a:pt x="233592" y="0"/>
                </a:cubicBezTo>
                <a:lnTo>
                  <a:pt x="295162" y="0"/>
                </a:lnTo>
                <a:cubicBezTo>
                  <a:pt x="300232" y="0"/>
                  <a:pt x="304352" y="3787"/>
                  <a:pt x="304352" y="8458"/>
                </a:cubicBezTo>
                <a:cubicBezTo>
                  <a:pt x="304352" y="13130"/>
                  <a:pt x="300232" y="16917"/>
                  <a:pt x="295162" y="16917"/>
                </a:cubicBezTo>
              </a:path>
              <a:path w="1043196" h="16917">
                <a:moveTo>
                  <a:pt x="172023" y="16917"/>
                </a:moveTo>
                <a:lnTo>
                  <a:pt x="110454" y="16917"/>
                </a:lnTo>
                <a:cubicBezTo>
                  <a:pt x="105384" y="16917"/>
                  <a:pt x="101263" y="13130"/>
                  <a:pt x="101263" y="8458"/>
                </a:cubicBezTo>
                <a:cubicBezTo>
                  <a:pt x="101263" y="3786"/>
                  <a:pt x="105384" y="0"/>
                  <a:pt x="110454" y="0"/>
                </a:cubicBezTo>
                <a:lnTo>
                  <a:pt x="172023" y="0"/>
                </a:lnTo>
                <a:cubicBezTo>
                  <a:pt x="177093" y="0"/>
                  <a:pt x="181214" y="3787"/>
                  <a:pt x="181214" y="8458"/>
                </a:cubicBezTo>
                <a:cubicBezTo>
                  <a:pt x="181214" y="13130"/>
                  <a:pt x="177093" y="16917"/>
                  <a:pt x="172023" y="16917"/>
                </a:cubicBezTo>
              </a:path>
              <a:path w="1043196" h="16917">
                <a:moveTo>
                  <a:pt x="48884" y="16917"/>
                </a:moveTo>
                <a:lnTo>
                  <a:pt x="9191" y="16917"/>
                </a:lnTo>
                <a:cubicBezTo>
                  <a:pt x="4121" y="16917"/>
                  <a:pt x="0" y="13130"/>
                  <a:pt x="0" y="8458"/>
                </a:cubicBezTo>
                <a:cubicBezTo>
                  <a:pt x="0" y="3786"/>
                  <a:pt x="4121" y="0"/>
                  <a:pt x="9191" y="0"/>
                </a:cubicBezTo>
                <a:lnTo>
                  <a:pt x="48884" y="0"/>
                </a:lnTo>
                <a:cubicBezTo>
                  <a:pt x="53954" y="0"/>
                  <a:pt x="58075" y="3787"/>
                  <a:pt x="58075" y="8458"/>
                </a:cubicBezTo>
                <a:cubicBezTo>
                  <a:pt x="58075" y="13130"/>
                  <a:pt x="53954" y="16917"/>
                  <a:pt x="48884" y="16917"/>
                </a:cubicBezTo>
                <a:lnTo>
                  <a:pt x="48884" y="16917"/>
                </a:lnTo>
              </a:path>
            </a:pathLst>
          </a:custGeom>
          <a:solidFill>
            <a:srgbClr val="01A0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5885863" y="4342339"/>
            <a:ext cx="146584" cy="149802"/>
          </a:xfrm>
          <a:custGeom>
            <a:avLst/>
            <a:gdLst/>
            <a:ahLst/>
            <a:cxnLst/>
            <a:rect l="l" t="t" r="r" b="b"/>
            <a:pathLst>
              <a:path w="146584" h="149802">
                <a:moveTo>
                  <a:pt x="125183" y="149802"/>
                </a:moveTo>
                <a:cubicBezTo>
                  <a:pt x="121505" y="149802"/>
                  <a:pt x="117833" y="148909"/>
                  <a:pt x="114482" y="147128"/>
                </a:cubicBezTo>
                <a:lnTo>
                  <a:pt x="10702" y="91962"/>
                </a:lnTo>
                <a:cubicBezTo>
                  <a:pt x="4003" y="88403"/>
                  <a:pt x="1" y="82023"/>
                  <a:pt x="1" y="74900"/>
                </a:cubicBezTo>
                <a:cubicBezTo>
                  <a:pt x="1" y="67775"/>
                  <a:pt x="4003" y="61395"/>
                  <a:pt x="10702" y="57836"/>
                </a:cubicBezTo>
                <a:lnTo>
                  <a:pt x="114482" y="2673"/>
                </a:lnTo>
                <a:cubicBezTo>
                  <a:pt x="121171" y="-890"/>
                  <a:pt x="129171" y="-893"/>
                  <a:pt x="135883" y="2670"/>
                </a:cubicBezTo>
                <a:cubicBezTo>
                  <a:pt x="142582" y="6232"/>
                  <a:pt x="146584" y="12610"/>
                  <a:pt x="146584" y="19735"/>
                </a:cubicBezTo>
                <a:lnTo>
                  <a:pt x="146584" y="130061"/>
                </a:lnTo>
                <a:cubicBezTo>
                  <a:pt x="146584" y="137184"/>
                  <a:pt x="142582" y="143566"/>
                  <a:pt x="135883" y="147127"/>
                </a:cubicBezTo>
                <a:cubicBezTo>
                  <a:pt x="132534" y="148909"/>
                  <a:pt x="128855" y="149801"/>
                  <a:pt x="125183" y="149801"/>
                </a:cubicBezTo>
                <a:lnTo>
                  <a:pt x="125183" y="149802"/>
                </a:lnTo>
                <a:moveTo>
                  <a:pt x="19891" y="72488"/>
                </a:moveTo>
                <a:cubicBezTo>
                  <a:pt x="18575" y="73189"/>
                  <a:pt x="18377" y="74302"/>
                  <a:pt x="18377" y="74903"/>
                </a:cubicBezTo>
                <a:cubicBezTo>
                  <a:pt x="18377" y="75503"/>
                  <a:pt x="18575" y="76618"/>
                  <a:pt x="19891" y="77317"/>
                </a:cubicBezTo>
                <a:lnTo>
                  <a:pt x="123671" y="132483"/>
                </a:lnTo>
                <a:cubicBezTo>
                  <a:pt x="125005" y="133189"/>
                  <a:pt x="126136" y="132781"/>
                  <a:pt x="126698" y="132483"/>
                </a:cubicBezTo>
                <a:cubicBezTo>
                  <a:pt x="127260" y="132181"/>
                  <a:pt x="128213" y="131468"/>
                  <a:pt x="128213" y="130069"/>
                </a:cubicBezTo>
                <a:lnTo>
                  <a:pt x="128213" y="19742"/>
                </a:lnTo>
                <a:cubicBezTo>
                  <a:pt x="128213" y="18343"/>
                  <a:pt x="127263" y="17630"/>
                  <a:pt x="126698" y="17328"/>
                </a:cubicBezTo>
                <a:cubicBezTo>
                  <a:pt x="126137" y="17029"/>
                  <a:pt x="125005" y="16624"/>
                  <a:pt x="123671" y="17328"/>
                </a:cubicBezTo>
                <a:lnTo>
                  <a:pt x="19891" y="72488"/>
                </a:lnTo>
              </a:path>
            </a:pathLst>
          </a:custGeom>
          <a:solidFill>
            <a:srgbClr val="01A0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5587584" y="5316512"/>
            <a:ext cx="1043196" cy="16917"/>
          </a:xfrm>
          <a:custGeom>
            <a:avLst/>
            <a:gdLst/>
            <a:ahLst/>
            <a:cxnLst/>
            <a:rect l="l" t="t" r="r" b="b"/>
            <a:pathLst>
              <a:path w="1043196" h="16917">
                <a:moveTo>
                  <a:pt x="1034005" y="16917"/>
                </a:moveTo>
                <a:lnTo>
                  <a:pt x="972436" y="16917"/>
                </a:lnTo>
                <a:cubicBezTo>
                  <a:pt x="967366" y="16917"/>
                  <a:pt x="963245" y="13130"/>
                  <a:pt x="963245" y="8458"/>
                </a:cubicBezTo>
                <a:cubicBezTo>
                  <a:pt x="963245" y="3786"/>
                  <a:pt x="967366" y="0"/>
                  <a:pt x="972436" y="0"/>
                </a:cubicBezTo>
                <a:lnTo>
                  <a:pt x="1034005" y="0"/>
                </a:lnTo>
                <a:cubicBezTo>
                  <a:pt x="1039075" y="0"/>
                  <a:pt x="1043196" y="3787"/>
                  <a:pt x="1043196" y="8458"/>
                </a:cubicBezTo>
                <a:cubicBezTo>
                  <a:pt x="1043196" y="13130"/>
                  <a:pt x="1039075" y="16917"/>
                  <a:pt x="1034005" y="16917"/>
                </a:cubicBezTo>
              </a:path>
              <a:path w="1043196" h="16917">
                <a:moveTo>
                  <a:pt x="910867" y="16917"/>
                </a:moveTo>
                <a:lnTo>
                  <a:pt x="849297" y="16917"/>
                </a:lnTo>
                <a:cubicBezTo>
                  <a:pt x="844227" y="16917"/>
                  <a:pt x="840107" y="13130"/>
                  <a:pt x="840107" y="8458"/>
                </a:cubicBezTo>
                <a:cubicBezTo>
                  <a:pt x="840107" y="3786"/>
                  <a:pt x="844227" y="0"/>
                  <a:pt x="849297" y="0"/>
                </a:cubicBezTo>
                <a:lnTo>
                  <a:pt x="910867" y="0"/>
                </a:lnTo>
                <a:cubicBezTo>
                  <a:pt x="915937" y="0"/>
                  <a:pt x="920057" y="3787"/>
                  <a:pt x="920057" y="8458"/>
                </a:cubicBezTo>
                <a:cubicBezTo>
                  <a:pt x="920057" y="13130"/>
                  <a:pt x="915937" y="16917"/>
                  <a:pt x="910867" y="16917"/>
                </a:cubicBezTo>
              </a:path>
              <a:path w="1043196" h="16917">
                <a:moveTo>
                  <a:pt x="787728" y="16917"/>
                </a:moveTo>
                <a:lnTo>
                  <a:pt x="726158" y="16917"/>
                </a:lnTo>
                <a:cubicBezTo>
                  <a:pt x="721088" y="16917"/>
                  <a:pt x="716968" y="13130"/>
                  <a:pt x="716968" y="8458"/>
                </a:cubicBezTo>
                <a:cubicBezTo>
                  <a:pt x="716968" y="3786"/>
                  <a:pt x="721088" y="0"/>
                  <a:pt x="726158" y="0"/>
                </a:cubicBezTo>
                <a:lnTo>
                  <a:pt x="787728" y="0"/>
                </a:lnTo>
                <a:cubicBezTo>
                  <a:pt x="792798" y="0"/>
                  <a:pt x="796918" y="3787"/>
                  <a:pt x="796918" y="8458"/>
                </a:cubicBezTo>
                <a:cubicBezTo>
                  <a:pt x="796918" y="13130"/>
                  <a:pt x="792798" y="16917"/>
                  <a:pt x="787728" y="16917"/>
                </a:cubicBezTo>
              </a:path>
              <a:path w="1043196" h="16917">
                <a:moveTo>
                  <a:pt x="664589" y="16917"/>
                </a:moveTo>
                <a:lnTo>
                  <a:pt x="603019" y="16917"/>
                </a:lnTo>
                <a:cubicBezTo>
                  <a:pt x="597949" y="16917"/>
                  <a:pt x="593829" y="13130"/>
                  <a:pt x="593829" y="8458"/>
                </a:cubicBezTo>
                <a:cubicBezTo>
                  <a:pt x="593829" y="3786"/>
                  <a:pt x="597949" y="0"/>
                  <a:pt x="603019" y="0"/>
                </a:cubicBezTo>
                <a:lnTo>
                  <a:pt x="664589" y="0"/>
                </a:lnTo>
                <a:cubicBezTo>
                  <a:pt x="669659" y="0"/>
                  <a:pt x="673779" y="3787"/>
                  <a:pt x="673779" y="8458"/>
                </a:cubicBezTo>
                <a:cubicBezTo>
                  <a:pt x="673779" y="13130"/>
                  <a:pt x="669659" y="16917"/>
                  <a:pt x="664589" y="16917"/>
                </a:cubicBezTo>
              </a:path>
              <a:path w="1043196" h="16917">
                <a:moveTo>
                  <a:pt x="541440" y="16917"/>
                </a:moveTo>
                <a:lnTo>
                  <a:pt x="479870" y="16917"/>
                </a:lnTo>
                <a:cubicBezTo>
                  <a:pt x="474800" y="16917"/>
                  <a:pt x="470680" y="13130"/>
                  <a:pt x="470680" y="8458"/>
                </a:cubicBezTo>
                <a:cubicBezTo>
                  <a:pt x="470680" y="3786"/>
                  <a:pt x="474800" y="0"/>
                  <a:pt x="479870" y="0"/>
                </a:cubicBezTo>
                <a:lnTo>
                  <a:pt x="541440" y="0"/>
                </a:lnTo>
                <a:cubicBezTo>
                  <a:pt x="546510" y="0"/>
                  <a:pt x="550630" y="3787"/>
                  <a:pt x="550630" y="8458"/>
                </a:cubicBezTo>
                <a:cubicBezTo>
                  <a:pt x="550630" y="13130"/>
                  <a:pt x="546520" y="16917"/>
                  <a:pt x="541440" y="16917"/>
                </a:cubicBezTo>
              </a:path>
              <a:path w="1043196" h="16917">
                <a:moveTo>
                  <a:pt x="418301" y="16917"/>
                </a:moveTo>
                <a:lnTo>
                  <a:pt x="356731" y="16917"/>
                </a:lnTo>
                <a:cubicBezTo>
                  <a:pt x="351661" y="16917"/>
                  <a:pt x="347541" y="13130"/>
                  <a:pt x="347541" y="8458"/>
                </a:cubicBezTo>
                <a:cubicBezTo>
                  <a:pt x="347541" y="3786"/>
                  <a:pt x="351661" y="0"/>
                  <a:pt x="356731" y="0"/>
                </a:cubicBezTo>
                <a:lnTo>
                  <a:pt x="418301" y="0"/>
                </a:lnTo>
                <a:cubicBezTo>
                  <a:pt x="423371" y="0"/>
                  <a:pt x="427491" y="3787"/>
                  <a:pt x="427491" y="8458"/>
                </a:cubicBezTo>
                <a:cubicBezTo>
                  <a:pt x="427491" y="13130"/>
                  <a:pt x="423371" y="16917"/>
                  <a:pt x="418301" y="16917"/>
                </a:cubicBezTo>
              </a:path>
              <a:path w="1043196" h="16917">
                <a:moveTo>
                  <a:pt x="295162" y="16917"/>
                </a:moveTo>
                <a:lnTo>
                  <a:pt x="233592" y="16917"/>
                </a:lnTo>
                <a:cubicBezTo>
                  <a:pt x="228522" y="16917"/>
                  <a:pt x="224402" y="13130"/>
                  <a:pt x="224402" y="8458"/>
                </a:cubicBezTo>
                <a:cubicBezTo>
                  <a:pt x="224402" y="3786"/>
                  <a:pt x="228522" y="0"/>
                  <a:pt x="233592" y="0"/>
                </a:cubicBezTo>
                <a:lnTo>
                  <a:pt x="295162" y="0"/>
                </a:lnTo>
                <a:cubicBezTo>
                  <a:pt x="300232" y="0"/>
                  <a:pt x="304352" y="3787"/>
                  <a:pt x="304352" y="8458"/>
                </a:cubicBezTo>
                <a:cubicBezTo>
                  <a:pt x="304352" y="13130"/>
                  <a:pt x="300232" y="16917"/>
                  <a:pt x="295162" y="16917"/>
                </a:cubicBezTo>
              </a:path>
              <a:path w="1043196" h="16917">
                <a:moveTo>
                  <a:pt x="172023" y="16917"/>
                </a:moveTo>
                <a:lnTo>
                  <a:pt x="110454" y="16917"/>
                </a:lnTo>
                <a:cubicBezTo>
                  <a:pt x="105384" y="16917"/>
                  <a:pt x="101263" y="13130"/>
                  <a:pt x="101263" y="8458"/>
                </a:cubicBezTo>
                <a:cubicBezTo>
                  <a:pt x="101263" y="3786"/>
                  <a:pt x="105384" y="0"/>
                  <a:pt x="110454" y="0"/>
                </a:cubicBezTo>
                <a:lnTo>
                  <a:pt x="172023" y="0"/>
                </a:lnTo>
                <a:cubicBezTo>
                  <a:pt x="177093" y="0"/>
                  <a:pt x="181214" y="3787"/>
                  <a:pt x="181214" y="8458"/>
                </a:cubicBezTo>
                <a:cubicBezTo>
                  <a:pt x="181214" y="13130"/>
                  <a:pt x="177093" y="16917"/>
                  <a:pt x="172023" y="16917"/>
                </a:cubicBezTo>
              </a:path>
              <a:path w="1043196" h="16917">
                <a:moveTo>
                  <a:pt x="48884" y="16917"/>
                </a:moveTo>
                <a:lnTo>
                  <a:pt x="9191" y="16917"/>
                </a:lnTo>
                <a:cubicBezTo>
                  <a:pt x="4121" y="16917"/>
                  <a:pt x="0" y="13130"/>
                  <a:pt x="0" y="8458"/>
                </a:cubicBezTo>
                <a:cubicBezTo>
                  <a:pt x="0" y="3786"/>
                  <a:pt x="4121" y="0"/>
                  <a:pt x="9191" y="0"/>
                </a:cubicBezTo>
                <a:lnTo>
                  <a:pt x="48884" y="0"/>
                </a:lnTo>
                <a:cubicBezTo>
                  <a:pt x="53954" y="0"/>
                  <a:pt x="58075" y="3787"/>
                  <a:pt x="58075" y="8458"/>
                </a:cubicBezTo>
                <a:cubicBezTo>
                  <a:pt x="58075" y="13130"/>
                  <a:pt x="53954" y="16917"/>
                  <a:pt x="48884" y="16917"/>
                </a:cubicBezTo>
                <a:lnTo>
                  <a:pt x="48884" y="16917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5400256" y="5250069"/>
            <a:ext cx="146584" cy="149802"/>
          </a:xfrm>
          <a:custGeom>
            <a:avLst/>
            <a:gdLst/>
            <a:ahLst/>
            <a:cxnLst/>
            <a:rect l="l" t="t" r="r" b="b"/>
            <a:pathLst>
              <a:path w="146584" h="149802">
                <a:moveTo>
                  <a:pt x="125183" y="149802"/>
                </a:moveTo>
                <a:cubicBezTo>
                  <a:pt x="121505" y="149802"/>
                  <a:pt x="117833" y="148909"/>
                  <a:pt x="114482" y="147128"/>
                </a:cubicBezTo>
                <a:lnTo>
                  <a:pt x="10702" y="91962"/>
                </a:lnTo>
                <a:cubicBezTo>
                  <a:pt x="4003" y="88403"/>
                  <a:pt x="1" y="82023"/>
                  <a:pt x="1" y="74900"/>
                </a:cubicBezTo>
                <a:cubicBezTo>
                  <a:pt x="1" y="67775"/>
                  <a:pt x="4003" y="61395"/>
                  <a:pt x="10702" y="57836"/>
                </a:cubicBezTo>
                <a:lnTo>
                  <a:pt x="114482" y="2673"/>
                </a:lnTo>
                <a:cubicBezTo>
                  <a:pt x="121171" y="-890"/>
                  <a:pt x="129171" y="-893"/>
                  <a:pt x="135883" y="2670"/>
                </a:cubicBezTo>
                <a:cubicBezTo>
                  <a:pt x="142582" y="6232"/>
                  <a:pt x="146584" y="12610"/>
                  <a:pt x="146584" y="19735"/>
                </a:cubicBezTo>
                <a:lnTo>
                  <a:pt x="146584" y="130061"/>
                </a:lnTo>
                <a:cubicBezTo>
                  <a:pt x="146584" y="137184"/>
                  <a:pt x="142582" y="143566"/>
                  <a:pt x="135883" y="147127"/>
                </a:cubicBezTo>
                <a:cubicBezTo>
                  <a:pt x="132534" y="148909"/>
                  <a:pt x="128855" y="149801"/>
                  <a:pt x="125183" y="149801"/>
                </a:cubicBezTo>
                <a:lnTo>
                  <a:pt x="125183" y="149802"/>
                </a:lnTo>
                <a:moveTo>
                  <a:pt x="19891" y="72488"/>
                </a:moveTo>
                <a:cubicBezTo>
                  <a:pt x="18575" y="73189"/>
                  <a:pt x="18377" y="74302"/>
                  <a:pt x="18377" y="74903"/>
                </a:cubicBezTo>
                <a:cubicBezTo>
                  <a:pt x="18377" y="75503"/>
                  <a:pt x="18575" y="76618"/>
                  <a:pt x="19891" y="77317"/>
                </a:cubicBezTo>
                <a:lnTo>
                  <a:pt x="123671" y="132483"/>
                </a:lnTo>
                <a:cubicBezTo>
                  <a:pt x="125005" y="133189"/>
                  <a:pt x="126136" y="132781"/>
                  <a:pt x="126698" y="132483"/>
                </a:cubicBezTo>
                <a:cubicBezTo>
                  <a:pt x="127260" y="132181"/>
                  <a:pt x="128213" y="131468"/>
                  <a:pt x="128213" y="130069"/>
                </a:cubicBezTo>
                <a:lnTo>
                  <a:pt x="128213" y="19742"/>
                </a:lnTo>
                <a:cubicBezTo>
                  <a:pt x="128213" y="18343"/>
                  <a:pt x="127263" y="17630"/>
                  <a:pt x="126698" y="17328"/>
                </a:cubicBezTo>
                <a:cubicBezTo>
                  <a:pt x="126137" y="17029"/>
                  <a:pt x="125005" y="16624"/>
                  <a:pt x="123671" y="17328"/>
                </a:cubicBezTo>
                <a:lnTo>
                  <a:pt x="19891" y="72488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85800" y="5380146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African wild dogs are highly social and excel in coordinated pack hunting.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685800" y="5011872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Wild Dog Coordination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144892" y="4343891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Hyenas hunt in packs and are known for their scavenging abilities.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1144892" y="3975617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Hyena Pack Tactics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734844" y="3289374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Cheetahs are the fastest land animals, reaching speeds up to 60 mph.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1734844" y="29211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Cheetah Speed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2347379" y="2248612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Lions are apex predators that hunt in groups called prides.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2347379" y="188125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Lions' Dominance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13</a:t>
            </a:r>
            <a:endParaRPr lang="en-US" sz="650" dirty="0"/>
          </a:p>
        </p:txBody>
      </p:sp>
      <p:sp>
        <p:nvSpPr>
          <p:cNvPr id="31" name="Text 29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Predators of the African Savannah</a:t>
            </a:r>
            <a:endParaRPr lang="en-US" sz="2800" dirty="0"/>
          </a:p>
        </p:txBody>
      </p:sp>
      <p:sp>
        <p:nvSpPr>
          <p:cNvPr id="33" name="Text 31"/>
          <p:cNvSpPr/>
          <p:nvPr/>
        </p:nvSpPr>
        <p:spPr>
          <a:xfrm>
            <a:off x="334650" y="2821731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540843" y="2602796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221782" y="2528688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521551" y="2344339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330234" y="2196644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764715" y="2061513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926460" y="2300222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0" name="Text 38"/>
          <p:cNvSpPr/>
          <p:nvPr/>
        </p:nvSpPr>
        <p:spPr>
          <a:xfrm>
            <a:off x="862569" y="2577768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1" name="Text 39"/>
          <p:cNvSpPr/>
          <p:nvPr/>
        </p:nvSpPr>
        <p:spPr>
          <a:xfrm>
            <a:off x="731931" y="2843218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350779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925417"/>
                </a:lnTo>
                <a:cubicBezTo>
                  <a:pt x="12192000" y="2925417"/>
                  <a:pt x="11372454" y="3870861"/>
                  <a:pt x="10947319" y="4186055"/>
                </a:cubicBezTo>
                <a:lnTo>
                  <a:pt x="10808208" y="6858000"/>
                </a:lnTo>
                <a:lnTo>
                  <a:pt x="9231051" y="6858000"/>
                </a:lnTo>
                <a:cubicBezTo>
                  <a:pt x="8875410" y="6659324"/>
                  <a:pt x="8032699" y="6145454"/>
                  <a:pt x="7398715" y="5727527"/>
                </a:cubicBezTo>
                <a:cubicBezTo>
                  <a:pt x="3786713" y="6445560"/>
                  <a:pt x="961217" y="4546854"/>
                  <a:pt x="0" y="3507730"/>
                </a:cubicBezTo>
                <a:lnTo>
                  <a:pt x="0" y="3507798"/>
                </a:ln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827351" y="706713"/>
            <a:ext cx="914400" cy="653142"/>
          </a:xfrm>
          <a:custGeom>
            <a:avLst/>
            <a:gdLst/>
            <a:ahLst/>
            <a:cxnLst/>
            <a:rect l="l" t="t" r="r" b="b"/>
            <a:pathLst>
              <a:path w="914400" h="653142">
                <a:moveTo>
                  <a:pt x="914400" y="408214"/>
                </a:moveTo>
                <a:cubicBezTo>
                  <a:pt x="914400" y="543538"/>
                  <a:pt x="804800" y="653142"/>
                  <a:pt x="669469" y="653142"/>
                </a:cubicBezTo>
                <a:lnTo>
                  <a:pt x="653138" y="653142"/>
                </a:lnTo>
                <a:cubicBezTo>
                  <a:pt x="617010" y="653142"/>
                  <a:pt x="587822" y="623953"/>
                  <a:pt x="587822" y="587828"/>
                </a:cubicBezTo>
                <a:cubicBezTo>
                  <a:pt x="587822" y="551703"/>
                  <a:pt x="617010" y="522514"/>
                  <a:pt x="653138" y="522514"/>
                </a:cubicBezTo>
                <a:lnTo>
                  <a:pt x="669469" y="522514"/>
                </a:lnTo>
                <a:cubicBezTo>
                  <a:pt x="732535" y="522514"/>
                  <a:pt x="783769" y="471281"/>
                  <a:pt x="783769" y="408214"/>
                </a:cubicBezTo>
                <a:lnTo>
                  <a:pt x="783769" y="391885"/>
                </a:lnTo>
                <a:lnTo>
                  <a:pt x="653138" y="391885"/>
                </a:lnTo>
                <a:cubicBezTo>
                  <a:pt x="581092" y="391885"/>
                  <a:pt x="522506" y="333305"/>
                  <a:pt x="522506" y="261257"/>
                </a:cubicBezTo>
                <a:lnTo>
                  <a:pt x="522506" y="130629"/>
                </a:lnTo>
                <a:cubicBezTo>
                  <a:pt x="522506" y="58580"/>
                  <a:pt x="581083" y="0"/>
                  <a:pt x="653138" y="0"/>
                </a:cubicBezTo>
                <a:lnTo>
                  <a:pt x="783769" y="0"/>
                </a:lnTo>
                <a:cubicBezTo>
                  <a:pt x="855814" y="0"/>
                  <a:pt x="914400" y="58580"/>
                  <a:pt x="914400" y="130629"/>
                </a:cubicBezTo>
                <a:lnTo>
                  <a:pt x="914400" y="408214"/>
                </a:lnTo>
              </a:path>
              <a:path w="914400" h="653142">
                <a:moveTo>
                  <a:pt x="391884" y="408214"/>
                </a:moveTo>
                <a:cubicBezTo>
                  <a:pt x="391884" y="543538"/>
                  <a:pt x="282275" y="653142"/>
                  <a:pt x="146953" y="653142"/>
                </a:cubicBezTo>
                <a:lnTo>
                  <a:pt x="130622" y="653142"/>
                </a:lnTo>
                <a:cubicBezTo>
                  <a:pt x="94494" y="653142"/>
                  <a:pt x="65306" y="623953"/>
                  <a:pt x="65306" y="587828"/>
                </a:cubicBezTo>
                <a:cubicBezTo>
                  <a:pt x="65306" y="551703"/>
                  <a:pt x="94494" y="522514"/>
                  <a:pt x="130622" y="522514"/>
                </a:cubicBezTo>
                <a:lnTo>
                  <a:pt x="146953" y="522514"/>
                </a:lnTo>
                <a:cubicBezTo>
                  <a:pt x="210019" y="522514"/>
                  <a:pt x="261253" y="471281"/>
                  <a:pt x="261253" y="408214"/>
                </a:cubicBezTo>
                <a:lnTo>
                  <a:pt x="261253" y="391885"/>
                </a:lnTo>
                <a:lnTo>
                  <a:pt x="130622" y="391885"/>
                </a:lnTo>
                <a:cubicBezTo>
                  <a:pt x="58576" y="391885"/>
                  <a:pt x="-9" y="333305"/>
                  <a:pt x="-9" y="261257"/>
                </a:cubicBezTo>
                <a:lnTo>
                  <a:pt x="-9" y="130629"/>
                </a:lnTo>
                <a:cubicBezTo>
                  <a:pt x="-9" y="58580"/>
                  <a:pt x="58567" y="0"/>
                  <a:pt x="130622" y="0"/>
                </a:cubicBezTo>
                <a:lnTo>
                  <a:pt x="261253" y="0"/>
                </a:lnTo>
                <a:cubicBezTo>
                  <a:pt x="333299" y="0"/>
                  <a:pt x="391884" y="58580"/>
                  <a:pt x="391884" y="130629"/>
                </a:cubicBezTo>
                <a:lnTo>
                  <a:pt x="391884" y="40821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873250" y="1490484"/>
            <a:ext cx="8445500" cy="2131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African elephants are a keystone species, vital for maintaining the health of their ecosystems.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31519" y="5270222"/>
            <a:ext cx="326936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Ecosystem Engineers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1519" y="5662791"/>
            <a:ext cx="32693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buNone/>
            </a:pPr>
            <a:r>
              <a:rPr lang="en-US" sz="1025" dirty="0">
                <a:solidFill>
                  <a:srgbClr val="848484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create waterholes that benefit many other species.</a:t>
            </a:r>
            <a:endParaRPr lang="en-US" sz="1025" dirty="0"/>
          </a:p>
        </p:txBody>
      </p:sp>
      <p:sp>
        <p:nvSpPr>
          <p:cNvPr id="8" name="Text 6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14</a:t>
            </a:r>
            <a:endParaRPr lang="en-US" sz="650" dirty="0"/>
          </a:p>
        </p:txBody>
      </p:sp>
      <p:sp>
        <p:nvSpPr>
          <p:cNvPr id="10" name="Text 8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1" name="Text 9"/>
          <p:cNvSpPr/>
          <p:nvPr/>
        </p:nvSpPr>
        <p:spPr>
          <a:xfrm>
            <a:off x="255453" y="1275037"/>
            <a:ext cx="860695" cy="877904"/>
          </a:xfrm>
          <a:custGeom>
            <a:avLst/>
            <a:gdLst/>
            <a:ahLst/>
            <a:cxnLst/>
            <a:rect l="l" t="t" r="r" b="b"/>
            <a:pathLst>
              <a:path w="860695" h="877904">
                <a:moveTo>
                  <a:pt x="860695" y="571472"/>
                </a:moveTo>
                <a:lnTo>
                  <a:pt x="329939" y="877904"/>
                </a:lnTo>
                <a:lnTo>
                  <a:pt x="0" y="306432"/>
                </a:lnTo>
                <a:lnTo>
                  <a:pt x="530756" y="0"/>
                </a:lnTo>
                <a:lnTo>
                  <a:pt x="860695" y="571472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F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355273" y="3757517"/>
            <a:ext cx="7366618" cy="9525"/>
          </a:xfrm>
          <a:custGeom>
            <a:avLst/>
            <a:gdLst/>
            <a:ahLst/>
            <a:cxnLst/>
            <a:rect l="l" t="t" r="r" b="b"/>
            <a:pathLst>
              <a:path w="7366618" h="9525">
                <a:moveTo>
                  <a:pt x="0" y="0"/>
                </a:moveTo>
                <a:lnTo>
                  <a:pt x="7366618" y="9525"/>
                </a:lnTo>
              </a:path>
            </a:pathLst>
          </a:custGeom>
          <a:noFill/>
          <a:ln w="28575">
            <a:solidFill>
              <a:srgbClr val="01A059">
                <a:alpha val="20000"/>
              </a:srgbClr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55785" y="5679110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61978" y="5460175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42917" y="5386067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42686" y="5201718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51369" y="5054023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85850" y="4918892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247595" y="5157601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83704" y="5435147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53066" y="5700597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15</a:t>
            </a:r>
            <a:endParaRPr lang="en-US" sz="650" dirty="0"/>
          </a:p>
        </p:txBody>
      </p:sp>
      <p:sp>
        <p:nvSpPr>
          <p:cNvPr id="15" name="Text 13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6" name="Text 14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Timeline of African Wildlife Conservation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1837621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927621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801172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891172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722964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5812964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764613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7854613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721891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9811891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571300" y="1893587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Modern Initiatives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Technology like drones and GPS is now used to monitor and protect wildlife.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6620090" y="4329673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Involvement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Local communities became integral to wildlife conservation initiatives in the 2000s.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4575542" y="1893587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Conservation Successes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African elephant population began to recover in the 1990s due to conservation efforts.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2645831" y="4329673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Legislation Milestones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CITES was adopted in 1973 to regulate international trade in endangered species.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694621" y="1893587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Protection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first wildlife reserves in Africa were established in the late 19th century.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16</a:t>
            </a:r>
            <a:endParaRPr lang="en-US" sz="650" dirty="0"/>
          </a:p>
        </p:txBody>
      </p:sp>
      <p:sp>
        <p:nvSpPr>
          <p:cNvPr id="5" name="Text 3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Summary: Celebrating Africa's Iconic Species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025640" y="2523118"/>
            <a:ext cx="4480560" cy="3108960"/>
          </a:xfrm>
          <a:custGeom>
            <a:avLst/>
            <a:gdLst/>
            <a:ahLst/>
            <a:cxnLst/>
            <a:rect l="l" t="t" r="r" b="b"/>
            <a:pathLst>
              <a:path w="4480560" h="3108960">
                <a:moveTo>
                  <a:pt x="134730" y="3108960"/>
                </a:moveTo>
                <a:cubicBezTo>
                  <a:pt x="60353" y="3108960"/>
                  <a:pt x="0" y="3048646"/>
                  <a:pt x="0" y="2974249"/>
                </a:cubicBezTo>
                <a:lnTo>
                  <a:pt x="0" y="134711"/>
                </a:lnTo>
                <a:cubicBezTo>
                  <a:pt x="0" y="60314"/>
                  <a:pt x="60308" y="0"/>
                  <a:pt x="134730" y="0"/>
                </a:cubicBezTo>
                <a:lnTo>
                  <a:pt x="4345874" y="0"/>
                </a:lnTo>
                <a:cubicBezTo>
                  <a:pt x="4420252" y="0"/>
                  <a:pt x="4480605" y="60314"/>
                  <a:pt x="4480605" y="134711"/>
                </a:cubicBezTo>
                <a:lnTo>
                  <a:pt x="4480605" y="2974249"/>
                </a:lnTo>
                <a:cubicBezTo>
                  <a:pt x="4480605" y="3048646"/>
                  <a:pt x="4420297" y="3108960"/>
                  <a:pt x="4345874" y="3108960"/>
                </a:cubicBezTo>
                <a:lnTo>
                  <a:pt x="134730" y="31089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208520" y="3071758"/>
            <a:ext cx="411480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Conservation efforts are vital to protect these species from extinction.</a:t>
            </a:r>
            <a:endParaRPr lang="en-US" sz="14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Sustainable practices and habitat preservation are key to ensuring their survival.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824781" y="2154514"/>
            <a:ext cx="4480560" cy="731520"/>
          </a:xfrm>
          <a:custGeom>
            <a:avLst/>
            <a:gdLst/>
            <a:ahLst/>
            <a:cxnLst/>
            <a:rect l="l" t="t" r="r" b="b"/>
            <a:pathLst>
              <a:path w="4480560" h="731520">
                <a:moveTo>
                  <a:pt x="131684" y="731520"/>
                </a:moveTo>
                <a:cubicBezTo>
                  <a:pt x="58964" y="731520"/>
                  <a:pt x="0" y="672567"/>
                  <a:pt x="0" y="599846"/>
                </a:cubicBezTo>
                <a:lnTo>
                  <a:pt x="0" y="131674"/>
                </a:lnTo>
                <a:cubicBezTo>
                  <a:pt x="0" y="58953"/>
                  <a:pt x="58964" y="0"/>
                  <a:pt x="131684" y="0"/>
                </a:cubicBezTo>
                <a:lnTo>
                  <a:pt x="4348876" y="0"/>
                </a:lnTo>
                <a:cubicBezTo>
                  <a:pt x="4421596" y="0"/>
                  <a:pt x="4480560" y="58953"/>
                  <a:pt x="4480560" y="131674"/>
                </a:cubicBezTo>
                <a:lnTo>
                  <a:pt x="4480560" y="599846"/>
                </a:lnTo>
                <a:cubicBezTo>
                  <a:pt x="4480560" y="672567"/>
                  <a:pt x="4421596" y="731520"/>
                  <a:pt x="4348876" y="731520"/>
                </a:cubicBezTo>
                <a:lnTo>
                  <a:pt x="131684" y="73152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824781" y="2154514"/>
            <a:ext cx="4480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Conservation Imperatives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86348" y="2523118"/>
            <a:ext cx="4572000" cy="3108960"/>
          </a:xfrm>
          <a:custGeom>
            <a:avLst/>
            <a:gdLst/>
            <a:ahLst/>
            <a:cxnLst/>
            <a:rect l="l" t="t" r="r" b="b"/>
            <a:pathLst>
              <a:path w="4572000" h="3108960">
                <a:moveTo>
                  <a:pt x="149459" y="3108960"/>
                </a:moveTo>
                <a:cubicBezTo>
                  <a:pt x="66934" y="3108960"/>
                  <a:pt x="0" y="3042055"/>
                  <a:pt x="0" y="2959512"/>
                </a:cubicBezTo>
                <a:lnTo>
                  <a:pt x="0" y="149448"/>
                </a:lnTo>
                <a:cubicBezTo>
                  <a:pt x="0" y="66905"/>
                  <a:pt x="66888" y="0"/>
                  <a:pt x="149459" y="0"/>
                </a:cubicBezTo>
                <a:lnTo>
                  <a:pt x="4422541" y="0"/>
                </a:lnTo>
                <a:cubicBezTo>
                  <a:pt x="4505066" y="0"/>
                  <a:pt x="4572000" y="66905"/>
                  <a:pt x="4572000" y="149448"/>
                </a:cubicBezTo>
                <a:lnTo>
                  <a:pt x="4572000" y="2959512"/>
                </a:lnTo>
                <a:cubicBezTo>
                  <a:pt x="4572000" y="3042055"/>
                  <a:pt x="4505112" y="3108960"/>
                  <a:pt x="4422541" y="3108960"/>
                </a:cubicBezTo>
                <a:lnTo>
                  <a:pt x="149459" y="31089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69228" y="3071758"/>
            <a:ext cx="420624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Africa's iconic species play crucial roles in maintaining ecosystem balance.</a:t>
            </a:r>
            <a:endParaRPr lang="en-US" sz="14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contribute to biodiversity, which is essential for ecosystem resilience.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85798" y="2154514"/>
            <a:ext cx="4572000" cy="731520"/>
          </a:xfrm>
          <a:custGeom>
            <a:avLst/>
            <a:gdLst/>
            <a:ahLst/>
            <a:cxnLst/>
            <a:rect l="l" t="t" r="r" b="b"/>
            <a:pathLst>
              <a:path w="4572000" h="731520">
                <a:moveTo>
                  <a:pt x="131674" y="731520"/>
                </a:moveTo>
                <a:cubicBezTo>
                  <a:pt x="58933" y="731520"/>
                  <a:pt x="0" y="672567"/>
                  <a:pt x="0" y="599846"/>
                </a:cubicBezTo>
                <a:lnTo>
                  <a:pt x="0" y="131674"/>
                </a:lnTo>
                <a:cubicBezTo>
                  <a:pt x="0" y="58953"/>
                  <a:pt x="58933" y="0"/>
                  <a:pt x="131674" y="0"/>
                </a:cubicBezTo>
                <a:lnTo>
                  <a:pt x="4440326" y="0"/>
                </a:lnTo>
                <a:cubicBezTo>
                  <a:pt x="4513067" y="0"/>
                  <a:pt x="4572000" y="58953"/>
                  <a:pt x="4572000" y="131674"/>
                </a:cubicBezTo>
                <a:lnTo>
                  <a:pt x="4572000" y="599846"/>
                </a:lnTo>
                <a:cubicBezTo>
                  <a:pt x="4572000" y="672567"/>
                  <a:pt x="4513067" y="731520"/>
                  <a:pt x="4440326" y="731520"/>
                </a:cubicBezTo>
                <a:lnTo>
                  <a:pt x="131674" y="73152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85798" y="2154514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Ecological Significance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501502" y="4315963"/>
            <a:ext cx="1944793" cy="1444877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062135" y="2237290"/>
            <a:ext cx="2478740" cy="329960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359725" y="2237290"/>
            <a:ext cx="2478740" cy="3299607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75940" y="2237290"/>
            <a:ext cx="2478740" cy="3299607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931370" y="264286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C99E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914777" y="500978"/>
            <a:ext cx="433466" cy="411480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85800" y="457200"/>
            <a:ext cx="1089964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04D2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Impact of Poaching on African Wildlife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6290735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Efforts to combat poaching include stricter laws and community education.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Protecting wildlife requires collaboration between governments and local communities.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290735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Conservation Efforts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602568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illegal wildlife trade drives poaching and harms biodiversity.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Criminals profit from selling endangered species and their parts.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602568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Illegal Trade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399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Poaching has drastically reduced populations of elephants and rhinos.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These species are at risk of extinction due to illegal hunting.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914399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Species Decline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7"/>
            <a:srcRect/>
            <a:stretch>
              <a:fillRect l="-38889" r="-3888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384878" y="692305"/>
            <a:ext cx="342340" cy="324976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17</a:t>
            </a:r>
            <a:endParaRPr lang="en-US" sz="650" dirty="0"/>
          </a:p>
        </p:txBody>
      </p:sp>
      <p:sp>
        <p:nvSpPr>
          <p:cNvPr id="21" name="Text 19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8F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462009" y="472368"/>
            <a:ext cx="1089910" cy="983762"/>
          </a:xfrm>
          <a:custGeom>
            <a:avLst/>
            <a:gdLst/>
            <a:ahLst/>
            <a:cxnLst/>
            <a:rect l="l" t="t" r="r" b="b"/>
            <a:pathLst>
              <a:path w="1089910" h="983762">
                <a:moveTo>
                  <a:pt x="694294" y="729617"/>
                </a:moveTo>
                <a:cubicBezTo>
                  <a:pt x="660148" y="703793"/>
                  <a:pt x="551887" y="650158"/>
                  <a:pt x="619625" y="597094"/>
                </a:cubicBezTo>
                <a:cubicBezTo>
                  <a:pt x="651614" y="572028"/>
                  <a:pt x="656714" y="582958"/>
                  <a:pt x="687177" y="599003"/>
                </a:cubicBezTo>
                <a:cubicBezTo>
                  <a:pt x="752768" y="633572"/>
                  <a:pt x="754305" y="734546"/>
                  <a:pt x="843078" y="749213"/>
                </a:cubicBezTo>
                <a:cubicBezTo>
                  <a:pt x="1076362" y="787767"/>
                  <a:pt x="1214748" y="433623"/>
                  <a:pt x="931394" y="391547"/>
                </a:cubicBezTo>
                <a:cubicBezTo>
                  <a:pt x="814806" y="374223"/>
                  <a:pt x="779678" y="470042"/>
                  <a:pt x="683712" y="497420"/>
                </a:cubicBezTo>
                <a:cubicBezTo>
                  <a:pt x="653608" y="506018"/>
                  <a:pt x="626546" y="517390"/>
                  <a:pt x="614023" y="477498"/>
                </a:cubicBezTo>
                <a:cubicBezTo>
                  <a:pt x="594819" y="416387"/>
                  <a:pt x="694458" y="404189"/>
                  <a:pt x="734556" y="391045"/>
                </a:cubicBezTo>
                <a:cubicBezTo>
                  <a:pt x="843710" y="355227"/>
                  <a:pt x="955699" y="314774"/>
                  <a:pt x="917388" y="178976"/>
                </a:cubicBezTo>
                <a:cubicBezTo>
                  <a:pt x="883350" y="58367"/>
                  <a:pt x="745368" y="-59429"/>
                  <a:pt x="625118" y="33379"/>
                </a:cubicBezTo>
                <a:cubicBezTo>
                  <a:pt x="536236" y="101997"/>
                  <a:pt x="588497" y="180324"/>
                  <a:pt x="568410" y="269639"/>
                </a:cubicBezTo>
                <a:cubicBezTo>
                  <a:pt x="545794" y="370308"/>
                  <a:pt x="481130" y="331203"/>
                  <a:pt x="456607" y="252325"/>
                </a:cubicBezTo>
                <a:cubicBezTo>
                  <a:pt x="433316" y="177441"/>
                  <a:pt x="443790" y="89345"/>
                  <a:pt x="349120" y="68490"/>
                </a:cubicBezTo>
                <a:cubicBezTo>
                  <a:pt x="242614" y="45007"/>
                  <a:pt x="113329" y="128725"/>
                  <a:pt x="92675" y="232758"/>
                </a:cubicBezTo>
                <a:cubicBezTo>
                  <a:pt x="64741" y="373426"/>
                  <a:pt x="203661" y="349432"/>
                  <a:pt x="289513" y="379722"/>
                </a:cubicBezTo>
                <a:cubicBezTo>
                  <a:pt x="360521" y="404769"/>
                  <a:pt x="372237" y="488025"/>
                  <a:pt x="284107" y="475305"/>
                </a:cubicBezTo>
                <a:cubicBezTo>
                  <a:pt x="199149" y="463047"/>
                  <a:pt x="106092" y="354420"/>
                  <a:pt x="24654" y="456761"/>
                </a:cubicBezTo>
                <a:cubicBezTo>
                  <a:pt x="-36327" y="533406"/>
                  <a:pt x="27738" y="667915"/>
                  <a:pt x="87476" y="725908"/>
                </a:cubicBezTo>
                <a:cubicBezTo>
                  <a:pt x="138441" y="775401"/>
                  <a:pt x="227334" y="817792"/>
                  <a:pt x="298843" y="786006"/>
                </a:cubicBezTo>
                <a:cubicBezTo>
                  <a:pt x="349774" y="763380"/>
                  <a:pt x="347071" y="721334"/>
                  <a:pt x="377371" y="685800"/>
                </a:cubicBezTo>
                <a:cubicBezTo>
                  <a:pt x="400695" y="658452"/>
                  <a:pt x="450166" y="607522"/>
                  <a:pt x="481882" y="669450"/>
                </a:cubicBezTo>
                <a:cubicBezTo>
                  <a:pt x="498187" y="701285"/>
                  <a:pt x="446939" y="774624"/>
                  <a:pt x="441566" y="809912"/>
                </a:cubicBezTo>
                <a:cubicBezTo>
                  <a:pt x="391201" y="1141253"/>
                  <a:pt x="963241" y="933000"/>
                  <a:pt x="694273" y="729617"/>
                </a:cubicBezTo>
                <a:lnTo>
                  <a:pt x="694294" y="729617"/>
                </a:lnTo>
              </a:path>
            </a:pathLst>
          </a:custGeom>
          <a:solidFill>
            <a:srgbClr val="FF7733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1" y="4248407"/>
            <a:ext cx="4206240" cy="693180"/>
          </a:xfrm>
          <a:custGeom>
            <a:avLst/>
            <a:gdLst/>
            <a:ahLst/>
            <a:cxnLst/>
            <a:rect l="l" t="t" r="r" b="b"/>
            <a:pathLst>
              <a:path w="4206240" h="693180">
                <a:moveTo>
                  <a:pt x="124757" y="693180"/>
                </a:moveTo>
                <a:cubicBezTo>
                  <a:pt x="55859" y="693180"/>
                  <a:pt x="0" y="637317"/>
                  <a:pt x="0" y="568408"/>
                </a:cubicBezTo>
                <a:lnTo>
                  <a:pt x="0" y="124772"/>
                </a:lnTo>
                <a:cubicBezTo>
                  <a:pt x="0" y="55863"/>
                  <a:pt x="55859" y="0"/>
                  <a:pt x="124757" y="0"/>
                </a:cubicBezTo>
                <a:lnTo>
                  <a:pt x="4081441" y="0"/>
                </a:lnTo>
                <a:cubicBezTo>
                  <a:pt x="4150339" y="0"/>
                  <a:pt x="4206198" y="55863"/>
                  <a:pt x="4206198" y="124772"/>
                </a:cubicBezTo>
                <a:lnTo>
                  <a:pt x="4206198" y="568408"/>
                </a:lnTo>
                <a:cubicBezTo>
                  <a:pt x="4206198" y="637317"/>
                  <a:pt x="4150339" y="693180"/>
                  <a:pt x="4081441" y="693180"/>
                </a:cubicBezTo>
                <a:lnTo>
                  <a:pt x="124757" y="693180"/>
                </a:lnTo>
              </a:path>
            </a:pathLst>
          </a:custGeom>
          <a:solidFill>
            <a:srgbClr val="F94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1" y="2604005"/>
            <a:ext cx="2926080" cy="685316"/>
          </a:xfrm>
          <a:custGeom>
            <a:avLst/>
            <a:gdLst/>
            <a:ahLst/>
            <a:cxnLst/>
            <a:rect l="l" t="t" r="r" b="b"/>
            <a:pathLst>
              <a:path w="2926080" h="685316">
                <a:moveTo>
                  <a:pt x="123364" y="685316"/>
                </a:moveTo>
                <a:cubicBezTo>
                  <a:pt x="55244" y="685316"/>
                  <a:pt x="0" y="630086"/>
                  <a:pt x="0" y="561959"/>
                </a:cubicBezTo>
                <a:lnTo>
                  <a:pt x="0" y="123357"/>
                </a:lnTo>
                <a:cubicBezTo>
                  <a:pt x="0" y="55230"/>
                  <a:pt x="55215" y="0"/>
                  <a:pt x="123364" y="0"/>
                </a:cubicBezTo>
                <a:lnTo>
                  <a:pt x="2802716" y="0"/>
                </a:lnTo>
                <a:cubicBezTo>
                  <a:pt x="2870836" y="0"/>
                  <a:pt x="2926080" y="55230"/>
                  <a:pt x="2926080" y="123357"/>
                </a:cubicBezTo>
                <a:lnTo>
                  <a:pt x="2926080" y="561959"/>
                </a:lnTo>
                <a:cubicBezTo>
                  <a:pt x="2926080" y="630086"/>
                  <a:pt x="2870865" y="685316"/>
                  <a:pt x="2802716" y="685316"/>
                </a:cubicBezTo>
                <a:lnTo>
                  <a:pt x="123364" y="685316"/>
                </a:lnTo>
              </a:path>
            </a:pathLst>
          </a:custGeom>
          <a:solidFill>
            <a:srgbClr val="FFCAB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85801" y="3422274"/>
            <a:ext cx="3566160" cy="693180"/>
          </a:xfrm>
          <a:custGeom>
            <a:avLst/>
            <a:gdLst/>
            <a:ahLst/>
            <a:cxnLst/>
            <a:rect l="l" t="t" r="r" b="b"/>
            <a:pathLst>
              <a:path w="3566160" h="693180">
                <a:moveTo>
                  <a:pt x="124780" y="693180"/>
                </a:moveTo>
                <a:cubicBezTo>
                  <a:pt x="55882" y="693180"/>
                  <a:pt x="0" y="637317"/>
                  <a:pt x="0" y="568408"/>
                </a:cubicBezTo>
                <a:lnTo>
                  <a:pt x="0" y="124772"/>
                </a:lnTo>
                <a:cubicBezTo>
                  <a:pt x="0" y="55863"/>
                  <a:pt x="55846" y="0"/>
                  <a:pt x="124780" y="0"/>
                </a:cubicBezTo>
                <a:lnTo>
                  <a:pt x="3441380" y="0"/>
                </a:lnTo>
                <a:cubicBezTo>
                  <a:pt x="3510278" y="0"/>
                  <a:pt x="3566160" y="55863"/>
                  <a:pt x="3566160" y="124772"/>
                </a:cubicBezTo>
                <a:lnTo>
                  <a:pt x="3566160" y="568408"/>
                </a:lnTo>
                <a:cubicBezTo>
                  <a:pt x="3566160" y="637317"/>
                  <a:pt x="3510314" y="693180"/>
                  <a:pt x="3441380" y="693180"/>
                </a:cubicBezTo>
                <a:lnTo>
                  <a:pt x="124780" y="693180"/>
                </a:lnTo>
              </a:path>
            </a:pathLst>
          </a:custGeom>
          <a:solidFill>
            <a:srgbClr val="FFB09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85801" y="5074540"/>
            <a:ext cx="4846320" cy="689721"/>
          </a:xfrm>
          <a:custGeom>
            <a:avLst/>
            <a:gdLst/>
            <a:ahLst/>
            <a:cxnLst/>
            <a:rect l="l" t="t" r="r" b="b"/>
            <a:pathLst>
              <a:path w="4846320" h="689721">
                <a:moveTo>
                  <a:pt x="124163" y="689721"/>
                </a:moveTo>
                <a:cubicBezTo>
                  <a:pt x="55587" y="689721"/>
                  <a:pt x="0" y="634136"/>
                  <a:pt x="0" y="565571"/>
                </a:cubicBezTo>
                <a:lnTo>
                  <a:pt x="0" y="124150"/>
                </a:lnTo>
                <a:cubicBezTo>
                  <a:pt x="0" y="55585"/>
                  <a:pt x="55587" y="0"/>
                  <a:pt x="124163" y="0"/>
                </a:cubicBezTo>
                <a:lnTo>
                  <a:pt x="4722206" y="0"/>
                </a:lnTo>
                <a:cubicBezTo>
                  <a:pt x="4790781" y="0"/>
                  <a:pt x="4846369" y="55585"/>
                  <a:pt x="4846369" y="124150"/>
                </a:cubicBezTo>
                <a:lnTo>
                  <a:pt x="4846369" y="565571"/>
                </a:lnTo>
                <a:cubicBezTo>
                  <a:pt x="4846369" y="634136"/>
                  <a:pt x="4790781" y="689721"/>
                  <a:pt x="4722206" y="689721"/>
                </a:cubicBezTo>
                <a:lnTo>
                  <a:pt x="124163" y="689721"/>
                </a:lnTo>
              </a:path>
            </a:pathLst>
          </a:custGeom>
          <a:solidFill>
            <a:srgbClr val="A62B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1" y="1797043"/>
            <a:ext cx="2286000" cy="674009"/>
          </a:xfrm>
          <a:custGeom>
            <a:avLst/>
            <a:gdLst/>
            <a:ahLst/>
            <a:cxnLst/>
            <a:rect l="l" t="t" r="r" b="b"/>
            <a:pathLst>
              <a:path w="2286000" h="674009">
                <a:moveTo>
                  <a:pt x="121318" y="674009"/>
                </a:moveTo>
                <a:cubicBezTo>
                  <a:pt x="54315" y="674009"/>
                  <a:pt x="0" y="619691"/>
                  <a:pt x="0" y="552687"/>
                </a:cubicBezTo>
                <a:lnTo>
                  <a:pt x="0" y="121322"/>
                </a:lnTo>
                <a:cubicBezTo>
                  <a:pt x="0" y="54318"/>
                  <a:pt x="54315" y="0"/>
                  <a:pt x="121318" y="0"/>
                </a:cubicBezTo>
                <a:lnTo>
                  <a:pt x="2164682" y="0"/>
                </a:lnTo>
                <a:cubicBezTo>
                  <a:pt x="2231685" y="0"/>
                  <a:pt x="2286000" y="54318"/>
                  <a:pt x="2286000" y="121322"/>
                </a:cubicBezTo>
                <a:lnTo>
                  <a:pt x="2286000" y="552687"/>
                </a:lnTo>
                <a:cubicBezTo>
                  <a:pt x="2286000" y="619691"/>
                  <a:pt x="2231685" y="674009"/>
                  <a:pt x="2164682" y="674009"/>
                </a:cubicBezTo>
                <a:lnTo>
                  <a:pt x="121318" y="674009"/>
                </a:lnTo>
              </a:path>
            </a:pathLst>
          </a:custGeom>
          <a:solidFill>
            <a:srgbClr val="FFE5D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984243" y="5074540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Wildlife Migration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Habitat loss disrupts wildlife migration patterns.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344163" y="4248407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Biodiversity Impact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Habitat loss threatens biodiversity and leads to species extinction.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704083" y="3422274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Urbanization Effects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Urbanization causes habitat loss through infrastructure development.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064003" y="2604005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Agricultural Expansion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Agricultural expansion destroys habitats.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413763" y="1797043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Deforestation Drivers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Deforestation is driven by logging and land conversion for agriculture.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18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8" name="Text 16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Habitat Loss and Its Consequences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-933347" y="5806470"/>
            <a:ext cx="1479468" cy="1247404"/>
          </a:xfrm>
          <a:custGeom>
            <a:avLst/>
            <a:gdLst/>
            <a:ahLst/>
            <a:cxnLst/>
            <a:rect l="l" t="t" r="r" b="b"/>
            <a:pathLst>
              <a:path w="1479468" h="1247404">
                <a:moveTo>
                  <a:pt x="1478580" y="374396"/>
                </a:moveTo>
                <a:cubicBezTo>
                  <a:pt x="1490194" y="229672"/>
                  <a:pt x="1386557" y="64566"/>
                  <a:pt x="1249011" y="15992"/>
                </a:cubicBezTo>
                <a:cubicBezTo>
                  <a:pt x="1109527" y="-33543"/>
                  <a:pt x="971981" y="37360"/>
                  <a:pt x="896439" y="153917"/>
                </a:cubicBezTo>
                <a:cubicBezTo>
                  <a:pt x="862530" y="124778"/>
                  <a:pt x="821859" y="109235"/>
                  <a:pt x="778259" y="106329"/>
                </a:cubicBezTo>
                <a:cubicBezTo>
                  <a:pt x="768584" y="101476"/>
                  <a:pt x="758893" y="97584"/>
                  <a:pt x="748241" y="93705"/>
                </a:cubicBezTo>
                <a:cubicBezTo>
                  <a:pt x="697865" y="63593"/>
                  <a:pt x="638790" y="49023"/>
                  <a:pt x="578738" y="58740"/>
                </a:cubicBezTo>
                <a:cubicBezTo>
                  <a:pt x="429563" y="83988"/>
                  <a:pt x="322051" y="233564"/>
                  <a:pt x="349169" y="383140"/>
                </a:cubicBezTo>
                <a:cubicBezTo>
                  <a:pt x="352069" y="401589"/>
                  <a:pt x="357883" y="420051"/>
                  <a:pt x="363698" y="436554"/>
                </a:cubicBezTo>
                <a:cubicBezTo>
                  <a:pt x="361759" y="449178"/>
                  <a:pt x="360798" y="461801"/>
                  <a:pt x="360798" y="474438"/>
                </a:cubicBezTo>
                <a:cubicBezTo>
                  <a:pt x="319151" y="479290"/>
                  <a:pt x="277504" y="487061"/>
                  <a:pt x="237780" y="502604"/>
                </a:cubicBezTo>
                <a:cubicBezTo>
                  <a:pt x="114762" y="551165"/>
                  <a:pt x="25654" y="664804"/>
                  <a:pt x="4349" y="794958"/>
                </a:cubicBezTo>
                <a:cubicBezTo>
                  <a:pt x="-31483" y="1016410"/>
                  <a:pt x="159324" y="1290302"/>
                  <a:pt x="404383" y="1241741"/>
                </a:cubicBezTo>
                <a:cubicBezTo>
                  <a:pt x="517710" y="1219400"/>
                  <a:pt x="598104" y="1131982"/>
                  <a:pt x="639751" y="1027087"/>
                </a:cubicBezTo>
                <a:cubicBezTo>
                  <a:pt x="653318" y="992123"/>
                  <a:pt x="665908" y="949387"/>
                  <a:pt x="673646" y="910542"/>
                </a:cubicBezTo>
                <a:cubicBezTo>
                  <a:pt x="685275" y="912488"/>
                  <a:pt x="698827" y="914434"/>
                  <a:pt x="701741" y="915395"/>
                </a:cubicBezTo>
                <a:cubicBezTo>
                  <a:pt x="796664" y="932871"/>
                  <a:pt x="891586" y="955212"/>
                  <a:pt x="982633" y="909569"/>
                </a:cubicBezTo>
                <a:cubicBezTo>
                  <a:pt x="1086284" y="857116"/>
                  <a:pt x="1113403" y="759020"/>
                  <a:pt x="1095960" y="662870"/>
                </a:cubicBezTo>
                <a:cubicBezTo>
                  <a:pt x="1108550" y="655099"/>
                  <a:pt x="1120179" y="646355"/>
                  <a:pt x="1131793" y="636650"/>
                </a:cubicBezTo>
                <a:cubicBezTo>
                  <a:pt x="1139545" y="637623"/>
                  <a:pt x="1148259" y="638596"/>
                  <a:pt x="1156973" y="639569"/>
                </a:cubicBezTo>
                <a:cubicBezTo>
                  <a:pt x="1316800" y="648313"/>
                  <a:pt x="1464022" y="541473"/>
                  <a:pt x="1478565" y="374408"/>
                </a:cubicBezTo>
                <a:lnTo>
                  <a:pt x="1478580" y="374396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18216" y="4081836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-28115" y="139823"/>
                  <a:pt x="180280" y="-19187"/>
                  <a:pt x="342621" y="0"/>
                </a:cubicBezTo>
                <a:cubicBezTo>
                  <a:pt x="543239" y="-5831"/>
                  <a:pt x="709752" y="184042"/>
                  <a:pt x="685241" y="342621"/>
                </a:cubicBezTo>
                <a:cubicBezTo>
                  <a:pt x="655645" y="522387"/>
                  <a:pt x="513150" y="726979"/>
                  <a:pt x="342621" y="685241"/>
                </a:cubicBezTo>
                <a:cubicBezTo>
                  <a:pt x="119951" y="653144"/>
                  <a:pt x="-1775" y="519838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39045" y="178588"/>
                  <a:pt x="155365" y="-8648"/>
                  <a:pt x="342621" y="0"/>
                </a:cubicBezTo>
                <a:cubicBezTo>
                  <a:pt x="502755" y="18536"/>
                  <a:pt x="666596" y="155495"/>
                  <a:pt x="685241" y="342621"/>
                </a:cubicBezTo>
                <a:cubicBezTo>
                  <a:pt x="686187" y="526601"/>
                  <a:pt x="520180" y="692457"/>
                  <a:pt x="342621" y="685241"/>
                </a:cubicBezTo>
                <a:cubicBezTo>
                  <a:pt x="154268" y="726164"/>
                  <a:pt x="-13211" y="520852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208216" y="4128636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15669" y="3979289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-27939" y="193852"/>
                  <a:pt x="239090" y="-15064"/>
                  <a:pt x="445167" y="0"/>
                </a:cubicBezTo>
                <a:cubicBezTo>
                  <a:pt x="730724" y="1558"/>
                  <a:pt x="871512" y="151286"/>
                  <a:pt x="890334" y="445167"/>
                </a:cubicBezTo>
                <a:cubicBezTo>
                  <a:pt x="862084" y="674651"/>
                  <a:pt x="655829" y="855014"/>
                  <a:pt x="445167" y="890334"/>
                </a:cubicBezTo>
                <a:cubicBezTo>
                  <a:pt x="174879" y="905879"/>
                  <a:pt x="-13613" y="721411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1460836" y="3103177"/>
            <a:ext cx="2114413" cy="876113"/>
          </a:xfrm>
          <a:custGeom>
            <a:avLst/>
            <a:gdLst/>
            <a:ahLst/>
            <a:cxnLst/>
            <a:rect l="l" t="t" r="r" b="b"/>
            <a:pathLst>
              <a:path w="2114413" h="876113">
                <a:moveTo>
                  <a:pt x="2114413" y="0"/>
                </a:moveTo>
                <a:lnTo>
                  <a:pt x="2114413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232629" y="2315389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4701" y="173942"/>
                  <a:pt x="139556" y="8757"/>
                  <a:pt x="342621" y="0"/>
                </a:cubicBezTo>
                <a:cubicBezTo>
                  <a:pt x="530226" y="-3988"/>
                  <a:pt x="680725" y="153001"/>
                  <a:pt x="685241" y="342621"/>
                </a:cubicBezTo>
                <a:cubicBezTo>
                  <a:pt x="682665" y="538675"/>
                  <a:pt x="494401" y="694177"/>
                  <a:pt x="342621" y="685241"/>
                </a:cubicBezTo>
                <a:cubicBezTo>
                  <a:pt x="174510" y="694896"/>
                  <a:pt x="-27601" y="502336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33680" y="137035"/>
                  <a:pt x="157420" y="-7017"/>
                  <a:pt x="342621" y="0"/>
                </a:cubicBezTo>
                <a:cubicBezTo>
                  <a:pt x="543506" y="-27958"/>
                  <a:pt x="656016" y="143380"/>
                  <a:pt x="685241" y="342621"/>
                </a:cubicBezTo>
                <a:cubicBezTo>
                  <a:pt x="700727" y="540662"/>
                  <a:pt x="560445" y="688215"/>
                  <a:pt x="342621" y="685241"/>
                </a:cubicBezTo>
                <a:cubicBezTo>
                  <a:pt x="158119" y="684809"/>
                  <a:pt x="41779" y="523428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322629" y="2362189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130082" y="2212842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-7977" y="180043"/>
                  <a:pt x="211116" y="-26505"/>
                  <a:pt x="445167" y="0"/>
                </a:cubicBezTo>
                <a:cubicBezTo>
                  <a:pt x="707130" y="37332"/>
                  <a:pt x="887681" y="206299"/>
                  <a:pt x="890334" y="445167"/>
                </a:cubicBezTo>
                <a:cubicBezTo>
                  <a:pt x="906859" y="680064"/>
                  <a:pt x="685851" y="933471"/>
                  <a:pt x="445167" y="890334"/>
                </a:cubicBezTo>
                <a:cubicBezTo>
                  <a:pt x="187228" y="914284"/>
                  <a:pt x="-3241" y="749287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 flipH="1" flipV="1">
            <a:off x="5698127" y="3103177"/>
            <a:ext cx="2125835" cy="876113"/>
          </a:xfrm>
          <a:custGeom>
            <a:avLst/>
            <a:gdLst/>
            <a:ahLst/>
            <a:cxnLst/>
            <a:rect l="l" t="t" r="r" b="b"/>
            <a:pathLst>
              <a:path w="2125835" h="876113">
                <a:moveTo>
                  <a:pt x="2125835" y="0"/>
                </a:moveTo>
                <a:lnTo>
                  <a:pt x="2125835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481342" y="2315389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-25601" y="138206"/>
                  <a:pt x="167665" y="14171"/>
                  <a:pt x="342621" y="0"/>
                </a:cubicBezTo>
                <a:cubicBezTo>
                  <a:pt x="523798" y="10498"/>
                  <a:pt x="681445" y="162094"/>
                  <a:pt x="685241" y="342621"/>
                </a:cubicBezTo>
                <a:cubicBezTo>
                  <a:pt x="713932" y="564275"/>
                  <a:pt x="536345" y="685008"/>
                  <a:pt x="342621" y="685241"/>
                </a:cubicBezTo>
                <a:cubicBezTo>
                  <a:pt x="174586" y="699316"/>
                  <a:pt x="-5934" y="498561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26916" y="123460"/>
                  <a:pt x="173256" y="-39388"/>
                  <a:pt x="342621" y="0"/>
                </a:cubicBezTo>
                <a:cubicBezTo>
                  <a:pt x="556676" y="-31021"/>
                  <a:pt x="701762" y="142571"/>
                  <a:pt x="685241" y="342621"/>
                </a:cubicBezTo>
                <a:cubicBezTo>
                  <a:pt x="689969" y="555888"/>
                  <a:pt x="517371" y="694882"/>
                  <a:pt x="342621" y="685241"/>
                </a:cubicBezTo>
                <a:cubicBezTo>
                  <a:pt x="137761" y="665581"/>
                  <a:pt x="1624" y="567352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571342" y="2362189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04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378795" y="2212842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52156" y="195829"/>
                  <a:pt x="225726" y="9081"/>
                  <a:pt x="445167" y="0"/>
                </a:cubicBezTo>
                <a:cubicBezTo>
                  <a:pt x="651342" y="43484"/>
                  <a:pt x="888349" y="204946"/>
                  <a:pt x="890334" y="445167"/>
                </a:cubicBezTo>
                <a:cubicBezTo>
                  <a:pt x="901436" y="688193"/>
                  <a:pt x="646534" y="878377"/>
                  <a:pt x="445167" y="890334"/>
                </a:cubicBezTo>
                <a:cubicBezTo>
                  <a:pt x="172716" y="866660"/>
                  <a:pt x="-36183" y="647825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 flipV="1">
            <a:off x="3575250" y="3103177"/>
            <a:ext cx="2122878" cy="876113"/>
          </a:xfrm>
          <a:custGeom>
            <a:avLst/>
            <a:gdLst/>
            <a:ahLst/>
            <a:cxnLst/>
            <a:rect l="l" t="t" r="r" b="b"/>
            <a:pathLst>
              <a:path w="2122878" h="876113">
                <a:moveTo>
                  <a:pt x="0" y="876113"/>
                </a:moveTo>
                <a:lnTo>
                  <a:pt x="0" y="438057"/>
                </a:lnTo>
                <a:lnTo>
                  <a:pt x="2122878" y="438057"/>
                </a:lnTo>
                <a:lnTo>
                  <a:pt x="2122878" y="0"/>
                </a:ln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355507" y="4081836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-27752" y="179896"/>
                  <a:pt x="159935" y="-6510"/>
                  <a:pt x="342621" y="0"/>
                </a:cubicBezTo>
                <a:cubicBezTo>
                  <a:pt x="523524" y="-13664"/>
                  <a:pt x="683178" y="172489"/>
                  <a:pt x="685241" y="342621"/>
                </a:cubicBezTo>
                <a:cubicBezTo>
                  <a:pt x="690709" y="542594"/>
                  <a:pt x="524388" y="718304"/>
                  <a:pt x="342621" y="685241"/>
                </a:cubicBezTo>
                <a:cubicBezTo>
                  <a:pt x="169611" y="657811"/>
                  <a:pt x="23983" y="512492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4029" y="144140"/>
                  <a:pt x="145819" y="-2350"/>
                  <a:pt x="342621" y="0"/>
                </a:cubicBezTo>
                <a:cubicBezTo>
                  <a:pt x="550810" y="-17165"/>
                  <a:pt x="712753" y="157290"/>
                  <a:pt x="685241" y="342621"/>
                </a:cubicBezTo>
                <a:cubicBezTo>
                  <a:pt x="702742" y="562665"/>
                  <a:pt x="536146" y="701077"/>
                  <a:pt x="342621" y="685241"/>
                </a:cubicBezTo>
                <a:cubicBezTo>
                  <a:pt x="181836" y="684213"/>
                  <a:pt x="14102" y="521181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5445507" y="4128636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252960" y="3979289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7265" y="197351"/>
                  <a:pt x="194004" y="-10924"/>
                  <a:pt x="445167" y="0"/>
                </a:cubicBezTo>
                <a:cubicBezTo>
                  <a:pt x="715187" y="17397"/>
                  <a:pt x="848257" y="164881"/>
                  <a:pt x="890334" y="445167"/>
                </a:cubicBezTo>
                <a:cubicBezTo>
                  <a:pt x="869456" y="648884"/>
                  <a:pt x="659230" y="868396"/>
                  <a:pt x="445167" y="890334"/>
                </a:cubicBezTo>
                <a:cubicBezTo>
                  <a:pt x="211054" y="924229"/>
                  <a:pt x="13417" y="695449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488633" y="2010091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Wildlife faces difficulties adapting to rapid environmental changes.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8488633" y="155416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Wildlife Adaptation Challenges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365652" y="4242235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Droughts are occurring more often, leading to water scarcity.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365652" y="3786312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Increased Frequency of Droughts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85314" y="2010091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Rainfall patterns have become more erratic, affecting agricultural productivity.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185314" y="155416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Changing Rainfall Patterns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2128361" y="4242235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Average temperatures in Africa have significantly increased, impacting local ecosystems.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2128361" y="3786312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Rising Temperatures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10518779" y="5352765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10724972" y="5133830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10405911" y="5059722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705680" y="4875373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10514363" y="4727678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10948844" y="4592547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11110589" y="4831256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11046698" y="5108802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10916060" y="5374252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19</a:t>
            </a:r>
            <a:endParaRPr lang="en-US" sz="650" dirty="0"/>
          </a:p>
        </p:txBody>
      </p:sp>
      <p:sp>
        <p:nvSpPr>
          <p:cNvPr id="38" name="Text 36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39" name="Text 37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Climate Change and African Ecosystems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85800" y="1668857"/>
            <a:ext cx="2560542" cy="219456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032049"/>
            <a:ext cx="2560542" cy="219456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1663380"/>
            <a:ext cx="2560542" cy="2103302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29000" y="1663380"/>
            <a:ext cx="2560542" cy="2103302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172200" y="1663380"/>
            <a:ext cx="2560542" cy="2103302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3886872"/>
            <a:ext cx="2560542" cy="2103302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429000" y="3886872"/>
            <a:ext cx="2560542" cy="2103302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985829" y="1023169"/>
            <a:ext cx="338292" cy="296480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445547" y="1080779"/>
            <a:ext cx="255065" cy="236712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86250" y="633178"/>
            <a:ext cx="318590" cy="295654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637898" y="362111"/>
            <a:ext cx="195575" cy="181495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647762" y="1342106"/>
            <a:ext cx="255334" cy="236956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874162" y="995889"/>
            <a:ext cx="321726" cy="298565"/>
          </a:xfrm>
          <a:prstGeom prst="rect">
            <a:avLst/>
          </a:pr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694931" y="683625"/>
            <a:ext cx="277083" cy="257138"/>
          </a:xfrm>
          <a:prstGeom prst="rect">
            <a:avLst/>
          </a:pr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209373" y="1397664"/>
            <a:ext cx="257177" cy="236196"/>
          </a:xfrm>
          <a:prstGeom prst="rect">
            <a:avLst/>
          </a:prstGeom>
          <a:blipFill>
            <a:blip r:embed="rId1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144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Lions are known as the kings of the jungle due to their powerful presence. They live in prides, showcasing complex social structures.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9144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Majestic Lions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6576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Elephants are the largest land mammals and are known for their intelligence. They play a crucial role in their ecosystems by shaping the landscape.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6576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Gentle Giants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008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Flamingos are famous for their striking pink color, which comes from their diet. They are social birds that often gather in large flocks.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008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Colorful Flamingos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9144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Crocodiles are skilled hunters, using their stealth to ambush prey. They have adapted to both freshwater and saltwater environments.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9144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Cunning Crocodiles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Africa is home to a vast array of insects, each playing a vital role in the ecosystem. From pollinators to decomposers, they contribute to the balance of nature.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36576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Diverse Insects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-370768" y="6238726"/>
            <a:ext cx="1001955" cy="777875"/>
          </a:xfrm>
          <a:custGeom>
            <a:avLst/>
            <a:gdLst/>
            <a:ahLst/>
            <a:cxnLst/>
            <a:rect l="l" t="t" r="r" b="b"/>
            <a:pathLst>
              <a:path w="1001955" h="777875">
                <a:moveTo>
                  <a:pt x="486800" y="148"/>
                </a:moveTo>
                <a:cubicBezTo>
                  <a:pt x="-62773" y="10532"/>
                  <a:pt x="-12935" y="557651"/>
                  <a:pt x="15841" y="728013"/>
                </a:cubicBezTo>
                <a:cubicBezTo>
                  <a:pt x="20750" y="757098"/>
                  <a:pt x="46721" y="777875"/>
                  <a:pt x="76199" y="777875"/>
                </a:cubicBezTo>
                <a:lnTo>
                  <a:pt x="935295" y="761252"/>
                </a:lnTo>
                <a:cubicBezTo>
                  <a:pt x="965474" y="760560"/>
                  <a:pt x="990743" y="738398"/>
                  <a:pt x="994250" y="708621"/>
                </a:cubicBezTo>
                <a:cubicBezTo>
                  <a:pt x="1014609" y="536174"/>
                  <a:pt x="1034959" y="-10245"/>
                  <a:pt x="486790" y="148"/>
                </a:cubicBezTo>
                <a:lnTo>
                  <a:pt x="486800" y="148"/>
                </a:lnTo>
                <a:moveTo>
                  <a:pt x="822996" y="653220"/>
                </a:moveTo>
                <a:lnTo>
                  <a:pt x="202535" y="664990"/>
                </a:lnTo>
                <a:cubicBezTo>
                  <a:pt x="172356" y="665682"/>
                  <a:pt x="146386" y="644213"/>
                  <a:pt x="142177" y="615128"/>
                </a:cubicBezTo>
                <a:cubicBezTo>
                  <a:pt x="119714" y="478004"/>
                  <a:pt x="97260" y="111648"/>
                  <a:pt x="495226" y="104025"/>
                </a:cubicBezTo>
                <a:cubicBezTo>
                  <a:pt x="891790" y="96410"/>
                  <a:pt x="895297" y="460689"/>
                  <a:pt x="881961" y="599197"/>
                </a:cubicBezTo>
                <a:cubicBezTo>
                  <a:pt x="879155" y="629667"/>
                  <a:pt x="853886" y="652521"/>
                  <a:pt x="823006" y="653213"/>
                </a:cubicBezTo>
                <a:lnTo>
                  <a:pt x="822996" y="653220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33" name="Text 31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Diversity of African Wildlife</a:t>
            </a:r>
            <a:endParaRPr lang="en-US" sz="2800" dirty="0"/>
          </a:p>
        </p:txBody>
      </p:sp>
      <p:sp>
        <p:nvSpPr>
          <p:cNvPr id="34" name="Text 32"/>
          <p:cNvSpPr/>
          <p:nvPr/>
        </p:nvSpPr>
        <p:spPr>
          <a:xfrm>
            <a:off x="8913404" y="1663380"/>
            <a:ext cx="2743200" cy="4071383"/>
          </a:xfrm>
          <a:custGeom>
            <a:avLst/>
            <a:gdLst/>
            <a:ahLst/>
            <a:cxnLst/>
            <a:rect l="l" t="t" r="r" b="b"/>
            <a:pathLst>
              <a:path w="2743200" h="4071383">
                <a:moveTo>
                  <a:pt x="493776" y="4071383"/>
                </a:moveTo>
                <a:cubicBezTo>
                  <a:pt x="221074" y="4071383"/>
                  <a:pt x="0" y="3850307"/>
                  <a:pt x="0" y="3577606"/>
                </a:cubicBezTo>
                <a:lnTo>
                  <a:pt x="0" y="493777"/>
                </a:lnTo>
                <a:cubicBezTo>
                  <a:pt x="0" y="221076"/>
                  <a:pt x="221074" y="0"/>
                  <a:pt x="493776" y="0"/>
                </a:cubicBezTo>
                <a:lnTo>
                  <a:pt x="2249424" y="0"/>
                </a:lnTo>
                <a:cubicBezTo>
                  <a:pt x="2522126" y="0"/>
                  <a:pt x="2743200" y="221076"/>
                  <a:pt x="2743200" y="493777"/>
                </a:cubicBezTo>
                <a:lnTo>
                  <a:pt x="2743200" y="3577606"/>
                </a:lnTo>
                <a:cubicBezTo>
                  <a:pt x="2743200" y="3850307"/>
                  <a:pt x="2522126" y="4071383"/>
                  <a:pt x="2249424" y="4071383"/>
                </a:cubicBezTo>
                <a:lnTo>
                  <a:pt x="493776" y="4071383"/>
                </a:lnTo>
              </a:path>
            </a:pathLst>
          </a:custGeom>
          <a:blipFill>
            <a:blip r:embed="rId16"/>
            <a:srcRect/>
            <a:stretch>
              <a:fillRect l="-61356" r="-61356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" name="Image 0" descr="/tmp/tmp-1-Yx2Z63lCMGiE-.jpg">    </p:cNvPr>
          <p:cNvPicPr>
            <a:picLocks noChangeAspect="1"/>
          </p:cNvPicPr>
          <p:nvPr/>
        </p:nvPicPr>
        <p:blipFill>
          <a:blip r:embed="rId2"/>
          <a:srcRect l="0" r="0" t="12452" b="12452"/>
          <a:stretch/>
        </p:blipFill>
        <p:spPr>
          <a:xfrm>
            <a:off x="0" y="0"/>
            <a:ext cx="12176549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0" y="0"/>
            <a:ext cx="12176549" cy="685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8F2">
              <a:alpha val="52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680319" y="5744292"/>
            <a:ext cx="577628" cy="534377"/>
          </a:xfrm>
          <a:custGeom>
            <a:avLst/>
            <a:gdLst/>
            <a:ahLst/>
            <a:cxnLst/>
            <a:rect l="l" t="t" r="r" b="b"/>
            <a:pathLst>
              <a:path w="577628" h="534377">
                <a:moveTo>
                  <a:pt x="253140" y="80162"/>
                </a:moveTo>
                <a:cubicBezTo>
                  <a:pt x="236071" y="129704"/>
                  <a:pt x="186545" y="151250"/>
                  <a:pt x="138492" y="164198"/>
                </a:cubicBezTo>
                <a:cubicBezTo>
                  <a:pt x="86639" y="178167"/>
                  <a:pt x="-26265" y="186514"/>
                  <a:pt x="5563" y="268658"/>
                </a:cubicBezTo>
                <a:cubicBezTo>
                  <a:pt x="38505" y="353635"/>
                  <a:pt x="165392" y="364258"/>
                  <a:pt x="205601" y="445131"/>
                </a:cubicBezTo>
                <a:cubicBezTo>
                  <a:pt x="224004" y="482142"/>
                  <a:pt x="229619" y="548447"/>
                  <a:pt x="290894" y="531716"/>
                </a:cubicBezTo>
                <a:cubicBezTo>
                  <a:pt x="339541" y="518426"/>
                  <a:pt x="357517" y="460280"/>
                  <a:pt x="385676" y="425663"/>
                </a:cubicBezTo>
                <a:cubicBezTo>
                  <a:pt x="415852" y="388551"/>
                  <a:pt x="459295" y="369682"/>
                  <a:pt x="499752" y="345175"/>
                </a:cubicBezTo>
                <a:cubicBezTo>
                  <a:pt x="540487" y="320498"/>
                  <a:pt x="606544" y="275861"/>
                  <a:pt x="563748" y="224096"/>
                </a:cubicBezTo>
                <a:cubicBezTo>
                  <a:pt x="534861" y="189164"/>
                  <a:pt x="480240" y="189832"/>
                  <a:pt x="445998" y="161889"/>
                </a:cubicBezTo>
                <a:cubicBezTo>
                  <a:pt x="407956" y="130858"/>
                  <a:pt x="408568" y="78137"/>
                  <a:pt x="382182" y="39913"/>
                </a:cubicBezTo>
                <a:cubicBezTo>
                  <a:pt x="329260" y="-36717"/>
                  <a:pt x="277937" y="8240"/>
                  <a:pt x="253146" y="80156"/>
                </a:cubicBezTo>
                <a:lnTo>
                  <a:pt x="253140" y="80162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81429" y="5963381"/>
            <a:ext cx="456195" cy="422037"/>
          </a:xfrm>
          <a:custGeom>
            <a:avLst/>
            <a:gdLst/>
            <a:ahLst/>
            <a:cxnLst/>
            <a:rect l="l" t="t" r="r" b="b"/>
            <a:pathLst>
              <a:path w="456195" h="422037">
                <a:moveTo>
                  <a:pt x="199923" y="63310"/>
                </a:moveTo>
                <a:cubicBezTo>
                  <a:pt x="186442" y="102437"/>
                  <a:pt x="147328" y="119458"/>
                  <a:pt x="109377" y="129679"/>
                </a:cubicBezTo>
                <a:cubicBezTo>
                  <a:pt x="68425" y="140711"/>
                  <a:pt x="-20743" y="147304"/>
                  <a:pt x="4393" y="212179"/>
                </a:cubicBezTo>
                <a:cubicBezTo>
                  <a:pt x="30410" y="279291"/>
                  <a:pt x="130622" y="287682"/>
                  <a:pt x="162378" y="351557"/>
                </a:cubicBezTo>
                <a:cubicBezTo>
                  <a:pt x="176908" y="380787"/>
                  <a:pt x="181347" y="433154"/>
                  <a:pt x="229735" y="419940"/>
                </a:cubicBezTo>
                <a:cubicBezTo>
                  <a:pt x="268156" y="409443"/>
                  <a:pt x="282357" y="363522"/>
                  <a:pt x="304592" y="336182"/>
                </a:cubicBezTo>
                <a:cubicBezTo>
                  <a:pt x="328424" y="306872"/>
                  <a:pt x="362734" y="291970"/>
                  <a:pt x="394686" y="272615"/>
                </a:cubicBezTo>
                <a:cubicBezTo>
                  <a:pt x="426857" y="253125"/>
                  <a:pt x="479027" y="217877"/>
                  <a:pt x="445228" y="176990"/>
                </a:cubicBezTo>
                <a:cubicBezTo>
                  <a:pt x="422414" y="149401"/>
                  <a:pt x="379276" y="149929"/>
                  <a:pt x="352237" y="127860"/>
                </a:cubicBezTo>
                <a:cubicBezTo>
                  <a:pt x="322192" y="103353"/>
                  <a:pt x="322676" y="61715"/>
                  <a:pt x="301837" y="31531"/>
                </a:cubicBezTo>
                <a:cubicBezTo>
                  <a:pt x="260040" y="-28990"/>
                  <a:pt x="219507" y="6516"/>
                  <a:pt x="199927" y="63314"/>
                </a:cubicBezTo>
                <a:lnTo>
                  <a:pt x="199923" y="63310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685800" y="472234"/>
            <a:ext cx="10820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Involvement in Conservation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6355582" y="1633799"/>
            <a:ext cx="5121084" cy="4304149"/>
          </a:xfrm>
          <a:prstGeom prst="rect">
            <a:avLst/>
          </a:prstGeom>
          <a:blipFill>
            <a:blip r:embed="rId3">
              <a:alphaModFix amt="30000"/>
            </a:blip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685800" y="1633799"/>
            <a:ext cx="5121084" cy="4304149"/>
          </a:xfrm>
          <a:prstGeom prst="rect">
            <a:avLst/>
          </a:prstGeom>
          <a:blipFill>
            <a:blip r:embed="rId4">
              <a:alphaModFix amt="30000"/>
            </a:blip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6767284" y="2882939"/>
            <a:ext cx="42976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Education programs empower communities to understand the importance of conservation.</a:t>
            </a:r>
            <a:endParaRPr lang="en-US" sz="14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By partnering with local organizations, these initiatives foster a culture of environmental stewardship.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6767284" y="2377678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Education Initiatives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97502" y="2882938"/>
            <a:ext cx="42976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Local communities play a crucial role in implementing sustainable practices that protect natural resources.</a:t>
            </a:r>
            <a:endParaRPr lang="en-US" sz="14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These practices include waste reduction, habitat restoration, and sustainable agriculture.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1097502" y="2377678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Sustainable Practices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6" name="Text 1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20</a:t>
            </a:r>
            <a:endParaRPr lang="en-US" sz="650" dirty="0"/>
          </a:p>
        </p:txBody>
      </p:sp>
      <p:sp>
        <p:nvSpPr>
          <p:cNvPr id="18" name="Text 15"/>
          <p:cNvSpPr/>
          <p:nvPr/>
        </p:nvSpPr>
        <p:spPr>
          <a:xfrm>
            <a:off x="10956400" y="439129"/>
            <a:ext cx="1183029" cy="1184180"/>
          </a:xfrm>
          <a:custGeom>
            <a:avLst/>
            <a:gdLst/>
            <a:ahLst/>
            <a:cxnLst/>
            <a:rect l="l" t="t" r="r" b="b"/>
            <a:pathLst>
              <a:path w="1183029" h="1184180">
                <a:moveTo>
                  <a:pt x="45452" y="1016702"/>
                </a:moveTo>
                <a:cubicBezTo>
                  <a:pt x="115144" y="1126985"/>
                  <a:pt x="247478" y="1179740"/>
                  <a:pt x="373719" y="1183849"/>
                </a:cubicBezTo>
                <a:cubicBezTo>
                  <a:pt x="531298" y="1189095"/>
                  <a:pt x="689836" y="1132823"/>
                  <a:pt x="835680" y="1079156"/>
                </a:cubicBezTo>
                <a:cubicBezTo>
                  <a:pt x="917108" y="1049196"/>
                  <a:pt x="997258" y="1015743"/>
                  <a:pt x="1075835" y="978820"/>
                </a:cubicBezTo>
                <a:cubicBezTo>
                  <a:pt x="1115999" y="959932"/>
                  <a:pt x="1201035" y="938037"/>
                  <a:pt x="1179622" y="877963"/>
                </a:cubicBezTo>
                <a:cubicBezTo>
                  <a:pt x="1166975" y="842367"/>
                  <a:pt x="1140026" y="807836"/>
                  <a:pt x="1121180" y="775188"/>
                </a:cubicBezTo>
                <a:cubicBezTo>
                  <a:pt x="1098111" y="735388"/>
                  <a:pt x="1075610" y="695161"/>
                  <a:pt x="1052056" y="655610"/>
                </a:cubicBezTo>
                <a:cubicBezTo>
                  <a:pt x="1020516" y="602819"/>
                  <a:pt x="989923" y="608633"/>
                  <a:pt x="939337" y="634342"/>
                </a:cubicBezTo>
                <a:cubicBezTo>
                  <a:pt x="857791" y="675776"/>
                  <a:pt x="781473" y="726578"/>
                  <a:pt x="702991" y="773317"/>
                </a:cubicBezTo>
                <a:cubicBezTo>
                  <a:pt x="628851" y="817464"/>
                  <a:pt x="544974" y="869485"/>
                  <a:pt x="459134" y="885578"/>
                </a:cubicBezTo>
                <a:cubicBezTo>
                  <a:pt x="421561" y="892647"/>
                  <a:pt x="402798" y="854386"/>
                  <a:pt x="413268" y="822319"/>
                </a:cubicBezTo>
                <a:cubicBezTo>
                  <a:pt x="421797" y="796208"/>
                  <a:pt x="433024" y="771505"/>
                  <a:pt x="446795" y="747763"/>
                </a:cubicBezTo>
                <a:cubicBezTo>
                  <a:pt x="469580" y="708412"/>
                  <a:pt x="498304" y="672958"/>
                  <a:pt x="530139" y="640583"/>
                </a:cubicBezTo>
                <a:cubicBezTo>
                  <a:pt x="603167" y="566216"/>
                  <a:pt x="691599" y="510121"/>
                  <a:pt x="775570" y="449255"/>
                </a:cubicBezTo>
                <a:cubicBezTo>
                  <a:pt x="825163" y="413267"/>
                  <a:pt x="880599" y="384302"/>
                  <a:pt x="849746" y="317313"/>
                </a:cubicBezTo>
                <a:cubicBezTo>
                  <a:pt x="805406" y="221395"/>
                  <a:pt x="754110" y="128046"/>
                  <a:pt x="706446" y="33678"/>
                </a:cubicBezTo>
                <a:cubicBezTo>
                  <a:pt x="704423" y="29557"/>
                  <a:pt x="701749" y="26798"/>
                  <a:pt x="698815" y="24809"/>
                </a:cubicBezTo>
                <a:cubicBezTo>
                  <a:pt x="711450" y="14814"/>
                  <a:pt x="699147" y="-6797"/>
                  <a:pt x="684465" y="2120"/>
                </a:cubicBezTo>
                <a:cubicBezTo>
                  <a:pt x="426766" y="158538"/>
                  <a:pt x="165080" y="361673"/>
                  <a:pt x="45062" y="647723"/>
                </a:cubicBezTo>
                <a:cubicBezTo>
                  <a:pt x="-3656" y="763903"/>
                  <a:pt x="-25542" y="904335"/>
                  <a:pt x="45452" y="1016726"/>
                </a:cubicBezTo>
                <a:lnTo>
                  <a:pt x="45452" y="1016702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350779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925417"/>
                </a:lnTo>
                <a:cubicBezTo>
                  <a:pt x="12192000" y="2925417"/>
                  <a:pt x="11372454" y="3870861"/>
                  <a:pt x="10947319" y="4186055"/>
                </a:cubicBezTo>
                <a:lnTo>
                  <a:pt x="10808208" y="6858000"/>
                </a:lnTo>
                <a:lnTo>
                  <a:pt x="9231051" y="6858000"/>
                </a:lnTo>
                <a:cubicBezTo>
                  <a:pt x="8875410" y="6659324"/>
                  <a:pt x="8032699" y="6145454"/>
                  <a:pt x="7398715" y="5727527"/>
                </a:cubicBezTo>
                <a:cubicBezTo>
                  <a:pt x="3786713" y="6445560"/>
                  <a:pt x="961217" y="4546854"/>
                  <a:pt x="0" y="3507730"/>
                </a:cubicBezTo>
                <a:lnTo>
                  <a:pt x="0" y="3507798"/>
                </a:ln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827351" y="706713"/>
            <a:ext cx="914400" cy="653142"/>
          </a:xfrm>
          <a:custGeom>
            <a:avLst/>
            <a:gdLst/>
            <a:ahLst/>
            <a:cxnLst/>
            <a:rect l="l" t="t" r="r" b="b"/>
            <a:pathLst>
              <a:path w="914400" h="653142">
                <a:moveTo>
                  <a:pt x="914400" y="408214"/>
                </a:moveTo>
                <a:cubicBezTo>
                  <a:pt x="914400" y="543538"/>
                  <a:pt x="804800" y="653142"/>
                  <a:pt x="669469" y="653142"/>
                </a:cubicBezTo>
                <a:lnTo>
                  <a:pt x="653138" y="653142"/>
                </a:lnTo>
                <a:cubicBezTo>
                  <a:pt x="617010" y="653142"/>
                  <a:pt x="587822" y="623953"/>
                  <a:pt x="587822" y="587828"/>
                </a:cubicBezTo>
                <a:cubicBezTo>
                  <a:pt x="587822" y="551703"/>
                  <a:pt x="617010" y="522514"/>
                  <a:pt x="653138" y="522514"/>
                </a:cubicBezTo>
                <a:lnTo>
                  <a:pt x="669469" y="522514"/>
                </a:lnTo>
                <a:cubicBezTo>
                  <a:pt x="732535" y="522514"/>
                  <a:pt x="783769" y="471281"/>
                  <a:pt x="783769" y="408214"/>
                </a:cubicBezTo>
                <a:lnTo>
                  <a:pt x="783769" y="391885"/>
                </a:lnTo>
                <a:lnTo>
                  <a:pt x="653138" y="391885"/>
                </a:lnTo>
                <a:cubicBezTo>
                  <a:pt x="581092" y="391885"/>
                  <a:pt x="522506" y="333305"/>
                  <a:pt x="522506" y="261257"/>
                </a:cubicBezTo>
                <a:lnTo>
                  <a:pt x="522506" y="130629"/>
                </a:lnTo>
                <a:cubicBezTo>
                  <a:pt x="522506" y="58580"/>
                  <a:pt x="581083" y="0"/>
                  <a:pt x="653138" y="0"/>
                </a:cubicBezTo>
                <a:lnTo>
                  <a:pt x="783769" y="0"/>
                </a:lnTo>
                <a:cubicBezTo>
                  <a:pt x="855814" y="0"/>
                  <a:pt x="914400" y="58580"/>
                  <a:pt x="914400" y="130629"/>
                </a:cubicBezTo>
                <a:lnTo>
                  <a:pt x="914400" y="408214"/>
                </a:lnTo>
              </a:path>
              <a:path w="914400" h="653142">
                <a:moveTo>
                  <a:pt x="391884" y="408214"/>
                </a:moveTo>
                <a:cubicBezTo>
                  <a:pt x="391884" y="543538"/>
                  <a:pt x="282275" y="653142"/>
                  <a:pt x="146953" y="653142"/>
                </a:cubicBezTo>
                <a:lnTo>
                  <a:pt x="130622" y="653142"/>
                </a:lnTo>
                <a:cubicBezTo>
                  <a:pt x="94494" y="653142"/>
                  <a:pt x="65306" y="623953"/>
                  <a:pt x="65306" y="587828"/>
                </a:cubicBezTo>
                <a:cubicBezTo>
                  <a:pt x="65306" y="551703"/>
                  <a:pt x="94494" y="522514"/>
                  <a:pt x="130622" y="522514"/>
                </a:cubicBezTo>
                <a:lnTo>
                  <a:pt x="146953" y="522514"/>
                </a:lnTo>
                <a:cubicBezTo>
                  <a:pt x="210019" y="522514"/>
                  <a:pt x="261253" y="471281"/>
                  <a:pt x="261253" y="408214"/>
                </a:cubicBezTo>
                <a:lnTo>
                  <a:pt x="261253" y="391885"/>
                </a:lnTo>
                <a:lnTo>
                  <a:pt x="130622" y="391885"/>
                </a:lnTo>
                <a:cubicBezTo>
                  <a:pt x="58576" y="391885"/>
                  <a:pt x="-9" y="333305"/>
                  <a:pt x="-9" y="261257"/>
                </a:cubicBezTo>
                <a:lnTo>
                  <a:pt x="-9" y="130629"/>
                </a:lnTo>
                <a:cubicBezTo>
                  <a:pt x="-9" y="58580"/>
                  <a:pt x="58567" y="0"/>
                  <a:pt x="130622" y="0"/>
                </a:cubicBezTo>
                <a:lnTo>
                  <a:pt x="261253" y="0"/>
                </a:lnTo>
                <a:cubicBezTo>
                  <a:pt x="333299" y="0"/>
                  <a:pt x="391884" y="58580"/>
                  <a:pt x="391884" y="130629"/>
                </a:cubicBezTo>
                <a:lnTo>
                  <a:pt x="391884" y="40821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873250" y="1490484"/>
            <a:ext cx="8445500" cy="2131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Innovative technology is the key to unlocking conservation success.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31519" y="5270222"/>
            <a:ext cx="326936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 for Conservation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1519" y="5662791"/>
            <a:ext cx="32693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848484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Technology enhances conservation.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21</a:t>
            </a:r>
            <a:endParaRPr lang="en-US" sz="650" dirty="0"/>
          </a:p>
        </p:txBody>
      </p:sp>
      <p:sp>
        <p:nvSpPr>
          <p:cNvPr id="10" name="Text 8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1" name="Text 9"/>
          <p:cNvSpPr/>
          <p:nvPr/>
        </p:nvSpPr>
        <p:spPr>
          <a:xfrm>
            <a:off x="255453" y="1275037"/>
            <a:ext cx="860695" cy="877904"/>
          </a:xfrm>
          <a:custGeom>
            <a:avLst/>
            <a:gdLst/>
            <a:ahLst/>
            <a:cxnLst/>
            <a:rect l="l" t="t" r="r" b="b"/>
            <a:pathLst>
              <a:path w="860695" h="877904">
                <a:moveTo>
                  <a:pt x="860695" y="571472"/>
                </a:moveTo>
                <a:lnTo>
                  <a:pt x="329939" y="877904"/>
                </a:lnTo>
                <a:lnTo>
                  <a:pt x="0" y="306432"/>
                </a:lnTo>
                <a:lnTo>
                  <a:pt x="530756" y="0"/>
                </a:lnTo>
                <a:lnTo>
                  <a:pt x="860695" y="571472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22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Takeaways on Conservation Challenges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6660807" y="4268371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86378" y="1737360"/>
                </a:moveTo>
                <a:cubicBezTo>
                  <a:pt x="38679" y="1737360"/>
                  <a:pt x="0" y="1698686"/>
                  <a:pt x="0" y="1650996"/>
                </a:cubicBezTo>
                <a:lnTo>
                  <a:pt x="0" y="86364"/>
                </a:lnTo>
                <a:cubicBezTo>
                  <a:pt x="0" y="38674"/>
                  <a:pt x="38679" y="0"/>
                  <a:pt x="86378" y="0"/>
                </a:cubicBezTo>
                <a:lnTo>
                  <a:pt x="3205496" y="0"/>
                </a:lnTo>
                <a:cubicBezTo>
                  <a:pt x="3253195" y="0"/>
                  <a:pt x="3291874" y="38674"/>
                  <a:pt x="3291874" y="86364"/>
                </a:cubicBezTo>
                <a:lnTo>
                  <a:pt x="3291874" y="1650996"/>
                </a:lnTo>
                <a:cubicBezTo>
                  <a:pt x="3291874" y="1698686"/>
                  <a:pt x="3253195" y="1737360"/>
                  <a:pt x="3205496" y="1737360"/>
                </a:cubicBezTo>
                <a:lnTo>
                  <a:pt x="86378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752247" y="4634131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Technological advancements offer new tools for monitoring and protecting wildlife.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Collaborative approaches can enhance the effectiveness of conservation initiatives.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871740" y="4054143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054620" y="4145583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Innovative Solutions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941419" y="4268371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29929" y="1737360"/>
                </a:moveTo>
                <a:cubicBezTo>
                  <a:pt x="58167" y="1737360"/>
                  <a:pt x="0" y="1679193"/>
                  <a:pt x="0" y="1607440"/>
                </a:cubicBezTo>
                <a:lnTo>
                  <a:pt x="0" y="129920"/>
                </a:lnTo>
                <a:cubicBezTo>
                  <a:pt x="0" y="58167"/>
                  <a:pt x="58167" y="0"/>
                  <a:pt x="129929" y="0"/>
                </a:cubicBezTo>
                <a:lnTo>
                  <a:pt x="3161945" y="0"/>
                </a:lnTo>
                <a:cubicBezTo>
                  <a:pt x="3233707" y="0"/>
                  <a:pt x="3291874" y="58167"/>
                  <a:pt x="3291874" y="129920"/>
                </a:cubicBezTo>
                <a:lnTo>
                  <a:pt x="3291874" y="1607440"/>
                </a:lnTo>
                <a:cubicBezTo>
                  <a:pt x="3291874" y="1679193"/>
                  <a:pt x="3233707" y="1737360"/>
                  <a:pt x="3161945" y="1737360"/>
                </a:cubicBezTo>
                <a:lnTo>
                  <a:pt x="12992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032859" y="4634131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Involving local communities in conservation efforts leads to more sustainable outcomes.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Education and economic incentives can foster a sense of stewardship for natural resources.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152352" y="4054143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335232" y="4145583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Engagement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260078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15379" y="1737360"/>
                </a:moveTo>
                <a:cubicBezTo>
                  <a:pt x="51649" y="1737360"/>
                  <a:pt x="0" y="1685691"/>
                  <a:pt x="0" y="1621965"/>
                </a:cubicBezTo>
                <a:lnTo>
                  <a:pt x="0" y="115395"/>
                </a:lnTo>
                <a:cubicBezTo>
                  <a:pt x="0" y="51669"/>
                  <a:pt x="51649" y="0"/>
                  <a:pt x="115379" y="0"/>
                </a:cubicBezTo>
                <a:lnTo>
                  <a:pt x="3176429" y="0"/>
                </a:lnTo>
                <a:cubicBezTo>
                  <a:pt x="3240159" y="0"/>
                  <a:pt x="3291808" y="51669"/>
                  <a:pt x="3291808" y="115395"/>
                </a:cubicBezTo>
                <a:lnTo>
                  <a:pt x="3291808" y="1621965"/>
                </a:lnTo>
                <a:cubicBezTo>
                  <a:pt x="3291808" y="1685691"/>
                  <a:pt x="3240159" y="1737360"/>
                  <a:pt x="3176429" y="1737360"/>
                </a:cubicBezTo>
                <a:lnTo>
                  <a:pt x="11537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351518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Climate change poses a severe risk to biodiversity and ecosystems.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Mitigation strategies are crucial to protect vulnerable species from its effects.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471011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653891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Climate Impact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573213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00895" y="1737360"/>
                </a:moveTo>
                <a:cubicBezTo>
                  <a:pt x="45164" y="1737360"/>
                  <a:pt x="0" y="1692189"/>
                  <a:pt x="0" y="1636471"/>
                </a:cubicBezTo>
                <a:lnTo>
                  <a:pt x="0" y="100889"/>
                </a:lnTo>
                <a:cubicBezTo>
                  <a:pt x="0" y="45171"/>
                  <a:pt x="45164" y="0"/>
                  <a:pt x="100895" y="0"/>
                </a:cubicBezTo>
                <a:lnTo>
                  <a:pt x="3190946" y="0"/>
                </a:lnTo>
                <a:cubicBezTo>
                  <a:pt x="3246677" y="0"/>
                  <a:pt x="3291841" y="45171"/>
                  <a:pt x="3291841" y="100889"/>
                </a:cubicBezTo>
                <a:lnTo>
                  <a:pt x="3291841" y="1636471"/>
                </a:lnTo>
                <a:cubicBezTo>
                  <a:pt x="3291841" y="1692189"/>
                  <a:pt x="3246677" y="1737360"/>
                  <a:pt x="3190946" y="1737360"/>
                </a:cubicBezTo>
                <a:lnTo>
                  <a:pt x="100895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664653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Habitat destruction due to urbanization and agriculture is accelerating species decline.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Conservation efforts must prioritize habitat preservation and restoration.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785247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4968127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Habitat Loss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86349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15379" y="1737360"/>
                </a:moveTo>
                <a:cubicBezTo>
                  <a:pt x="51649" y="1737360"/>
                  <a:pt x="0" y="1685691"/>
                  <a:pt x="0" y="1621965"/>
                </a:cubicBezTo>
                <a:lnTo>
                  <a:pt x="0" y="115395"/>
                </a:lnTo>
                <a:cubicBezTo>
                  <a:pt x="0" y="51669"/>
                  <a:pt x="51649" y="0"/>
                  <a:pt x="115379" y="0"/>
                </a:cubicBezTo>
                <a:lnTo>
                  <a:pt x="3176429" y="0"/>
                </a:lnTo>
                <a:cubicBezTo>
                  <a:pt x="3240159" y="0"/>
                  <a:pt x="3291808" y="51669"/>
                  <a:pt x="3291808" y="115395"/>
                </a:cubicBezTo>
                <a:lnTo>
                  <a:pt x="3291808" y="1621965"/>
                </a:lnTo>
                <a:cubicBezTo>
                  <a:pt x="3291808" y="1685691"/>
                  <a:pt x="3240159" y="1737360"/>
                  <a:pt x="3176429" y="1737360"/>
                </a:cubicBezTo>
                <a:lnTo>
                  <a:pt x="11537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977789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Poaching remains a significant threat to wildlife populations worldwide.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Stronger enforcement and community awareness are essential to combat this issue.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1099484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282364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Poaching Threats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63445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Community-Led Conservation Programs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4783204" y="4565482"/>
            <a:ext cx="3749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Engaging local communities is crucial for the success of conservation programs. Their involvement fosters a sense of ownership and commitment to protecting wildlife.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783204" y="404050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Active Participation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87819" y="4565482"/>
            <a:ext cx="3749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Community-led conservation faces significant challenges, including poaching and land degradation. These issues threaten both wildlife and the benefits that communities derive from conservation efforts.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87819" y="404050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Conservation Challenges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783204" y="2274612"/>
            <a:ext cx="3749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Sustainable tourism initiatives provide economic opportunities for local communities. This leads to job creation and improved livelihoods for residents.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783204" y="174963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Local Benefits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85800" y="2271921"/>
            <a:ext cx="3749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Community conservancies empower local people to manage wildlife resources. They are essential for protecting biodiversity and promoting sustainable practices.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85800" y="1744366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Conservancies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23</a:t>
            </a:r>
            <a:endParaRPr lang="en-US" sz="650" dirty="0"/>
          </a:p>
        </p:txBody>
      </p:sp>
      <p:sp>
        <p:nvSpPr>
          <p:cNvPr id="15" name="Text 13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6" name="Text 14"/>
          <p:cNvSpPr/>
          <p:nvPr/>
        </p:nvSpPr>
        <p:spPr>
          <a:xfrm>
            <a:off x="10823017" y="1768033"/>
            <a:ext cx="212956" cy="177514"/>
          </a:xfrm>
          <a:custGeom>
            <a:avLst/>
            <a:gdLst/>
            <a:ahLst/>
            <a:cxnLst/>
            <a:rect l="l" t="t" r="r" b="b"/>
            <a:pathLst>
              <a:path w="212956" h="177514">
                <a:moveTo>
                  <a:pt x="187527" y="52601"/>
                </a:moveTo>
                <a:cubicBezTo>
                  <a:pt x="182836" y="29009"/>
                  <a:pt x="167034" y="9169"/>
                  <a:pt x="138383" y="5849"/>
                </a:cubicBezTo>
                <a:cubicBezTo>
                  <a:pt x="131824" y="5077"/>
                  <a:pt x="126641" y="11345"/>
                  <a:pt x="124605" y="17382"/>
                </a:cubicBezTo>
                <a:cubicBezTo>
                  <a:pt x="124366" y="18092"/>
                  <a:pt x="124253" y="18772"/>
                  <a:pt x="124058" y="19482"/>
                </a:cubicBezTo>
                <a:cubicBezTo>
                  <a:pt x="105603" y="14634"/>
                  <a:pt x="86797" y="12751"/>
                  <a:pt x="70278" y="14586"/>
                </a:cubicBezTo>
                <a:cubicBezTo>
                  <a:pt x="68186" y="6204"/>
                  <a:pt x="60965" y="-1331"/>
                  <a:pt x="50994" y="197"/>
                </a:cubicBezTo>
                <a:cubicBezTo>
                  <a:pt x="-19132" y="10974"/>
                  <a:pt x="-9892" y="111656"/>
                  <a:pt x="36290" y="147214"/>
                </a:cubicBezTo>
                <a:cubicBezTo>
                  <a:pt x="84899" y="184611"/>
                  <a:pt x="207628" y="202829"/>
                  <a:pt x="212867" y="108028"/>
                </a:cubicBezTo>
                <a:cubicBezTo>
                  <a:pt x="214061" y="86320"/>
                  <a:pt x="203709" y="67606"/>
                  <a:pt x="187529" y="52599"/>
                </a:cubicBezTo>
                <a:lnTo>
                  <a:pt x="187527" y="52601"/>
                </a:lnTo>
                <a:moveTo>
                  <a:pt x="135263" y="76455"/>
                </a:moveTo>
                <a:cubicBezTo>
                  <a:pt x="135080" y="75543"/>
                  <a:pt x="134997" y="74849"/>
                  <a:pt x="134827" y="73984"/>
                </a:cubicBezTo>
                <a:cubicBezTo>
                  <a:pt x="138170" y="75451"/>
                  <a:pt x="141273" y="76887"/>
                  <a:pt x="143816" y="78168"/>
                </a:cubicBezTo>
                <a:cubicBezTo>
                  <a:pt x="146358" y="79450"/>
                  <a:pt x="148535" y="80563"/>
                  <a:pt x="150530" y="81672"/>
                </a:cubicBezTo>
                <a:cubicBezTo>
                  <a:pt x="148198" y="86783"/>
                  <a:pt x="144772" y="90690"/>
                  <a:pt x="140655" y="93577"/>
                </a:cubicBezTo>
                <a:cubicBezTo>
                  <a:pt x="142804" y="87601"/>
                  <a:pt x="141905" y="80485"/>
                  <a:pt x="135263" y="76455"/>
                </a:cubicBezTo>
                <a:lnTo>
                  <a:pt x="135263" y="76455"/>
                </a:lnTo>
                <a:moveTo>
                  <a:pt x="98437" y="61974"/>
                </a:moveTo>
                <a:cubicBezTo>
                  <a:pt x="98030" y="75607"/>
                  <a:pt x="103984" y="89627"/>
                  <a:pt x="119519" y="100095"/>
                </a:cubicBezTo>
                <a:cubicBezTo>
                  <a:pt x="113746" y="100341"/>
                  <a:pt x="107875" y="99740"/>
                  <a:pt x="102413" y="98320"/>
                </a:cubicBezTo>
                <a:cubicBezTo>
                  <a:pt x="90643" y="95277"/>
                  <a:pt x="46316" y="73956"/>
                  <a:pt x="71119" y="62840"/>
                </a:cubicBezTo>
                <a:cubicBezTo>
                  <a:pt x="78170" y="59675"/>
                  <a:pt x="88030" y="59968"/>
                  <a:pt x="98437" y="61975"/>
                </a:cubicBezTo>
                <a:lnTo>
                  <a:pt x="98437" y="61974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1067120" y="1500709"/>
            <a:ext cx="234453" cy="208891"/>
          </a:xfrm>
          <a:custGeom>
            <a:avLst/>
            <a:gdLst/>
            <a:ahLst/>
            <a:cxnLst/>
            <a:rect l="l" t="t" r="r" b="b"/>
            <a:pathLst>
              <a:path w="234453" h="208891">
                <a:moveTo>
                  <a:pt x="154244" y="3039"/>
                </a:moveTo>
                <a:cubicBezTo>
                  <a:pt x="131472" y="-3618"/>
                  <a:pt x="108838" y="1053"/>
                  <a:pt x="90984" y="13250"/>
                </a:cubicBezTo>
                <a:cubicBezTo>
                  <a:pt x="78216" y="15166"/>
                  <a:pt x="65654" y="20764"/>
                  <a:pt x="54928" y="28451"/>
                </a:cubicBezTo>
                <a:cubicBezTo>
                  <a:pt x="52843" y="29932"/>
                  <a:pt x="51301" y="31672"/>
                  <a:pt x="50161" y="33556"/>
                </a:cubicBezTo>
                <a:cubicBezTo>
                  <a:pt x="22707" y="49541"/>
                  <a:pt x="1810" y="73822"/>
                  <a:pt x="87" y="111565"/>
                </a:cubicBezTo>
                <a:cubicBezTo>
                  <a:pt x="-2790" y="174560"/>
                  <a:pt x="64960" y="199188"/>
                  <a:pt x="114200" y="207095"/>
                </a:cubicBezTo>
                <a:cubicBezTo>
                  <a:pt x="165039" y="215262"/>
                  <a:pt x="220046" y="196159"/>
                  <a:pt x="232233" y="138284"/>
                </a:cubicBezTo>
                <a:cubicBezTo>
                  <a:pt x="244056" y="82121"/>
                  <a:pt x="207292" y="18589"/>
                  <a:pt x="154244" y="3039"/>
                </a:cubicBezTo>
                <a:lnTo>
                  <a:pt x="154244" y="3039"/>
                </a:lnTo>
                <a:moveTo>
                  <a:pt x="145963" y="91156"/>
                </a:moveTo>
                <a:cubicBezTo>
                  <a:pt x="148812" y="86573"/>
                  <a:pt x="150493" y="81553"/>
                  <a:pt x="151508" y="76404"/>
                </a:cubicBezTo>
                <a:cubicBezTo>
                  <a:pt x="152092" y="77766"/>
                  <a:pt x="152577" y="79232"/>
                  <a:pt x="152870" y="80858"/>
                </a:cubicBezTo>
                <a:cubicBezTo>
                  <a:pt x="156108" y="99626"/>
                  <a:pt x="135739" y="111086"/>
                  <a:pt x="118856" y="109839"/>
                </a:cubicBezTo>
                <a:cubicBezTo>
                  <a:pt x="129027" y="108387"/>
                  <a:pt x="138822" y="102645"/>
                  <a:pt x="145963" y="91156"/>
                </a:cubicBezTo>
                <a:moveTo>
                  <a:pt x="79953" y="155037"/>
                </a:moveTo>
                <a:cubicBezTo>
                  <a:pt x="48274" y="143072"/>
                  <a:pt x="24557" y="119559"/>
                  <a:pt x="46912" y="84269"/>
                </a:cubicBezTo>
                <a:cubicBezTo>
                  <a:pt x="49608" y="80018"/>
                  <a:pt x="52846" y="76320"/>
                  <a:pt x="56318" y="72897"/>
                </a:cubicBezTo>
                <a:cubicBezTo>
                  <a:pt x="56137" y="74810"/>
                  <a:pt x="55872" y="76696"/>
                  <a:pt x="55816" y="78641"/>
                </a:cubicBezTo>
                <a:cubicBezTo>
                  <a:pt x="54259" y="128059"/>
                  <a:pt x="97249" y="160303"/>
                  <a:pt x="142142" y="147845"/>
                </a:cubicBezTo>
                <a:cubicBezTo>
                  <a:pt x="166429" y="141100"/>
                  <a:pt x="185047" y="121286"/>
                  <a:pt x="190563" y="98296"/>
                </a:cubicBezTo>
                <a:cubicBezTo>
                  <a:pt x="190631" y="98572"/>
                  <a:pt x="190730" y="98862"/>
                  <a:pt x="190800" y="99138"/>
                </a:cubicBezTo>
                <a:cubicBezTo>
                  <a:pt x="208640" y="176668"/>
                  <a:pt x="125289" y="172170"/>
                  <a:pt x="79953" y="155039"/>
                </a:cubicBezTo>
                <a:lnTo>
                  <a:pt x="79953" y="155037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692126" y="1394580"/>
            <a:ext cx="202771" cy="236771"/>
          </a:xfrm>
          <a:custGeom>
            <a:avLst/>
            <a:gdLst/>
            <a:ahLst/>
            <a:cxnLst/>
            <a:rect l="l" t="t" r="r" b="b"/>
            <a:pathLst>
              <a:path w="202771" h="236771">
                <a:moveTo>
                  <a:pt x="202004" y="99375"/>
                </a:moveTo>
                <a:cubicBezTo>
                  <a:pt x="198667" y="66992"/>
                  <a:pt x="183110" y="40355"/>
                  <a:pt x="162383" y="22749"/>
                </a:cubicBezTo>
                <a:cubicBezTo>
                  <a:pt x="161665" y="20990"/>
                  <a:pt x="160974" y="19245"/>
                  <a:pt x="160136" y="17469"/>
                </a:cubicBezTo>
                <a:cubicBezTo>
                  <a:pt x="156040" y="8867"/>
                  <a:pt x="148887" y="7167"/>
                  <a:pt x="142666" y="9530"/>
                </a:cubicBezTo>
                <a:cubicBezTo>
                  <a:pt x="106394" y="-8815"/>
                  <a:pt x="62265" y="-2299"/>
                  <a:pt x="35832" y="43365"/>
                </a:cubicBezTo>
                <a:cubicBezTo>
                  <a:pt x="29116" y="54978"/>
                  <a:pt x="25421" y="67177"/>
                  <a:pt x="24091" y="79283"/>
                </a:cubicBezTo>
                <a:cubicBezTo>
                  <a:pt x="14904" y="89599"/>
                  <a:pt x="7391" y="101551"/>
                  <a:pt x="3257" y="115883"/>
                </a:cubicBezTo>
                <a:cubicBezTo>
                  <a:pt x="-8922" y="158149"/>
                  <a:pt x="14770" y="200076"/>
                  <a:pt x="45883" y="220815"/>
                </a:cubicBezTo>
                <a:cubicBezTo>
                  <a:pt x="120274" y="270416"/>
                  <a:pt x="212109" y="197249"/>
                  <a:pt x="202005" y="99375"/>
                </a:cubicBezTo>
                <a:lnTo>
                  <a:pt x="202004" y="99375"/>
                </a:lnTo>
                <a:moveTo>
                  <a:pt x="114730" y="82614"/>
                </a:moveTo>
                <a:cubicBezTo>
                  <a:pt x="106899" y="90785"/>
                  <a:pt x="97565" y="90629"/>
                  <a:pt x="89055" y="76941"/>
                </a:cubicBezTo>
                <a:cubicBezTo>
                  <a:pt x="97446" y="69265"/>
                  <a:pt x="107296" y="72440"/>
                  <a:pt x="114730" y="82614"/>
                </a:cubicBezTo>
                <a:moveTo>
                  <a:pt x="122496" y="117907"/>
                </a:moveTo>
                <a:cubicBezTo>
                  <a:pt x="108109" y="151896"/>
                  <a:pt x="64698" y="136887"/>
                  <a:pt x="59286" y="100365"/>
                </a:cubicBezTo>
                <a:cubicBezTo>
                  <a:pt x="59233" y="100071"/>
                  <a:pt x="59286" y="99808"/>
                  <a:pt x="59260" y="99531"/>
                </a:cubicBezTo>
                <a:cubicBezTo>
                  <a:pt x="77197" y="120318"/>
                  <a:pt x="101369" y="124733"/>
                  <a:pt x="122496" y="117910"/>
                </a:cubicBezTo>
                <a:lnTo>
                  <a:pt x="122496" y="117907"/>
                </a:lnTo>
                <a:moveTo>
                  <a:pt x="76118" y="188974"/>
                </a:moveTo>
                <a:cubicBezTo>
                  <a:pt x="54207" y="181393"/>
                  <a:pt x="33159" y="159650"/>
                  <a:pt x="33822" y="133783"/>
                </a:cubicBezTo>
                <a:cubicBezTo>
                  <a:pt x="55281" y="177780"/>
                  <a:pt x="105780" y="201700"/>
                  <a:pt x="143633" y="154692"/>
                </a:cubicBezTo>
                <a:cubicBezTo>
                  <a:pt x="157010" y="138061"/>
                  <a:pt x="162580" y="120533"/>
                  <a:pt x="162592" y="104103"/>
                </a:cubicBezTo>
                <a:cubicBezTo>
                  <a:pt x="169279" y="160794"/>
                  <a:pt x="123356" y="205314"/>
                  <a:pt x="76116" y="188976"/>
                </a:cubicBezTo>
                <a:lnTo>
                  <a:pt x="76118" y="188974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1037549" y="1167561"/>
            <a:ext cx="263855" cy="208994"/>
          </a:xfrm>
          <a:custGeom>
            <a:avLst/>
            <a:gdLst/>
            <a:ahLst/>
            <a:cxnLst/>
            <a:rect l="l" t="t" r="r" b="b"/>
            <a:pathLst>
              <a:path w="263855" h="208994">
                <a:moveTo>
                  <a:pt x="168363" y="4727"/>
                </a:moveTo>
                <a:cubicBezTo>
                  <a:pt x="116988" y="-5446"/>
                  <a:pt x="53592" y="-3110"/>
                  <a:pt x="26417" y="51674"/>
                </a:cubicBezTo>
                <a:cubicBezTo>
                  <a:pt x="25858" y="52813"/>
                  <a:pt x="25541" y="54086"/>
                  <a:pt x="25024" y="55254"/>
                </a:cubicBezTo>
                <a:cubicBezTo>
                  <a:pt x="6100" y="72830"/>
                  <a:pt x="-3913" y="100282"/>
                  <a:pt x="1425" y="129351"/>
                </a:cubicBezTo>
                <a:cubicBezTo>
                  <a:pt x="11713" y="185302"/>
                  <a:pt x="70059" y="212783"/>
                  <a:pt x="119685" y="208574"/>
                </a:cubicBezTo>
                <a:cubicBezTo>
                  <a:pt x="172896" y="204064"/>
                  <a:pt x="239235" y="169300"/>
                  <a:pt x="258689" y="113948"/>
                </a:cubicBezTo>
                <a:cubicBezTo>
                  <a:pt x="282159" y="47132"/>
                  <a:pt x="221016" y="15142"/>
                  <a:pt x="168363" y="4727"/>
                </a:cubicBezTo>
                <a:lnTo>
                  <a:pt x="168363" y="4727"/>
                </a:lnTo>
                <a:moveTo>
                  <a:pt x="64811" y="71317"/>
                </a:moveTo>
                <a:cubicBezTo>
                  <a:pt x="65600" y="88221"/>
                  <a:pt x="73375" y="105078"/>
                  <a:pt x="88410" y="115041"/>
                </a:cubicBezTo>
                <a:cubicBezTo>
                  <a:pt x="90748" y="116600"/>
                  <a:pt x="93072" y="117768"/>
                  <a:pt x="95381" y="118861"/>
                </a:cubicBezTo>
                <a:cubicBezTo>
                  <a:pt x="69716" y="123777"/>
                  <a:pt x="52254" y="95560"/>
                  <a:pt x="64808" y="71317"/>
                </a:cubicBezTo>
                <a:lnTo>
                  <a:pt x="64811" y="71317"/>
                </a:lnTo>
                <a:moveTo>
                  <a:pt x="181419" y="140156"/>
                </a:moveTo>
                <a:cubicBezTo>
                  <a:pt x="162366" y="153297"/>
                  <a:pt x="139556" y="162543"/>
                  <a:pt x="116859" y="164955"/>
                </a:cubicBezTo>
                <a:cubicBezTo>
                  <a:pt x="107260" y="165975"/>
                  <a:pt x="97822" y="165766"/>
                  <a:pt x="88811" y="164071"/>
                </a:cubicBezTo>
                <a:cubicBezTo>
                  <a:pt x="127202" y="161975"/>
                  <a:pt x="166184" y="134147"/>
                  <a:pt x="173184" y="93928"/>
                </a:cubicBezTo>
                <a:cubicBezTo>
                  <a:pt x="176068" y="77386"/>
                  <a:pt x="171878" y="60888"/>
                  <a:pt x="163284" y="47477"/>
                </a:cubicBezTo>
                <a:cubicBezTo>
                  <a:pt x="176986" y="50564"/>
                  <a:pt x="189179" y="55390"/>
                  <a:pt x="197400" y="61532"/>
                </a:cubicBezTo>
                <a:cubicBezTo>
                  <a:pt x="229694" y="85627"/>
                  <a:pt x="207730" y="121994"/>
                  <a:pt x="181419" y="140155"/>
                </a:cubicBezTo>
                <a:lnTo>
                  <a:pt x="181419" y="140156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0812788" y="983741"/>
            <a:ext cx="171854" cy="119399"/>
          </a:xfrm>
          <a:custGeom>
            <a:avLst/>
            <a:gdLst/>
            <a:ahLst/>
            <a:cxnLst/>
            <a:rect l="l" t="t" r="r" b="b"/>
            <a:pathLst>
              <a:path w="171854" h="119399">
                <a:moveTo>
                  <a:pt x="170534" y="60242"/>
                </a:moveTo>
                <a:cubicBezTo>
                  <a:pt x="163560" y="34253"/>
                  <a:pt x="132915" y="23236"/>
                  <a:pt x="106032" y="17734"/>
                </a:cubicBezTo>
                <a:cubicBezTo>
                  <a:pt x="89792" y="11"/>
                  <a:pt x="62263" y="-7368"/>
                  <a:pt x="36110" y="9481"/>
                </a:cubicBezTo>
                <a:cubicBezTo>
                  <a:pt x="28165" y="14587"/>
                  <a:pt x="23241" y="21556"/>
                  <a:pt x="20423" y="29174"/>
                </a:cubicBezTo>
                <a:cubicBezTo>
                  <a:pt x="14166" y="34517"/>
                  <a:pt x="8837" y="41209"/>
                  <a:pt x="5034" y="49727"/>
                </a:cubicBezTo>
                <a:cubicBezTo>
                  <a:pt x="-5635" y="73599"/>
                  <a:pt x="273" y="102022"/>
                  <a:pt x="26493" y="112721"/>
                </a:cubicBezTo>
                <a:cubicBezTo>
                  <a:pt x="44136" y="119915"/>
                  <a:pt x="64045" y="117588"/>
                  <a:pt x="81039" y="109362"/>
                </a:cubicBezTo>
                <a:cubicBezTo>
                  <a:pt x="94609" y="117019"/>
                  <a:pt x="109500" y="121411"/>
                  <a:pt x="125754" y="118487"/>
                </a:cubicBezTo>
                <a:cubicBezTo>
                  <a:pt x="152206" y="113726"/>
                  <a:pt x="178049" y="88280"/>
                  <a:pt x="170536" y="60240"/>
                </a:cubicBezTo>
                <a:lnTo>
                  <a:pt x="170534" y="60242"/>
                </a:lnTo>
                <a:moveTo>
                  <a:pt x="53211" y="44821"/>
                </a:moveTo>
                <a:cubicBezTo>
                  <a:pt x="63476" y="42123"/>
                  <a:pt x="74629" y="42771"/>
                  <a:pt x="85595" y="44928"/>
                </a:cubicBezTo>
                <a:cubicBezTo>
                  <a:pt x="87039" y="51553"/>
                  <a:pt x="85556" y="59647"/>
                  <a:pt x="81873" y="67002"/>
                </a:cubicBezTo>
                <a:cubicBezTo>
                  <a:pt x="76707" y="67345"/>
                  <a:pt x="71581" y="66961"/>
                  <a:pt x="66604" y="65216"/>
                </a:cubicBezTo>
                <a:cubicBezTo>
                  <a:pt x="58078" y="62240"/>
                  <a:pt x="50499" y="54093"/>
                  <a:pt x="48853" y="46542"/>
                </a:cubicBezTo>
                <a:cubicBezTo>
                  <a:pt x="50296" y="45906"/>
                  <a:pt x="51726" y="45206"/>
                  <a:pt x="53209" y="44821"/>
                </a:cubicBezTo>
                <a:lnTo>
                  <a:pt x="53211" y="44821"/>
                </a:lnTo>
                <a:moveTo>
                  <a:pt x="112575" y="93413"/>
                </a:moveTo>
                <a:cubicBezTo>
                  <a:pt x="110646" y="93479"/>
                  <a:pt x="108730" y="93214"/>
                  <a:pt x="106828" y="92989"/>
                </a:cubicBezTo>
                <a:cubicBezTo>
                  <a:pt x="117240" y="89709"/>
                  <a:pt x="127358" y="84974"/>
                  <a:pt x="136732" y="79565"/>
                </a:cubicBezTo>
                <a:cubicBezTo>
                  <a:pt x="132240" y="87739"/>
                  <a:pt x="121571" y="93095"/>
                  <a:pt x="112575" y="93413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1323596" y="804237"/>
            <a:ext cx="211627" cy="226351"/>
          </a:xfrm>
          <a:custGeom>
            <a:avLst/>
            <a:gdLst/>
            <a:ahLst/>
            <a:cxnLst/>
            <a:rect l="l" t="t" r="r" b="b"/>
            <a:pathLst>
              <a:path w="211627" h="226351">
                <a:moveTo>
                  <a:pt x="125806" y="5093"/>
                </a:moveTo>
                <a:cubicBezTo>
                  <a:pt x="122545" y="849"/>
                  <a:pt x="117083" y="-1657"/>
                  <a:pt x="111189" y="1259"/>
                </a:cubicBezTo>
                <a:cubicBezTo>
                  <a:pt x="109242" y="2209"/>
                  <a:pt x="107282" y="3237"/>
                  <a:pt x="105335" y="4217"/>
                </a:cubicBezTo>
                <a:cubicBezTo>
                  <a:pt x="83802" y="5788"/>
                  <a:pt x="62364" y="15376"/>
                  <a:pt x="44626" y="35501"/>
                </a:cubicBezTo>
                <a:cubicBezTo>
                  <a:pt x="38675" y="42267"/>
                  <a:pt x="34070" y="49227"/>
                  <a:pt x="30610" y="56246"/>
                </a:cubicBezTo>
                <a:cubicBezTo>
                  <a:pt x="20179" y="67948"/>
                  <a:pt x="11443" y="81371"/>
                  <a:pt x="5856" y="97648"/>
                </a:cubicBezTo>
                <a:cubicBezTo>
                  <a:pt x="-7739" y="137268"/>
                  <a:pt x="2552" y="178971"/>
                  <a:pt x="34461" y="203990"/>
                </a:cubicBezTo>
                <a:cubicBezTo>
                  <a:pt x="105293" y="259554"/>
                  <a:pt x="214643" y="205545"/>
                  <a:pt x="211563" y="108171"/>
                </a:cubicBezTo>
                <a:cubicBezTo>
                  <a:pt x="209813" y="52835"/>
                  <a:pt x="170148" y="12399"/>
                  <a:pt x="125806" y="5091"/>
                </a:cubicBezTo>
                <a:lnTo>
                  <a:pt x="125806" y="5093"/>
                </a:lnTo>
                <a:moveTo>
                  <a:pt x="84221" y="84861"/>
                </a:moveTo>
                <a:cubicBezTo>
                  <a:pt x="91810" y="79411"/>
                  <a:pt x="99960" y="74956"/>
                  <a:pt x="109157" y="72027"/>
                </a:cubicBezTo>
                <a:cubicBezTo>
                  <a:pt x="116983" y="69431"/>
                  <a:pt x="125006" y="68041"/>
                  <a:pt x="133211" y="67831"/>
                </a:cubicBezTo>
                <a:cubicBezTo>
                  <a:pt x="145671" y="64010"/>
                  <a:pt x="149381" y="66909"/>
                  <a:pt x="144342" y="76559"/>
                </a:cubicBezTo>
                <a:cubicBezTo>
                  <a:pt x="146247" y="89483"/>
                  <a:pt x="139651" y="101276"/>
                  <a:pt x="129670" y="109927"/>
                </a:cubicBezTo>
                <a:cubicBezTo>
                  <a:pt x="112854" y="105065"/>
                  <a:pt x="97649" y="96656"/>
                  <a:pt x="84221" y="84861"/>
                </a:cubicBezTo>
                <a:lnTo>
                  <a:pt x="84221" y="84861"/>
                </a:lnTo>
                <a:moveTo>
                  <a:pt x="60043" y="175983"/>
                </a:moveTo>
                <a:cubicBezTo>
                  <a:pt x="40694" y="164675"/>
                  <a:pt x="32098" y="146420"/>
                  <a:pt x="31928" y="126852"/>
                </a:cubicBezTo>
                <a:cubicBezTo>
                  <a:pt x="51614" y="163226"/>
                  <a:pt x="98646" y="183897"/>
                  <a:pt x="140438" y="156809"/>
                </a:cubicBezTo>
                <a:cubicBezTo>
                  <a:pt x="143225" y="157171"/>
                  <a:pt x="145970" y="157653"/>
                  <a:pt x="148810" y="157896"/>
                </a:cubicBezTo>
                <a:cubicBezTo>
                  <a:pt x="151413" y="158106"/>
                  <a:pt x="153684" y="157776"/>
                  <a:pt x="155755" y="157185"/>
                </a:cubicBezTo>
                <a:cubicBezTo>
                  <a:pt x="134165" y="184664"/>
                  <a:pt x="93575" y="195597"/>
                  <a:pt x="60043" y="175983"/>
                </a:cubicBezTo>
                <a:lnTo>
                  <a:pt x="60043" y="175983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1508830" y="1104537"/>
            <a:ext cx="231222" cy="202672"/>
          </a:xfrm>
          <a:custGeom>
            <a:avLst/>
            <a:gdLst/>
            <a:ahLst/>
            <a:cxnLst/>
            <a:rect l="l" t="t" r="r" b="b"/>
            <a:pathLst>
              <a:path w="231222" h="202672">
                <a:moveTo>
                  <a:pt x="185093" y="21530"/>
                </a:moveTo>
                <a:cubicBezTo>
                  <a:pt x="141739" y="1161"/>
                  <a:pt x="87263" y="-10804"/>
                  <a:pt x="43178" y="13684"/>
                </a:cubicBezTo>
                <a:cubicBezTo>
                  <a:pt x="13760" y="30026"/>
                  <a:pt x="-3626" y="62583"/>
                  <a:pt x="1219" y="96377"/>
                </a:cubicBezTo>
                <a:cubicBezTo>
                  <a:pt x="116" y="104192"/>
                  <a:pt x="-381" y="112228"/>
                  <a:pt x="335" y="120501"/>
                </a:cubicBezTo>
                <a:cubicBezTo>
                  <a:pt x="4833" y="172774"/>
                  <a:pt x="46973" y="195124"/>
                  <a:pt x="88519" y="196124"/>
                </a:cubicBezTo>
                <a:cubicBezTo>
                  <a:pt x="92133" y="196219"/>
                  <a:pt x="95805" y="195838"/>
                  <a:pt x="99446" y="195631"/>
                </a:cubicBezTo>
                <a:cubicBezTo>
                  <a:pt x="108760" y="207376"/>
                  <a:pt x="129470" y="203937"/>
                  <a:pt x="134645" y="188973"/>
                </a:cubicBezTo>
                <a:cubicBezTo>
                  <a:pt x="167097" y="178623"/>
                  <a:pt x="197441" y="157241"/>
                  <a:pt x="217104" y="126887"/>
                </a:cubicBezTo>
                <a:cubicBezTo>
                  <a:pt x="246756" y="81095"/>
                  <a:pt x="226651" y="41057"/>
                  <a:pt x="185091" y="21530"/>
                </a:cubicBezTo>
                <a:lnTo>
                  <a:pt x="185093" y="21530"/>
                </a:lnTo>
                <a:moveTo>
                  <a:pt x="93224" y="106743"/>
                </a:moveTo>
                <a:cubicBezTo>
                  <a:pt x="88836" y="102542"/>
                  <a:pt x="84863" y="98089"/>
                  <a:pt x="82047" y="92872"/>
                </a:cubicBezTo>
                <a:cubicBezTo>
                  <a:pt x="69919" y="70301"/>
                  <a:pt x="92630" y="50599"/>
                  <a:pt x="104318" y="74502"/>
                </a:cubicBezTo>
                <a:cubicBezTo>
                  <a:pt x="111271" y="88720"/>
                  <a:pt x="103779" y="100418"/>
                  <a:pt x="93224" y="106741"/>
                </a:cubicBezTo>
                <a:lnTo>
                  <a:pt x="93224" y="106743"/>
                </a:lnTo>
                <a:moveTo>
                  <a:pt x="176938" y="102082"/>
                </a:moveTo>
                <a:cubicBezTo>
                  <a:pt x="169458" y="115904"/>
                  <a:pt x="153372" y="126380"/>
                  <a:pt x="140856" y="133275"/>
                </a:cubicBezTo>
                <a:cubicBezTo>
                  <a:pt x="137695" y="135020"/>
                  <a:pt x="134328" y="136619"/>
                  <a:pt x="130881" y="138125"/>
                </a:cubicBezTo>
                <a:cubicBezTo>
                  <a:pt x="149108" y="119104"/>
                  <a:pt x="159277" y="92015"/>
                  <a:pt x="152019" y="63787"/>
                </a:cubicBezTo>
                <a:cubicBezTo>
                  <a:pt x="154350" y="64642"/>
                  <a:pt x="156752" y="65418"/>
                  <a:pt x="159041" y="66322"/>
                </a:cubicBezTo>
                <a:cubicBezTo>
                  <a:pt x="179532" y="74470"/>
                  <a:pt x="190074" y="77830"/>
                  <a:pt x="176938" y="102080"/>
                </a:cubicBezTo>
                <a:lnTo>
                  <a:pt x="176938" y="102082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11433965" y="1454843"/>
            <a:ext cx="229331" cy="204886"/>
          </a:xfrm>
          <a:custGeom>
            <a:avLst/>
            <a:gdLst/>
            <a:ahLst/>
            <a:cxnLst/>
            <a:rect l="l" t="t" r="r" b="b"/>
            <a:pathLst>
              <a:path w="229331" h="204886">
                <a:moveTo>
                  <a:pt x="51604" y="25363"/>
                </a:moveTo>
                <a:cubicBezTo>
                  <a:pt x="44825" y="30815"/>
                  <a:pt x="39768" y="37265"/>
                  <a:pt x="35615" y="44098"/>
                </a:cubicBezTo>
                <a:cubicBezTo>
                  <a:pt x="7790" y="64277"/>
                  <a:pt x="-9671" y="103929"/>
                  <a:pt x="5765" y="142336"/>
                </a:cubicBezTo>
                <a:cubicBezTo>
                  <a:pt x="49636" y="251619"/>
                  <a:pt x="186570" y="202016"/>
                  <a:pt x="221362" y="113296"/>
                </a:cubicBezTo>
                <a:cubicBezTo>
                  <a:pt x="265217" y="1512"/>
                  <a:pt x="116785" y="-27037"/>
                  <a:pt x="51604" y="25361"/>
                </a:cubicBezTo>
                <a:lnTo>
                  <a:pt x="51604" y="25363"/>
                </a:lnTo>
                <a:moveTo>
                  <a:pt x="150861" y="101503"/>
                </a:moveTo>
                <a:cubicBezTo>
                  <a:pt x="140892" y="94131"/>
                  <a:pt x="130645" y="87159"/>
                  <a:pt x="120225" y="80449"/>
                </a:cubicBezTo>
                <a:cubicBezTo>
                  <a:pt x="137991" y="70190"/>
                  <a:pt x="158775" y="63109"/>
                  <a:pt x="165465" y="77808"/>
                </a:cubicBezTo>
                <a:cubicBezTo>
                  <a:pt x="168730" y="84948"/>
                  <a:pt x="160174" y="94209"/>
                  <a:pt x="150859" y="101503"/>
                </a:cubicBezTo>
                <a:lnTo>
                  <a:pt x="150861" y="101503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1290492" y="1805137"/>
            <a:ext cx="227837" cy="208542"/>
          </a:xfrm>
          <a:custGeom>
            <a:avLst/>
            <a:gdLst/>
            <a:ahLst/>
            <a:cxnLst/>
            <a:rect l="l" t="t" r="r" b="b"/>
            <a:pathLst>
              <a:path w="227837" h="208542">
                <a:moveTo>
                  <a:pt x="170844" y="26662"/>
                </a:moveTo>
                <a:cubicBezTo>
                  <a:pt x="139115" y="18533"/>
                  <a:pt x="86949" y="25822"/>
                  <a:pt x="67406" y="57923"/>
                </a:cubicBezTo>
                <a:cubicBezTo>
                  <a:pt x="50755" y="85256"/>
                  <a:pt x="62033" y="114198"/>
                  <a:pt x="82497" y="131807"/>
                </a:cubicBezTo>
                <a:cubicBezTo>
                  <a:pt x="84404" y="141734"/>
                  <a:pt x="88749" y="151502"/>
                  <a:pt x="95641" y="160646"/>
                </a:cubicBezTo>
                <a:cubicBezTo>
                  <a:pt x="74589" y="158254"/>
                  <a:pt x="54886" y="147748"/>
                  <a:pt x="44262" y="126472"/>
                </a:cubicBezTo>
                <a:cubicBezTo>
                  <a:pt x="26930" y="91792"/>
                  <a:pt x="39090" y="43154"/>
                  <a:pt x="72885" y="27588"/>
                </a:cubicBezTo>
                <a:cubicBezTo>
                  <a:pt x="86804" y="21167"/>
                  <a:pt x="76818" y="-4934"/>
                  <a:pt x="62500" y="820"/>
                </a:cubicBezTo>
                <a:cubicBezTo>
                  <a:pt x="-4678" y="27792"/>
                  <a:pt x="-22155" y="127096"/>
                  <a:pt x="32036" y="179154"/>
                </a:cubicBezTo>
                <a:cubicBezTo>
                  <a:pt x="92668" y="237415"/>
                  <a:pt x="210731" y="205531"/>
                  <a:pt x="226582" y="114531"/>
                </a:cubicBezTo>
                <a:cubicBezTo>
                  <a:pt x="233954" y="72256"/>
                  <a:pt x="207986" y="36197"/>
                  <a:pt x="170844" y="26662"/>
                </a:cubicBezTo>
                <a:lnTo>
                  <a:pt x="170844" y="26662"/>
                </a:lnTo>
                <a:moveTo>
                  <a:pt x="133396" y="161925"/>
                </a:moveTo>
                <a:cubicBezTo>
                  <a:pt x="134449" y="158117"/>
                  <a:pt x="135130" y="154006"/>
                  <a:pt x="135515" y="149754"/>
                </a:cubicBezTo>
                <a:cubicBezTo>
                  <a:pt x="140860" y="149546"/>
                  <a:pt x="146326" y="148778"/>
                  <a:pt x="151819" y="147431"/>
                </a:cubicBezTo>
                <a:cubicBezTo>
                  <a:pt x="150580" y="148801"/>
                  <a:pt x="149379" y="150056"/>
                  <a:pt x="148233" y="151147"/>
                </a:cubicBezTo>
                <a:cubicBezTo>
                  <a:pt x="143608" y="155537"/>
                  <a:pt x="138582" y="159022"/>
                  <a:pt x="133394" y="161925"/>
                </a:cubicBezTo>
                <a:lnTo>
                  <a:pt x="133396" y="161925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8931370" y="264286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2"/>
            <a:srcRect/>
            <a:stretch>
              <a:fillRect l="-25029" r="-2502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8F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462009" y="472368"/>
            <a:ext cx="1089910" cy="983762"/>
          </a:xfrm>
          <a:custGeom>
            <a:avLst/>
            <a:gdLst/>
            <a:ahLst/>
            <a:cxnLst/>
            <a:rect l="l" t="t" r="r" b="b"/>
            <a:pathLst>
              <a:path w="1089910" h="983762">
                <a:moveTo>
                  <a:pt x="694294" y="729617"/>
                </a:moveTo>
                <a:cubicBezTo>
                  <a:pt x="660148" y="703793"/>
                  <a:pt x="551887" y="650158"/>
                  <a:pt x="619625" y="597094"/>
                </a:cubicBezTo>
                <a:cubicBezTo>
                  <a:pt x="651614" y="572028"/>
                  <a:pt x="656714" y="582958"/>
                  <a:pt x="687177" y="599003"/>
                </a:cubicBezTo>
                <a:cubicBezTo>
                  <a:pt x="752768" y="633572"/>
                  <a:pt x="754305" y="734546"/>
                  <a:pt x="843078" y="749213"/>
                </a:cubicBezTo>
                <a:cubicBezTo>
                  <a:pt x="1076362" y="787767"/>
                  <a:pt x="1214748" y="433623"/>
                  <a:pt x="931394" y="391547"/>
                </a:cubicBezTo>
                <a:cubicBezTo>
                  <a:pt x="814806" y="374223"/>
                  <a:pt x="779678" y="470042"/>
                  <a:pt x="683712" y="497420"/>
                </a:cubicBezTo>
                <a:cubicBezTo>
                  <a:pt x="653608" y="506018"/>
                  <a:pt x="626546" y="517390"/>
                  <a:pt x="614023" y="477498"/>
                </a:cubicBezTo>
                <a:cubicBezTo>
                  <a:pt x="594819" y="416387"/>
                  <a:pt x="694458" y="404189"/>
                  <a:pt x="734556" y="391045"/>
                </a:cubicBezTo>
                <a:cubicBezTo>
                  <a:pt x="843710" y="355227"/>
                  <a:pt x="955699" y="314774"/>
                  <a:pt x="917388" y="178976"/>
                </a:cubicBezTo>
                <a:cubicBezTo>
                  <a:pt x="883350" y="58367"/>
                  <a:pt x="745368" y="-59429"/>
                  <a:pt x="625118" y="33379"/>
                </a:cubicBezTo>
                <a:cubicBezTo>
                  <a:pt x="536236" y="101997"/>
                  <a:pt x="588497" y="180324"/>
                  <a:pt x="568410" y="269639"/>
                </a:cubicBezTo>
                <a:cubicBezTo>
                  <a:pt x="545794" y="370308"/>
                  <a:pt x="481130" y="331203"/>
                  <a:pt x="456607" y="252325"/>
                </a:cubicBezTo>
                <a:cubicBezTo>
                  <a:pt x="433316" y="177441"/>
                  <a:pt x="443790" y="89345"/>
                  <a:pt x="349120" y="68490"/>
                </a:cubicBezTo>
                <a:cubicBezTo>
                  <a:pt x="242614" y="45007"/>
                  <a:pt x="113329" y="128725"/>
                  <a:pt x="92675" y="232758"/>
                </a:cubicBezTo>
                <a:cubicBezTo>
                  <a:pt x="64741" y="373426"/>
                  <a:pt x="203661" y="349432"/>
                  <a:pt x="289513" y="379722"/>
                </a:cubicBezTo>
                <a:cubicBezTo>
                  <a:pt x="360521" y="404769"/>
                  <a:pt x="372237" y="488025"/>
                  <a:pt x="284107" y="475305"/>
                </a:cubicBezTo>
                <a:cubicBezTo>
                  <a:pt x="199149" y="463047"/>
                  <a:pt x="106092" y="354420"/>
                  <a:pt x="24654" y="456761"/>
                </a:cubicBezTo>
                <a:cubicBezTo>
                  <a:pt x="-36327" y="533406"/>
                  <a:pt x="27738" y="667915"/>
                  <a:pt x="87476" y="725908"/>
                </a:cubicBezTo>
                <a:cubicBezTo>
                  <a:pt x="138441" y="775401"/>
                  <a:pt x="227334" y="817792"/>
                  <a:pt x="298843" y="786006"/>
                </a:cubicBezTo>
                <a:cubicBezTo>
                  <a:pt x="349774" y="763380"/>
                  <a:pt x="347071" y="721334"/>
                  <a:pt x="377371" y="685800"/>
                </a:cubicBezTo>
                <a:cubicBezTo>
                  <a:pt x="400695" y="658452"/>
                  <a:pt x="450166" y="607522"/>
                  <a:pt x="481882" y="669450"/>
                </a:cubicBezTo>
                <a:cubicBezTo>
                  <a:pt x="498187" y="701285"/>
                  <a:pt x="446939" y="774624"/>
                  <a:pt x="441566" y="809912"/>
                </a:cubicBezTo>
                <a:cubicBezTo>
                  <a:pt x="391201" y="1141253"/>
                  <a:pt x="963241" y="933000"/>
                  <a:pt x="694273" y="729617"/>
                </a:cubicBezTo>
                <a:lnTo>
                  <a:pt x="694294" y="729617"/>
                </a:lnTo>
              </a:path>
            </a:pathLst>
          </a:custGeom>
          <a:solidFill>
            <a:srgbClr val="FF7733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1" y="4248407"/>
            <a:ext cx="4206240" cy="693180"/>
          </a:xfrm>
          <a:custGeom>
            <a:avLst/>
            <a:gdLst/>
            <a:ahLst/>
            <a:cxnLst/>
            <a:rect l="l" t="t" r="r" b="b"/>
            <a:pathLst>
              <a:path w="4206240" h="693180">
                <a:moveTo>
                  <a:pt x="124757" y="693180"/>
                </a:moveTo>
                <a:cubicBezTo>
                  <a:pt x="55859" y="693180"/>
                  <a:pt x="0" y="637317"/>
                  <a:pt x="0" y="568408"/>
                </a:cubicBezTo>
                <a:lnTo>
                  <a:pt x="0" y="124772"/>
                </a:lnTo>
                <a:cubicBezTo>
                  <a:pt x="0" y="55863"/>
                  <a:pt x="55859" y="0"/>
                  <a:pt x="124757" y="0"/>
                </a:cubicBezTo>
                <a:lnTo>
                  <a:pt x="4081441" y="0"/>
                </a:lnTo>
                <a:cubicBezTo>
                  <a:pt x="4150339" y="0"/>
                  <a:pt x="4206198" y="55863"/>
                  <a:pt x="4206198" y="124772"/>
                </a:cubicBezTo>
                <a:lnTo>
                  <a:pt x="4206198" y="568408"/>
                </a:lnTo>
                <a:cubicBezTo>
                  <a:pt x="4206198" y="637317"/>
                  <a:pt x="4150339" y="693180"/>
                  <a:pt x="4081441" y="693180"/>
                </a:cubicBezTo>
                <a:lnTo>
                  <a:pt x="124757" y="693180"/>
                </a:lnTo>
              </a:path>
            </a:pathLst>
          </a:custGeom>
          <a:solidFill>
            <a:srgbClr val="F94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1" y="2604005"/>
            <a:ext cx="2926080" cy="685316"/>
          </a:xfrm>
          <a:custGeom>
            <a:avLst/>
            <a:gdLst/>
            <a:ahLst/>
            <a:cxnLst/>
            <a:rect l="l" t="t" r="r" b="b"/>
            <a:pathLst>
              <a:path w="2926080" h="685316">
                <a:moveTo>
                  <a:pt x="123364" y="685316"/>
                </a:moveTo>
                <a:cubicBezTo>
                  <a:pt x="55244" y="685316"/>
                  <a:pt x="0" y="630086"/>
                  <a:pt x="0" y="561959"/>
                </a:cubicBezTo>
                <a:lnTo>
                  <a:pt x="0" y="123357"/>
                </a:lnTo>
                <a:cubicBezTo>
                  <a:pt x="0" y="55230"/>
                  <a:pt x="55215" y="0"/>
                  <a:pt x="123364" y="0"/>
                </a:cubicBezTo>
                <a:lnTo>
                  <a:pt x="2802716" y="0"/>
                </a:lnTo>
                <a:cubicBezTo>
                  <a:pt x="2870836" y="0"/>
                  <a:pt x="2926080" y="55230"/>
                  <a:pt x="2926080" y="123357"/>
                </a:cubicBezTo>
                <a:lnTo>
                  <a:pt x="2926080" y="561959"/>
                </a:lnTo>
                <a:cubicBezTo>
                  <a:pt x="2926080" y="630086"/>
                  <a:pt x="2870865" y="685316"/>
                  <a:pt x="2802716" y="685316"/>
                </a:cubicBezTo>
                <a:lnTo>
                  <a:pt x="123364" y="685316"/>
                </a:lnTo>
              </a:path>
            </a:pathLst>
          </a:custGeom>
          <a:solidFill>
            <a:srgbClr val="FFCAB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85801" y="3422274"/>
            <a:ext cx="3566160" cy="693180"/>
          </a:xfrm>
          <a:custGeom>
            <a:avLst/>
            <a:gdLst/>
            <a:ahLst/>
            <a:cxnLst/>
            <a:rect l="l" t="t" r="r" b="b"/>
            <a:pathLst>
              <a:path w="3566160" h="693180">
                <a:moveTo>
                  <a:pt x="124780" y="693180"/>
                </a:moveTo>
                <a:cubicBezTo>
                  <a:pt x="55882" y="693180"/>
                  <a:pt x="0" y="637317"/>
                  <a:pt x="0" y="568408"/>
                </a:cubicBezTo>
                <a:lnTo>
                  <a:pt x="0" y="124772"/>
                </a:lnTo>
                <a:cubicBezTo>
                  <a:pt x="0" y="55863"/>
                  <a:pt x="55846" y="0"/>
                  <a:pt x="124780" y="0"/>
                </a:cubicBezTo>
                <a:lnTo>
                  <a:pt x="3441380" y="0"/>
                </a:lnTo>
                <a:cubicBezTo>
                  <a:pt x="3510278" y="0"/>
                  <a:pt x="3566160" y="55863"/>
                  <a:pt x="3566160" y="124772"/>
                </a:cubicBezTo>
                <a:lnTo>
                  <a:pt x="3566160" y="568408"/>
                </a:lnTo>
                <a:cubicBezTo>
                  <a:pt x="3566160" y="637317"/>
                  <a:pt x="3510314" y="693180"/>
                  <a:pt x="3441380" y="693180"/>
                </a:cubicBezTo>
                <a:lnTo>
                  <a:pt x="124780" y="693180"/>
                </a:lnTo>
              </a:path>
            </a:pathLst>
          </a:custGeom>
          <a:solidFill>
            <a:srgbClr val="FFB09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85801" y="5074540"/>
            <a:ext cx="4846320" cy="689721"/>
          </a:xfrm>
          <a:custGeom>
            <a:avLst/>
            <a:gdLst/>
            <a:ahLst/>
            <a:cxnLst/>
            <a:rect l="l" t="t" r="r" b="b"/>
            <a:pathLst>
              <a:path w="4846320" h="689721">
                <a:moveTo>
                  <a:pt x="124163" y="689721"/>
                </a:moveTo>
                <a:cubicBezTo>
                  <a:pt x="55587" y="689721"/>
                  <a:pt x="0" y="634136"/>
                  <a:pt x="0" y="565571"/>
                </a:cubicBezTo>
                <a:lnTo>
                  <a:pt x="0" y="124150"/>
                </a:lnTo>
                <a:cubicBezTo>
                  <a:pt x="0" y="55585"/>
                  <a:pt x="55587" y="0"/>
                  <a:pt x="124163" y="0"/>
                </a:cubicBezTo>
                <a:lnTo>
                  <a:pt x="4722206" y="0"/>
                </a:lnTo>
                <a:cubicBezTo>
                  <a:pt x="4790781" y="0"/>
                  <a:pt x="4846369" y="55585"/>
                  <a:pt x="4846369" y="124150"/>
                </a:cubicBezTo>
                <a:lnTo>
                  <a:pt x="4846369" y="565571"/>
                </a:lnTo>
                <a:cubicBezTo>
                  <a:pt x="4846369" y="634136"/>
                  <a:pt x="4790781" y="689721"/>
                  <a:pt x="4722206" y="689721"/>
                </a:cubicBezTo>
                <a:lnTo>
                  <a:pt x="124163" y="689721"/>
                </a:lnTo>
              </a:path>
            </a:pathLst>
          </a:custGeom>
          <a:solidFill>
            <a:srgbClr val="A62B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1" y="1797043"/>
            <a:ext cx="2286000" cy="674009"/>
          </a:xfrm>
          <a:custGeom>
            <a:avLst/>
            <a:gdLst/>
            <a:ahLst/>
            <a:cxnLst/>
            <a:rect l="l" t="t" r="r" b="b"/>
            <a:pathLst>
              <a:path w="2286000" h="674009">
                <a:moveTo>
                  <a:pt x="121318" y="674009"/>
                </a:moveTo>
                <a:cubicBezTo>
                  <a:pt x="54315" y="674009"/>
                  <a:pt x="0" y="619691"/>
                  <a:pt x="0" y="552687"/>
                </a:cubicBezTo>
                <a:lnTo>
                  <a:pt x="0" y="121322"/>
                </a:lnTo>
                <a:cubicBezTo>
                  <a:pt x="0" y="54318"/>
                  <a:pt x="54315" y="0"/>
                  <a:pt x="121318" y="0"/>
                </a:cubicBezTo>
                <a:lnTo>
                  <a:pt x="2164682" y="0"/>
                </a:lnTo>
                <a:cubicBezTo>
                  <a:pt x="2231685" y="0"/>
                  <a:pt x="2286000" y="54318"/>
                  <a:pt x="2286000" y="121322"/>
                </a:cubicBezTo>
                <a:lnTo>
                  <a:pt x="2286000" y="552687"/>
                </a:lnTo>
                <a:cubicBezTo>
                  <a:pt x="2286000" y="619691"/>
                  <a:pt x="2231685" y="674009"/>
                  <a:pt x="2164682" y="674009"/>
                </a:cubicBezTo>
                <a:lnTo>
                  <a:pt x="121318" y="674009"/>
                </a:lnTo>
              </a:path>
            </a:pathLst>
          </a:custGeom>
          <a:solidFill>
            <a:srgbClr val="FFE5D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984243" y="5074540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Effectiveness and Limitations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Technology enhances conservation efforts but has limitations.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344163" y="4248407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Anti-Poaching Technologies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Thermal imaging and automated alerts are crucial for anti-poaching efforts.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704083" y="3422274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Monitoring Tools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tools analyze data to detect anomalies.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064003" y="2604005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GPS Tracking Systems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GPS systems enable precise monitoring of animal locations.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413763" y="1797043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Drones in Conservation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Drones monitor wildlife populations effectively.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24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8" name="Text 16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Technological Innovations in Wildlife Protection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-933347" y="5806470"/>
            <a:ext cx="1479468" cy="1247404"/>
          </a:xfrm>
          <a:custGeom>
            <a:avLst/>
            <a:gdLst/>
            <a:ahLst/>
            <a:cxnLst/>
            <a:rect l="l" t="t" r="r" b="b"/>
            <a:pathLst>
              <a:path w="1479468" h="1247404">
                <a:moveTo>
                  <a:pt x="1478580" y="374396"/>
                </a:moveTo>
                <a:cubicBezTo>
                  <a:pt x="1490194" y="229672"/>
                  <a:pt x="1386557" y="64566"/>
                  <a:pt x="1249011" y="15992"/>
                </a:cubicBezTo>
                <a:cubicBezTo>
                  <a:pt x="1109527" y="-33543"/>
                  <a:pt x="971981" y="37360"/>
                  <a:pt x="896439" y="153917"/>
                </a:cubicBezTo>
                <a:cubicBezTo>
                  <a:pt x="862530" y="124778"/>
                  <a:pt x="821859" y="109235"/>
                  <a:pt x="778259" y="106329"/>
                </a:cubicBezTo>
                <a:cubicBezTo>
                  <a:pt x="768584" y="101476"/>
                  <a:pt x="758893" y="97584"/>
                  <a:pt x="748241" y="93705"/>
                </a:cubicBezTo>
                <a:cubicBezTo>
                  <a:pt x="697865" y="63593"/>
                  <a:pt x="638790" y="49023"/>
                  <a:pt x="578738" y="58740"/>
                </a:cubicBezTo>
                <a:cubicBezTo>
                  <a:pt x="429563" y="83988"/>
                  <a:pt x="322051" y="233564"/>
                  <a:pt x="349169" y="383140"/>
                </a:cubicBezTo>
                <a:cubicBezTo>
                  <a:pt x="352069" y="401589"/>
                  <a:pt x="357883" y="420051"/>
                  <a:pt x="363698" y="436554"/>
                </a:cubicBezTo>
                <a:cubicBezTo>
                  <a:pt x="361759" y="449178"/>
                  <a:pt x="360798" y="461801"/>
                  <a:pt x="360798" y="474438"/>
                </a:cubicBezTo>
                <a:cubicBezTo>
                  <a:pt x="319151" y="479290"/>
                  <a:pt x="277504" y="487061"/>
                  <a:pt x="237780" y="502604"/>
                </a:cubicBezTo>
                <a:cubicBezTo>
                  <a:pt x="114762" y="551165"/>
                  <a:pt x="25654" y="664804"/>
                  <a:pt x="4349" y="794958"/>
                </a:cubicBezTo>
                <a:cubicBezTo>
                  <a:pt x="-31483" y="1016410"/>
                  <a:pt x="159324" y="1290302"/>
                  <a:pt x="404383" y="1241741"/>
                </a:cubicBezTo>
                <a:cubicBezTo>
                  <a:pt x="517710" y="1219400"/>
                  <a:pt x="598104" y="1131982"/>
                  <a:pt x="639751" y="1027087"/>
                </a:cubicBezTo>
                <a:cubicBezTo>
                  <a:pt x="653318" y="992123"/>
                  <a:pt x="665908" y="949387"/>
                  <a:pt x="673646" y="910542"/>
                </a:cubicBezTo>
                <a:cubicBezTo>
                  <a:pt x="685275" y="912488"/>
                  <a:pt x="698827" y="914434"/>
                  <a:pt x="701741" y="915395"/>
                </a:cubicBezTo>
                <a:cubicBezTo>
                  <a:pt x="796664" y="932871"/>
                  <a:pt x="891586" y="955212"/>
                  <a:pt x="982633" y="909569"/>
                </a:cubicBezTo>
                <a:cubicBezTo>
                  <a:pt x="1086284" y="857116"/>
                  <a:pt x="1113403" y="759020"/>
                  <a:pt x="1095960" y="662870"/>
                </a:cubicBezTo>
                <a:cubicBezTo>
                  <a:pt x="1108550" y="655099"/>
                  <a:pt x="1120179" y="646355"/>
                  <a:pt x="1131793" y="636650"/>
                </a:cubicBezTo>
                <a:cubicBezTo>
                  <a:pt x="1139545" y="637623"/>
                  <a:pt x="1148259" y="638596"/>
                  <a:pt x="1156973" y="639569"/>
                </a:cubicBezTo>
                <a:cubicBezTo>
                  <a:pt x="1316800" y="648313"/>
                  <a:pt x="1464022" y="541473"/>
                  <a:pt x="1478565" y="374408"/>
                </a:cubicBezTo>
                <a:lnTo>
                  <a:pt x="1478580" y="374396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18216" y="4081836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-28115" y="139823"/>
                  <a:pt x="180280" y="-19187"/>
                  <a:pt x="342621" y="0"/>
                </a:cubicBezTo>
                <a:cubicBezTo>
                  <a:pt x="543239" y="-5831"/>
                  <a:pt x="709752" y="184042"/>
                  <a:pt x="685241" y="342621"/>
                </a:cubicBezTo>
                <a:cubicBezTo>
                  <a:pt x="655645" y="522387"/>
                  <a:pt x="513150" y="726979"/>
                  <a:pt x="342621" y="685241"/>
                </a:cubicBezTo>
                <a:cubicBezTo>
                  <a:pt x="119951" y="653144"/>
                  <a:pt x="-1775" y="519838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39045" y="178588"/>
                  <a:pt x="155365" y="-8648"/>
                  <a:pt x="342621" y="0"/>
                </a:cubicBezTo>
                <a:cubicBezTo>
                  <a:pt x="502755" y="18536"/>
                  <a:pt x="666596" y="155495"/>
                  <a:pt x="685241" y="342621"/>
                </a:cubicBezTo>
                <a:cubicBezTo>
                  <a:pt x="686187" y="526601"/>
                  <a:pt x="520180" y="692457"/>
                  <a:pt x="342621" y="685241"/>
                </a:cubicBezTo>
                <a:cubicBezTo>
                  <a:pt x="154268" y="726164"/>
                  <a:pt x="-13211" y="520852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208216" y="4128636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15669" y="3979289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-27939" y="193852"/>
                  <a:pt x="239090" y="-15064"/>
                  <a:pt x="445167" y="0"/>
                </a:cubicBezTo>
                <a:cubicBezTo>
                  <a:pt x="730724" y="1558"/>
                  <a:pt x="871512" y="151286"/>
                  <a:pt x="890334" y="445167"/>
                </a:cubicBezTo>
                <a:cubicBezTo>
                  <a:pt x="862084" y="674651"/>
                  <a:pt x="655829" y="855014"/>
                  <a:pt x="445167" y="890334"/>
                </a:cubicBezTo>
                <a:cubicBezTo>
                  <a:pt x="174879" y="905879"/>
                  <a:pt x="-13613" y="721411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1460836" y="3103177"/>
            <a:ext cx="2114413" cy="876113"/>
          </a:xfrm>
          <a:custGeom>
            <a:avLst/>
            <a:gdLst/>
            <a:ahLst/>
            <a:cxnLst/>
            <a:rect l="l" t="t" r="r" b="b"/>
            <a:pathLst>
              <a:path w="2114413" h="876113">
                <a:moveTo>
                  <a:pt x="2114413" y="0"/>
                </a:moveTo>
                <a:lnTo>
                  <a:pt x="2114413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232629" y="2315389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4701" y="173942"/>
                  <a:pt x="139556" y="8757"/>
                  <a:pt x="342621" y="0"/>
                </a:cubicBezTo>
                <a:cubicBezTo>
                  <a:pt x="530226" y="-3988"/>
                  <a:pt x="680725" y="153001"/>
                  <a:pt x="685241" y="342621"/>
                </a:cubicBezTo>
                <a:cubicBezTo>
                  <a:pt x="682665" y="538675"/>
                  <a:pt x="494401" y="694177"/>
                  <a:pt x="342621" y="685241"/>
                </a:cubicBezTo>
                <a:cubicBezTo>
                  <a:pt x="174510" y="694896"/>
                  <a:pt x="-27601" y="502336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33680" y="137035"/>
                  <a:pt x="157420" y="-7017"/>
                  <a:pt x="342621" y="0"/>
                </a:cubicBezTo>
                <a:cubicBezTo>
                  <a:pt x="543506" y="-27958"/>
                  <a:pt x="656016" y="143380"/>
                  <a:pt x="685241" y="342621"/>
                </a:cubicBezTo>
                <a:cubicBezTo>
                  <a:pt x="700727" y="540662"/>
                  <a:pt x="560445" y="688215"/>
                  <a:pt x="342621" y="685241"/>
                </a:cubicBezTo>
                <a:cubicBezTo>
                  <a:pt x="158119" y="684809"/>
                  <a:pt x="41779" y="523428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322629" y="2362189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130082" y="2212842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-7977" y="180043"/>
                  <a:pt x="211116" y="-26505"/>
                  <a:pt x="445167" y="0"/>
                </a:cubicBezTo>
                <a:cubicBezTo>
                  <a:pt x="707130" y="37332"/>
                  <a:pt x="887681" y="206299"/>
                  <a:pt x="890334" y="445167"/>
                </a:cubicBezTo>
                <a:cubicBezTo>
                  <a:pt x="906859" y="680064"/>
                  <a:pt x="685851" y="933471"/>
                  <a:pt x="445167" y="890334"/>
                </a:cubicBezTo>
                <a:cubicBezTo>
                  <a:pt x="187228" y="914284"/>
                  <a:pt x="-3241" y="749287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 flipH="1" flipV="1">
            <a:off x="5698127" y="3103177"/>
            <a:ext cx="2125835" cy="876113"/>
          </a:xfrm>
          <a:custGeom>
            <a:avLst/>
            <a:gdLst/>
            <a:ahLst/>
            <a:cxnLst/>
            <a:rect l="l" t="t" r="r" b="b"/>
            <a:pathLst>
              <a:path w="2125835" h="876113">
                <a:moveTo>
                  <a:pt x="2125835" y="0"/>
                </a:moveTo>
                <a:lnTo>
                  <a:pt x="2125835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481342" y="2315389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-25601" y="138206"/>
                  <a:pt x="167665" y="14171"/>
                  <a:pt x="342621" y="0"/>
                </a:cubicBezTo>
                <a:cubicBezTo>
                  <a:pt x="523798" y="10498"/>
                  <a:pt x="681445" y="162094"/>
                  <a:pt x="685241" y="342621"/>
                </a:cubicBezTo>
                <a:cubicBezTo>
                  <a:pt x="713932" y="564275"/>
                  <a:pt x="536345" y="685008"/>
                  <a:pt x="342621" y="685241"/>
                </a:cubicBezTo>
                <a:cubicBezTo>
                  <a:pt x="174586" y="699316"/>
                  <a:pt x="-5934" y="498561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26916" y="123460"/>
                  <a:pt x="173256" y="-39388"/>
                  <a:pt x="342621" y="0"/>
                </a:cubicBezTo>
                <a:cubicBezTo>
                  <a:pt x="556676" y="-31021"/>
                  <a:pt x="701762" y="142571"/>
                  <a:pt x="685241" y="342621"/>
                </a:cubicBezTo>
                <a:cubicBezTo>
                  <a:pt x="689969" y="555888"/>
                  <a:pt x="517371" y="694882"/>
                  <a:pt x="342621" y="685241"/>
                </a:cubicBezTo>
                <a:cubicBezTo>
                  <a:pt x="137761" y="665581"/>
                  <a:pt x="1624" y="567352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571342" y="2362189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04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378795" y="2212842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52156" y="195829"/>
                  <a:pt x="225726" y="9081"/>
                  <a:pt x="445167" y="0"/>
                </a:cubicBezTo>
                <a:cubicBezTo>
                  <a:pt x="651342" y="43484"/>
                  <a:pt x="888349" y="204946"/>
                  <a:pt x="890334" y="445167"/>
                </a:cubicBezTo>
                <a:cubicBezTo>
                  <a:pt x="901436" y="688193"/>
                  <a:pt x="646534" y="878377"/>
                  <a:pt x="445167" y="890334"/>
                </a:cubicBezTo>
                <a:cubicBezTo>
                  <a:pt x="172716" y="866660"/>
                  <a:pt x="-36183" y="647825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 flipV="1">
            <a:off x="3575250" y="3103177"/>
            <a:ext cx="2122878" cy="876113"/>
          </a:xfrm>
          <a:custGeom>
            <a:avLst/>
            <a:gdLst/>
            <a:ahLst/>
            <a:cxnLst/>
            <a:rect l="l" t="t" r="r" b="b"/>
            <a:pathLst>
              <a:path w="2122878" h="876113">
                <a:moveTo>
                  <a:pt x="0" y="876113"/>
                </a:moveTo>
                <a:lnTo>
                  <a:pt x="0" y="438057"/>
                </a:lnTo>
                <a:lnTo>
                  <a:pt x="2122878" y="438057"/>
                </a:lnTo>
                <a:lnTo>
                  <a:pt x="2122878" y="0"/>
                </a:ln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355507" y="4081836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-27752" y="179896"/>
                  <a:pt x="159935" y="-6510"/>
                  <a:pt x="342621" y="0"/>
                </a:cubicBezTo>
                <a:cubicBezTo>
                  <a:pt x="523524" y="-13664"/>
                  <a:pt x="683178" y="172489"/>
                  <a:pt x="685241" y="342621"/>
                </a:cubicBezTo>
                <a:cubicBezTo>
                  <a:pt x="690709" y="542594"/>
                  <a:pt x="524388" y="718304"/>
                  <a:pt x="342621" y="685241"/>
                </a:cubicBezTo>
                <a:cubicBezTo>
                  <a:pt x="169611" y="657811"/>
                  <a:pt x="23983" y="512492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4029" y="144140"/>
                  <a:pt x="145819" y="-2350"/>
                  <a:pt x="342621" y="0"/>
                </a:cubicBezTo>
                <a:cubicBezTo>
                  <a:pt x="550810" y="-17165"/>
                  <a:pt x="712753" y="157290"/>
                  <a:pt x="685241" y="342621"/>
                </a:cubicBezTo>
                <a:cubicBezTo>
                  <a:pt x="702742" y="562665"/>
                  <a:pt x="536146" y="701077"/>
                  <a:pt x="342621" y="685241"/>
                </a:cubicBezTo>
                <a:cubicBezTo>
                  <a:pt x="181836" y="684213"/>
                  <a:pt x="14102" y="521181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5445507" y="4128636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252960" y="3979289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7265" y="197351"/>
                  <a:pt x="194004" y="-10924"/>
                  <a:pt x="445167" y="0"/>
                </a:cubicBezTo>
                <a:cubicBezTo>
                  <a:pt x="715187" y="17397"/>
                  <a:pt x="848257" y="164881"/>
                  <a:pt x="890334" y="445167"/>
                </a:cubicBezTo>
                <a:cubicBezTo>
                  <a:pt x="869456" y="648884"/>
                  <a:pt x="659230" y="868396"/>
                  <a:pt x="445167" y="890334"/>
                </a:cubicBezTo>
                <a:cubicBezTo>
                  <a:pt x="211054" y="924229"/>
                  <a:pt x="13417" y="695449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488633" y="2010091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Great Green Wall initiative was launched in 2015.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8488633" y="155416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Collaborative Efforts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365652" y="4242235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African Elephant Conservation Act was enacted in 2010.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365652" y="3786312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Conservation Projects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85314" y="2010091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Convention on Biological Diversity was adopted in 1992.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185314" y="155416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Landmark Policies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2128361" y="4242235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first wildlife reserves were established in the early 20th century.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2128361" y="3786312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Initiatives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10518779" y="5352765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10724972" y="5133830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10405911" y="5059722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705680" y="4875373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10514363" y="4727678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10948844" y="4592547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11110589" y="4831256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11046698" y="5108802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10916060" y="5374252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25</a:t>
            </a:r>
            <a:endParaRPr lang="en-US" sz="650" dirty="0"/>
          </a:p>
        </p:txBody>
      </p:sp>
      <p:sp>
        <p:nvSpPr>
          <p:cNvPr id="38" name="Text 36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39" name="Text 37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Milestones in African Wildlife Conservation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4" name="Image 0" descr="/tmp/tmp-1-xicNvOSLvtuQ-.jpg">    </p:cNvPr>
          <p:cNvPicPr>
            <a:picLocks noChangeAspect="1"/>
          </p:cNvPicPr>
          <p:nvPr/>
        </p:nvPicPr>
        <p:blipFill>
          <a:blip r:embed="rId3"/>
          <a:srcRect l="34451" r="34451" t="0" b="0"/>
          <a:stretch/>
        </p:blipFill>
        <p:spPr>
          <a:xfrm>
            <a:off x="8991600" y="0"/>
            <a:ext cx="3200400" cy="6858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645054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645054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3378704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3378704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6112352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6112352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4505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337870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3378704" y="4939625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09"/>
              </a:spcBef>
              <a:buNone/>
            </a:pPr>
            <a:r>
              <a:rPr lang="en-US" sz="1109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Establishing protected areas is crucial for safeguarding critical habitats.</a:t>
            </a:r>
            <a:endParaRPr lang="en-US" sz="1109" dirty="0"/>
          </a:p>
          <a:p>
            <a:pPr algn="l" marL="0" indent="0">
              <a:lnSpc>
                <a:spcPct val="100000"/>
              </a:lnSpc>
              <a:spcBef>
                <a:spcPts val="1109"/>
              </a:spcBef>
              <a:buNone/>
            </a:pPr>
            <a:r>
              <a:rPr lang="en-US" sz="1109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Implementing sustainable agricultural practices can significantly reduce habitat loss.</a:t>
            </a:r>
            <a:endParaRPr lang="en-US" sz="1109" dirty="0"/>
          </a:p>
        </p:txBody>
      </p:sp>
      <p:sp>
        <p:nvSpPr>
          <p:cNvPr id="17" name="Text 14"/>
          <p:cNvSpPr/>
          <p:nvPr/>
        </p:nvSpPr>
        <p:spPr>
          <a:xfrm>
            <a:off x="3378704" y="446186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Actionable Solutions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645055" y="4939625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72"/>
              </a:spcBef>
              <a:buNone/>
            </a:pPr>
            <a:r>
              <a:rPr lang="en-US" sz="1072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Community-led conservation efforts have shown success in various regions.</a:t>
            </a:r>
            <a:endParaRPr lang="en-US" sz="1072" dirty="0"/>
          </a:p>
          <a:p>
            <a:pPr algn="l" marL="0" indent="0">
              <a:lnSpc>
                <a:spcPct val="100000"/>
              </a:lnSpc>
              <a:spcBef>
                <a:spcPts val="1072"/>
              </a:spcBef>
              <a:buNone/>
            </a:pPr>
            <a:r>
              <a:rPr lang="en-US" sz="1072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Engaging local populations fosters a sense of ownership and promotes sustainable practices.</a:t>
            </a:r>
            <a:endParaRPr lang="en-US" sz="1072" dirty="0"/>
          </a:p>
        </p:txBody>
      </p:sp>
      <p:sp>
        <p:nvSpPr>
          <p:cNvPr id="19" name="Text 16"/>
          <p:cNvSpPr/>
          <p:nvPr/>
        </p:nvSpPr>
        <p:spPr>
          <a:xfrm>
            <a:off x="645055" y="446186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Successful Strategies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6112353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965"/>
              </a:spcBef>
              <a:buNone/>
            </a:pPr>
            <a:r>
              <a:rPr lang="en-US" sz="965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Insufficient funding limits the scope of conservation projects and research initiatives.</a:t>
            </a:r>
            <a:endParaRPr lang="en-US" sz="965" dirty="0"/>
          </a:p>
          <a:p>
            <a:pPr algn="l" marL="0" indent="0">
              <a:lnSpc>
                <a:spcPct val="100000"/>
              </a:lnSpc>
              <a:spcBef>
                <a:spcPts val="965"/>
              </a:spcBef>
              <a:buNone/>
            </a:pPr>
            <a:r>
              <a:rPr lang="en-US" sz="965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Many organizations face challenges in securing the necessary financial resources for effective action.</a:t>
            </a:r>
            <a:endParaRPr lang="en-US" sz="965" dirty="0"/>
          </a:p>
        </p:txBody>
      </p:sp>
      <p:sp>
        <p:nvSpPr>
          <p:cNvPr id="21" name="Text 18"/>
          <p:cNvSpPr/>
          <p:nvPr/>
        </p:nvSpPr>
        <p:spPr>
          <a:xfrm>
            <a:off x="6112353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Funding Gaps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3378704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30"/>
              </a:spcBef>
              <a:buNone/>
            </a:pPr>
            <a:r>
              <a:rPr lang="en-US" sz="113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Climate change disrupts ecosystems and threatens species survival.</a:t>
            </a:r>
            <a:endParaRPr lang="en-US" sz="1130" dirty="0"/>
          </a:p>
          <a:p>
            <a:pPr algn="l" marL="0" indent="0">
              <a:lnSpc>
                <a:spcPct val="100000"/>
              </a:lnSpc>
              <a:spcBef>
                <a:spcPts val="1130"/>
              </a:spcBef>
              <a:buNone/>
            </a:pPr>
            <a:r>
              <a:rPr lang="en-US" sz="113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Extreme weather events and rising temperatures further exacerbate habitat degradation.</a:t>
            </a:r>
            <a:endParaRPr lang="en-US" sz="1130" dirty="0"/>
          </a:p>
        </p:txBody>
      </p:sp>
      <p:sp>
        <p:nvSpPr>
          <p:cNvPr id="23" name="Text 20"/>
          <p:cNvSpPr/>
          <p:nvPr/>
        </p:nvSpPr>
        <p:spPr>
          <a:xfrm>
            <a:off x="3378704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Climate Impact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645055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999"/>
              </a:spcBef>
              <a:buNone/>
            </a:pPr>
            <a:r>
              <a:rPr lang="en-US" sz="999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Habitat loss threatens wildlife due to urban expansion and intensive agriculture.</a:t>
            </a:r>
            <a:endParaRPr lang="en-US" sz="999" dirty="0"/>
          </a:p>
          <a:p>
            <a:pPr algn="l" marL="0" indent="0">
              <a:lnSpc>
                <a:spcPct val="100000"/>
              </a:lnSpc>
              <a:spcBef>
                <a:spcPts val="999"/>
              </a:spcBef>
              <a:buNone/>
            </a:pPr>
            <a:r>
              <a:rPr lang="en-US" sz="999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Deforestation for timber and land conversion significantly reduces natural habitats.</a:t>
            </a:r>
            <a:endParaRPr lang="en-US" sz="999" dirty="0"/>
          </a:p>
        </p:txBody>
      </p:sp>
      <p:sp>
        <p:nvSpPr>
          <p:cNvPr id="25" name="Text 22"/>
          <p:cNvSpPr/>
          <p:nvPr/>
        </p:nvSpPr>
        <p:spPr>
          <a:xfrm>
            <a:off x="645055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Habitat Loss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685800" y="462963"/>
            <a:ext cx="7803993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940"/>
              </a:spcBef>
              <a:buNone/>
            </a:pPr>
            <a:r>
              <a:rPr lang="en-US" sz="263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Challenges and Solutions in Conservation Strategies</a:t>
            </a:r>
            <a:endParaRPr lang="en-US" sz="2631" dirty="0"/>
          </a:p>
        </p:txBody>
      </p:sp>
      <p:sp>
        <p:nvSpPr>
          <p:cNvPr id="27" name="Text 24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5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26</a:t>
            </a:r>
            <a:endParaRPr lang="en-US" sz="650" dirty="0"/>
          </a:p>
        </p:txBody>
      </p:sp>
      <p:sp>
        <p:nvSpPr>
          <p:cNvPr id="29" name="Text 26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27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Takeaways from Conservation Efforts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6034849" y="4222287"/>
            <a:ext cx="4480560" cy="1737360"/>
          </a:xfrm>
          <a:custGeom>
            <a:avLst/>
            <a:gdLst/>
            <a:ahLst/>
            <a:cxnLst/>
            <a:rect l="l" t="t" r="r" b="b"/>
            <a:pathLst>
              <a:path w="4480560" h="1737360">
                <a:moveTo>
                  <a:pt x="142079" y="1737360"/>
                </a:moveTo>
                <a:cubicBezTo>
                  <a:pt x="63624" y="1737360"/>
                  <a:pt x="0" y="1673755"/>
                  <a:pt x="0" y="1595279"/>
                </a:cubicBezTo>
                <a:lnTo>
                  <a:pt x="0" y="142081"/>
                </a:lnTo>
                <a:cubicBezTo>
                  <a:pt x="0" y="63605"/>
                  <a:pt x="63624" y="0"/>
                  <a:pt x="142079" y="0"/>
                </a:cubicBezTo>
                <a:lnTo>
                  <a:pt x="4338481" y="0"/>
                </a:lnTo>
                <a:cubicBezTo>
                  <a:pt x="4416936" y="0"/>
                  <a:pt x="4480560" y="63605"/>
                  <a:pt x="4480560" y="142081"/>
                </a:cubicBezTo>
                <a:lnTo>
                  <a:pt x="4480560" y="1595279"/>
                </a:lnTo>
                <a:cubicBezTo>
                  <a:pt x="4480560" y="1673755"/>
                  <a:pt x="4416936" y="1737360"/>
                  <a:pt x="4338481" y="1737360"/>
                </a:cubicBezTo>
                <a:lnTo>
                  <a:pt x="142079" y="1737360"/>
                </a:lnTo>
              </a:path>
            </a:pathLst>
          </a:custGeom>
          <a:solidFill>
            <a:srgbClr val="FFFFFF"/>
          </a:solidFill>
          <a:ln w="12700">
            <a:solidFill>
              <a:srgbClr val="FFE5D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172009" y="4633767"/>
            <a:ext cx="42519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Habitat loss due to agriculture and urbanization remains a significant threat.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Climate change poses new risks to wildlife and their ecosystems.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839722" y="3971115"/>
            <a:ext cx="4480560" cy="548640"/>
          </a:xfrm>
          <a:custGeom>
            <a:avLst/>
            <a:gdLst/>
            <a:ahLst/>
            <a:cxnLst/>
            <a:rect l="l" t="t" r="r" b="b"/>
            <a:pathLst>
              <a:path w="4480560" h="548640">
                <a:moveTo>
                  <a:pt x="98752" y="548640"/>
                </a:moveTo>
                <a:cubicBezTo>
                  <a:pt x="44223" y="548640"/>
                  <a:pt x="0" y="504425"/>
                  <a:pt x="0" y="449885"/>
                </a:cubicBezTo>
                <a:lnTo>
                  <a:pt x="0" y="98755"/>
                </a:lnTo>
                <a:cubicBezTo>
                  <a:pt x="0" y="44215"/>
                  <a:pt x="44223" y="0"/>
                  <a:pt x="98752" y="0"/>
                </a:cubicBezTo>
                <a:lnTo>
                  <a:pt x="4381809" y="0"/>
                </a:lnTo>
                <a:cubicBezTo>
                  <a:pt x="4436337" y="0"/>
                  <a:pt x="4480560" y="44215"/>
                  <a:pt x="4480560" y="98755"/>
                </a:cubicBezTo>
                <a:lnTo>
                  <a:pt x="4480560" y="449885"/>
                </a:lnTo>
                <a:cubicBezTo>
                  <a:pt x="4480560" y="504425"/>
                  <a:pt x="4436337" y="548640"/>
                  <a:pt x="4381809" y="548640"/>
                </a:cubicBezTo>
                <a:lnTo>
                  <a:pt x="98752" y="54864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022602" y="4062555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Conservation Challenges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86348" y="4222287"/>
            <a:ext cx="4480560" cy="1737360"/>
          </a:xfrm>
          <a:custGeom>
            <a:avLst/>
            <a:gdLst/>
            <a:ahLst/>
            <a:cxnLst/>
            <a:rect l="l" t="t" r="r" b="b"/>
            <a:pathLst>
              <a:path w="4480560" h="1737360">
                <a:moveTo>
                  <a:pt x="83070" y="1737360"/>
                </a:moveTo>
                <a:cubicBezTo>
                  <a:pt x="37189" y="1737360"/>
                  <a:pt x="0" y="1700163"/>
                  <a:pt x="0" y="1654279"/>
                </a:cubicBezTo>
                <a:lnTo>
                  <a:pt x="0" y="83081"/>
                </a:lnTo>
                <a:cubicBezTo>
                  <a:pt x="0" y="37197"/>
                  <a:pt x="37189" y="0"/>
                  <a:pt x="83070" y="0"/>
                </a:cubicBezTo>
                <a:lnTo>
                  <a:pt x="4397490" y="0"/>
                </a:lnTo>
                <a:cubicBezTo>
                  <a:pt x="4443371" y="0"/>
                  <a:pt x="4480560" y="37197"/>
                  <a:pt x="4480560" y="83081"/>
                </a:cubicBezTo>
                <a:lnTo>
                  <a:pt x="4480560" y="1654279"/>
                </a:lnTo>
                <a:cubicBezTo>
                  <a:pt x="4480560" y="1700163"/>
                  <a:pt x="4443371" y="1737360"/>
                  <a:pt x="4397490" y="1737360"/>
                </a:cubicBezTo>
                <a:lnTo>
                  <a:pt x="83070" y="1737360"/>
                </a:lnTo>
              </a:path>
            </a:pathLst>
          </a:custGeom>
          <a:solidFill>
            <a:srgbClr val="FFFFFF"/>
          </a:solidFill>
          <a:ln w="12700">
            <a:solidFill>
              <a:srgbClr val="FFE5D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3508" y="4633767"/>
            <a:ext cx="42519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Investing in technology, such as drones and camera traps, can enhance monitoring efforts.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Strengthening legal frameworks will improve enforcement against poaching.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85800" y="3971115"/>
            <a:ext cx="4480560" cy="548640"/>
          </a:xfrm>
          <a:custGeom>
            <a:avLst/>
            <a:gdLst/>
            <a:ahLst/>
            <a:cxnLst/>
            <a:rect l="l" t="t" r="r" b="b"/>
            <a:pathLst>
              <a:path w="4480560" h="548640">
                <a:moveTo>
                  <a:pt x="98752" y="548640"/>
                </a:moveTo>
                <a:cubicBezTo>
                  <a:pt x="44223" y="548640"/>
                  <a:pt x="0" y="504425"/>
                  <a:pt x="0" y="449885"/>
                </a:cubicBezTo>
                <a:lnTo>
                  <a:pt x="0" y="98755"/>
                </a:lnTo>
                <a:cubicBezTo>
                  <a:pt x="0" y="44215"/>
                  <a:pt x="44223" y="0"/>
                  <a:pt x="98752" y="0"/>
                </a:cubicBezTo>
                <a:lnTo>
                  <a:pt x="4381809" y="0"/>
                </a:lnTo>
                <a:cubicBezTo>
                  <a:pt x="4436337" y="0"/>
                  <a:pt x="4480560" y="44215"/>
                  <a:pt x="4480560" y="98755"/>
                </a:cubicBezTo>
                <a:lnTo>
                  <a:pt x="4480560" y="449885"/>
                </a:lnTo>
                <a:cubicBezTo>
                  <a:pt x="4480560" y="504425"/>
                  <a:pt x="4436337" y="548640"/>
                  <a:pt x="4381809" y="548640"/>
                </a:cubicBezTo>
                <a:lnTo>
                  <a:pt x="98752" y="54864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68680" y="4062555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Future Directions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042471" y="1955649"/>
            <a:ext cx="4480560" cy="1737360"/>
          </a:xfrm>
          <a:custGeom>
            <a:avLst/>
            <a:gdLst/>
            <a:ahLst/>
            <a:cxnLst/>
            <a:rect l="l" t="t" r="r" b="b"/>
            <a:pathLst>
              <a:path w="4480560" h="1737360">
                <a:moveTo>
                  <a:pt x="68329" y="1737360"/>
                </a:moveTo>
                <a:cubicBezTo>
                  <a:pt x="30602" y="1737360"/>
                  <a:pt x="0" y="1706765"/>
                  <a:pt x="0" y="1669012"/>
                </a:cubicBezTo>
                <a:lnTo>
                  <a:pt x="0" y="68348"/>
                </a:lnTo>
                <a:cubicBezTo>
                  <a:pt x="0" y="30595"/>
                  <a:pt x="30602" y="0"/>
                  <a:pt x="68329" y="0"/>
                </a:cubicBezTo>
                <a:lnTo>
                  <a:pt x="4412187" y="0"/>
                </a:lnTo>
                <a:cubicBezTo>
                  <a:pt x="4449913" y="0"/>
                  <a:pt x="4480515" y="30595"/>
                  <a:pt x="4480515" y="68348"/>
                </a:cubicBezTo>
                <a:lnTo>
                  <a:pt x="4480515" y="1669012"/>
                </a:lnTo>
                <a:cubicBezTo>
                  <a:pt x="4480515" y="1706765"/>
                  <a:pt x="4449913" y="1737360"/>
                  <a:pt x="4412187" y="1737360"/>
                </a:cubicBezTo>
                <a:lnTo>
                  <a:pt x="68329" y="1737360"/>
                </a:lnTo>
              </a:path>
            </a:pathLst>
          </a:custGeom>
          <a:solidFill>
            <a:srgbClr val="FFFFFF"/>
          </a:solidFill>
          <a:ln w="12700">
            <a:solidFill>
              <a:srgbClr val="FFE5D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179631" y="2367129"/>
            <a:ext cx="42519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Collaboration among stakeholders is crucial for successful conservation efforts.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Adaptive management practices help address changing environmental conditions.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5839722" y="1698988"/>
            <a:ext cx="4480560" cy="548640"/>
          </a:xfrm>
          <a:custGeom>
            <a:avLst/>
            <a:gdLst/>
            <a:ahLst/>
            <a:cxnLst/>
            <a:rect l="l" t="t" r="r" b="b"/>
            <a:pathLst>
              <a:path w="4480560" h="548640">
                <a:moveTo>
                  <a:pt x="98752" y="548640"/>
                </a:moveTo>
                <a:cubicBezTo>
                  <a:pt x="44223" y="548640"/>
                  <a:pt x="0" y="504425"/>
                  <a:pt x="0" y="449885"/>
                </a:cubicBezTo>
                <a:lnTo>
                  <a:pt x="0" y="98755"/>
                </a:lnTo>
                <a:cubicBezTo>
                  <a:pt x="0" y="44215"/>
                  <a:pt x="44223" y="0"/>
                  <a:pt x="98752" y="0"/>
                </a:cubicBezTo>
                <a:lnTo>
                  <a:pt x="4381809" y="0"/>
                </a:lnTo>
                <a:cubicBezTo>
                  <a:pt x="4436337" y="0"/>
                  <a:pt x="4480560" y="44215"/>
                  <a:pt x="4480560" y="98755"/>
                </a:cubicBezTo>
                <a:lnTo>
                  <a:pt x="4480560" y="449885"/>
                </a:lnTo>
                <a:cubicBezTo>
                  <a:pt x="4480560" y="504425"/>
                  <a:pt x="4436337" y="548640"/>
                  <a:pt x="4381809" y="548640"/>
                </a:cubicBezTo>
                <a:lnTo>
                  <a:pt x="98752" y="54864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022602" y="1790428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Lessons Learned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86348" y="1955649"/>
            <a:ext cx="4480560" cy="1737360"/>
          </a:xfrm>
          <a:custGeom>
            <a:avLst/>
            <a:gdLst/>
            <a:ahLst/>
            <a:cxnLst/>
            <a:rect l="l" t="t" r="r" b="b"/>
            <a:pathLst>
              <a:path w="4480560" h="1737360">
                <a:moveTo>
                  <a:pt x="142079" y="1737360"/>
                </a:moveTo>
                <a:cubicBezTo>
                  <a:pt x="63624" y="1737360"/>
                  <a:pt x="0" y="1673755"/>
                  <a:pt x="0" y="1595279"/>
                </a:cubicBezTo>
                <a:lnTo>
                  <a:pt x="0" y="142081"/>
                </a:lnTo>
                <a:cubicBezTo>
                  <a:pt x="0" y="63605"/>
                  <a:pt x="63624" y="0"/>
                  <a:pt x="142079" y="0"/>
                </a:cubicBezTo>
                <a:lnTo>
                  <a:pt x="4338481" y="0"/>
                </a:lnTo>
                <a:cubicBezTo>
                  <a:pt x="4416936" y="0"/>
                  <a:pt x="4480560" y="63605"/>
                  <a:pt x="4480560" y="142081"/>
                </a:cubicBezTo>
                <a:lnTo>
                  <a:pt x="4480560" y="1595279"/>
                </a:lnTo>
                <a:cubicBezTo>
                  <a:pt x="4480560" y="1673755"/>
                  <a:pt x="4416936" y="1737360"/>
                  <a:pt x="4338481" y="1737360"/>
                </a:cubicBezTo>
                <a:lnTo>
                  <a:pt x="142079" y="1737360"/>
                </a:lnTo>
              </a:path>
            </a:pathLst>
          </a:custGeom>
          <a:solidFill>
            <a:srgbClr val="FFFFFF"/>
          </a:solidFill>
          <a:ln w="12700">
            <a:solidFill>
              <a:srgbClr val="FFE5D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023508" y="2367129"/>
            <a:ext cx="42519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Community-based conservation has proven effective in engaging local populations.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Innovative funding mechanisms, such as eco-tourism, have supported wildlife protection.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85800" y="1704477"/>
            <a:ext cx="4480560" cy="548640"/>
          </a:xfrm>
          <a:custGeom>
            <a:avLst/>
            <a:gdLst/>
            <a:ahLst/>
            <a:cxnLst/>
            <a:rect l="l" t="t" r="r" b="b"/>
            <a:pathLst>
              <a:path w="4480560" h="548640">
                <a:moveTo>
                  <a:pt x="98752" y="548640"/>
                </a:moveTo>
                <a:cubicBezTo>
                  <a:pt x="44223" y="548640"/>
                  <a:pt x="0" y="504425"/>
                  <a:pt x="0" y="449885"/>
                </a:cubicBezTo>
                <a:lnTo>
                  <a:pt x="0" y="98755"/>
                </a:lnTo>
                <a:cubicBezTo>
                  <a:pt x="0" y="44215"/>
                  <a:pt x="44223" y="0"/>
                  <a:pt x="98752" y="0"/>
                </a:cubicBezTo>
                <a:lnTo>
                  <a:pt x="4381809" y="0"/>
                </a:lnTo>
                <a:cubicBezTo>
                  <a:pt x="4436337" y="0"/>
                  <a:pt x="4480560" y="44215"/>
                  <a:pt x="4480560" y="98755"/>
                </a:cubicBezTo>
                <a:lnTo>
                  <a:pt x="4480560" y="449885"/>
                </a:lnTo>
                <a:cubicBezTo>
                  <a:pt x="4480560" y="504425"/>
                  <a:pt x="4436337" y="548640"/>
                  <a:pt x="4381809" y="548640"/>
                </a:cubicBezTo>
                <a:lnTo>
                  <a:pt x="98752" y="54864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868680" y="1795917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Impactful Strategies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350779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925417"/>
                </a:lnTo>
                <a:cubicBezTo>
                  <a:pt x="12192000" y="2925417"/>
                  <a:pt x="11372454" y="3870861"/>
                  <a:pt x="10947319" y="4186055"/>
                </a:cubicBezTo>
                <a:lnTo>
                  <a:pt x="10808208" y="6858000"/>
                </a:lnTo>
                <a:lnTo>
                  <a:pt x="9231051" y="6858000"/>
                </a:lnTo>
                <a:cubicBezTo>
                  <a:pt x="8875410" y="6659324"/>
                  <a:pt x="8032699" y="6145454"/>
                  <a:pt x="7398715" y="5727527"/>
                </a:cubicBezTo>
                <a:cubicBezTo>
                  <a:pt x="3786713" y="6445560"/>
                  <a:pt x="961217" y="4546854"/>
                  <a:pt x="0" y="3507730"/>
                </a:cubicBezTo>
                <a:lnTo>
                  <a:pt x="0" y="3507798"/>
                </a:ln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827351" y="706713"/>
            <a:ext cx="914400" cy="653142"/>
          </a:xfrm>
          <a:custGeom>
            <a:avLst/>
            <a:gdLst/>
            <a:ahLst/>
            <a:cxnLst/>
            <a:rect l="l" t="t" r="r" b="b"/>
            <a:pathLst>
              <a:path w="914400" h="653142">
                <a:moveTo>
                  <a:pt x="914400" y="408214"/>
                </a:moveTo>
                <a:cubicBezTo>
                  <a:pt x="914400" y="543538"/>
                  <a:pt x="804800" y="653142"/>
                  <a:pt x="669469" y="653142"/>
                </a:cubicBezTo>
                <a:lnTo>
                  <a:pt x="653138" y="653142"/>
                </a:lnTo>
                <a:cubicBezTo>
                  <a:pt x="617010" y="653142"/>
                  <a:pt x="587822" y="623953"/>
                  <a:pt x="587822" y="587828"/>
                </a:cubicBezTo>
                <a:cubicBezTo>
                  <a:pt x="587822" y="551703"/>
                  <a:pt x="617010" y="522514"/>
                  <a:pt x="653138" y="522514"/>
                </a:cubicBezTo>
                <a:lnTo>
                  <a:pt x="669469" y="522514"/>
                </a:lnTo>
                <a:cubicBezTo>
                  <a:pt x="732535" y="522514"/>
                  <a:pt x="783769" y="471281"/>
                  <a:pt x="783769" y="408214"/>
                </a:cubicBezTo>
                <a:lnTo>
                  <a:pt x="783769" y="391885"/>
                </a:lnTo>
                <a:lnTo>
                  <a:pt x="653138" y="391885"/>
                </a:lnTo>
                <a:cubicBezTo>
                  <a:pt x="581092" y="391885"/>
                  <a:pt x="522506" y="333305"/>
                  <a:pt x="522506" y="261257"/>
                </a:cubicBezTo>
                <a:lnTo>
                  <a:pt x="522506" y="130629"/>
                </a:lnTo>
                <a:cubicBezTo>
                  <a:pt x="522506" y="58580"/>
                  <a:pt x="581083" y="0"/>
                  <a:pt x="653138" y="0"/>
                </a:cubicBezTo>
                <a:lnTo>
                  <a:pt x="783769" y="0"/>
                </a:lnTo>
                <a:cubicBezTo>
                  <a:pt x="855814" y="0"/>
                  <a:pt x="914400" y="58580"/>
                  <a:pt x="914400" y="130629"/>
                </a:cubicBezTo>
                <a:lnTo>
                  <a:pt x="914400" y="408214"/>
                </a:lnTo>
              </a:path>
              <a:path w="914400" h="653142">
                <a:moveTo>
                  <a:pt x="391884" y="408214"/>
                </a:moveTo>
                <a:cubicBezTo>
                  <a:pt x="391884" y="543538"/>
                  <a:pt x="282275" y="653142"/>
                  <a:pt x="146953" y="653142"/>
                </a:cubicBezTo>
                <a:lnTo>
                  <a:pt x="130622" y="653142"/>
                </a:lnTo>
                <a:cubicBezTo>
                  <a:pt x="94494" y="653142"/>
                  <a:pt x="65306" y="623953"/>
                  <a:pt x="65306" y="587828"/>
                </a:cubicBezTo>
                <a:cubicBezTo>
                  <a:pt x="65306" y="551703"/>
                  <a:pt x="94494" y="522514"/>
                  <a:pt x="130622" y="522514"/>
                </a:cubicBezTo>
                <a:lnTo>
                  <a:pt x="146953" y="522514"/>
                </a:lnTo>
                <a:cubicBezTo>
                  <a:pt x="210019" y="522514"/>
                  <a:pt x="261253" y="471281"/>
                  <a:pt x="261253" y="408214"/>
                </a:cubicBezTo>
                <a:lnTo>
                  <a:pt x="261253" y="391885"/>
                </a:lnTo>
                <a:lnTo>
                  <a:pt x="130622" y="391885"/>
                </a:lnTo>
                <a:cubicBezTo>
                  <a:pt x="58576" y="391885"/>
                  <a:pt x="-9" y="333305"/>
                  <a:pt x="-9" y="261257"/>
                </a:cubicBezTo>
                <a:lnTo>
                  <a:pt x="-9" y="130629"/>
                </a:lnTo>
                <a:cubicBezTo>
                  <a:pt x="-9" y="58580"/>
                  <a:pt x="58567" y="0"/>
                  <a:pt x="130622" y="0"/>
                </a:cubicBezTo>
                <a:lnTo>
                  <a:pt x="261253" y="0"/>
                </a:lnTo>
                <a:cubicBezTo>
                  <a:pt x="333299" y="0"/>
                  <a:pt x="391884" y="58580"/>
                  <a:pt x="391884" y="130629"/>
                </a:cubicBezTo>
                <a:lnTo>
                  <a:pt x="391884" y="40821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873250" y="1490484"/>
            <a:ext cx="8445500" cy="2131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Wildlife is the soul of our culture.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31519" y="5270222"/>
            <a:ext cx="326936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Cultural Soul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1519" y="5662791"/>
            <a:ext cx="32693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848484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Wildlife is essential to our cultural identity.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650" dirty="0"/>
          </a:p>
        </p:txBody>
      </p:sp>
      <p:sp>
        <p:nvSpPr>
          <p:cNvPr id="10" name="Text 8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1" name="Text 9"/>
          <p:cNvSpPr/>
          <p:nvPr/>
        </p:nvSpPr>
        <p:spPr>
          <a:xfrm>
            <a:off x="255453" y="1275037"/>
            <a:ext cx="860695" cy="877904"/>
          </a:xfrm>
          <a:custGeom>
            <a:avLst/>
            <a:gdLst/>
            <a:ahLst/>
            <a:cxnLst/>
            <a:rect l="l" t="t" r="r" b="b"/>
            <a:pathLst>
              <a:path w="860695" h="877904">
                <a:moveTo>
                  <a:pt x="860695" y="571472"/>
                </a:moveTo>
                <a:lnTo>
                  <a:pt x="329939" y="877904"/>
                </a:lnTo>
                <a:lnTo>
                  <a:pt x="0" y="306432"/>
                </a:lnTo>
                <a:lnTo>
                  <a:pt x="530756" y="0"/>
                </a:lnTo>
                <a:lnTo>
                  <a:pt x="860695" y="571472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18216" y="4081836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-28115" y="139823"/>
                  <a:pt x="180280" y="-19187"/>
                  <a:pt x="342621" y="0"/>
                </a:cubicBezTo>
                <a:cubicBezTo>
                  <a:pt x="543239" y="-5831"/>
                  <a:pt x="709752" y="184042"/>
                  <a:pt x="685241" y="342621"/>
                </a:cubicBezTo>
                <a:cubicBezTo>
                  <a:pt x="655645" y="522387"/>
                  <a:pt x="513150" y="726979"/>
                  <a:pt x="342621" y="685241"/>
                </a:cubicBezTo>
                <a:cubicBezTo>
                  <a:pt x="119951" y="653144"/>
                  <a:pt x="-1775" y="519838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39045" y="178588"/>
                  <a:pt x="155365" y="-8648"/>
                  <a:pt x="342621" y="0"/>
                </a:cubicBezTo>
                <a:cubicBezTo>
                  <a:pt x="502755" y="18536"/>
                  <a:pt x="666596" y="155495"/>
                  <a:pt x="685241" y="342621"/>
                </a:cubicBezTo>
                <a:cubicBezTo>
                  <a:pt x="686187" y="526601"/>
                  <a:pt x="520180" y="692457"/>
                  <a:pt x="342621" y="685241"/>
                </a:cubicBezTo>
                <a:cubicBezTo>
                  <a:pt x="154268" y="726164"/>
                  <a:pt x="-13211" y="520852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208216" y="4128636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15669" y="3979289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-27939" y="193852"/>
                  <a:pt x="239090" y="-15064"/>
                  <a:pt x="445167" y="0"/>
                </a:cubicBezTo>
                <a:cubicBezTo>
                  <a:pt x="730724" y="1558"/>
                  <a:pt x="871512" y="151286"/>
                  <a:pt x="890334" y="445167"/>
                </a:cubicBezTo>
                <a:cubicBezTo>
                  <a:pt x="862084" y="674651"/>
                  <a:pt x="655829" y="855014"/>
                  <a:pt x="445167" y="890334"/>
                </a:cubicBezTo>
                <a:cubicBezTo>
                  <a:pt x="174879" y="905879"/>
                  <a:pt x="-13613" y="721411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1460836" y="3103177"/>
            <a:ext cx="2114413" cy="876113"/>
          </a:xfrm>
          <a:custGeom>
            <a:avLst/>
            <a:gdLst/>
            <a:ahLst/>
            <a:cxnLst/>
            <a:rect l="l" t="t" r="r" b="b"/>
            <a:pathLst>
              <a:path w="2114413" h="876113">
                <a:moveTo>
                  <a:pt x="2114413" y="0"/>
                </a:moveTo>
                <a:lnTo>
                  <a:pt x="2114413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232629" y="2315389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4701" y="173942"/>
                  <a:pt x="139556" y="8757"/>
                  <a:pt x="342621" y="0"/>
                </a:cubicBezTo>
                <a:cubicBezTo>
                  <a:pt x="530226" y="-3988"/>
                  <a:pt x="680725" y="153001"/>
                  <a:pt x="685241" y="342621"/>
                </a:cubicBezTo>
                <a:cubicBezTo>
                  <a:pt x="682665" y="538675"/>
                  <a:pt x="494401" y="694177"/>
                  <a:pt x="342621" y="685241"/>
                </a:cubicBezTo>
                <a:cubicBezTo>
                  <a:pt x="174510" y="694896"/>
                  <a:pt x="-27601" y="502336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33680" y="137035"/>
                  <a:pt x="157420" y="-7017"/>
                  <a:pt x="342621" y="0"/>
                </a:cubicBezTo>
                <a:cubicBezTo>
                  <a:pt x="543506" y="-27958"/>
                  <a:pt x="656016" y="143380"/>
                  <a:pt x="685241" y="342621"/>
                </a:cubicBezTo>
                <a:cubicBezTo>
                  <a:pt x="700727" y="540662"/>
                  <a:pt x="560445" y="688215"/>
                  <a:pt x="342621" y="685241"/>
                </a:cubicBezTo>
                <a:cubicBezTo>
                  <a:pt x="158119" y="684809"/>
                  <a:pt x="41779" y="523428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322629" y="2362189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130082" y="2212842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-7977" y="180043"/>
                  <a:pt x="211116" y="-26505"/>
                  <a:pt x="445167" y="0"/>
                </a:cubicBezTo>
                <a:cubicBezTo>
                  <a:pt x="707130" y="37332"/>
                  <a:pt x="887681" y="206299"/>
                  <a:pt x="890334" y="445167"/>
                </a:cubicBezTo>
                <a:cubicBezTo>
                  <a:pt x="906859" y="680064"/>
                  <a:pt x="685851" y="933471"/>
                  <a:pt x="445167" y="890334"/>
                </a:cubicBezTo>
                <a:cubicBezTo>
                  <a:pt x="187228" y="914284"/>
                  <a:pt x="-3241" y="749287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 flipH="1" flipV="1">
            <a:off x="5698127" y="3103177"/>
            <a:ext cx="2125835" cy="876113"/>
          </a:xfrm>
          <a:custGeom>
            <a:avLst/>
            <a:gdLst/>
            <a:ahLst/>
            <a:cxnLst/>
            <a:rect l="l" t="t" r="r" b="b"/>
            <a:pathLst>
              <a:path w="2125835" h="876113">
                <a:moveTo>
                  <a:pt x="2125835" y="0"/>
                </a:moveTo>
                <a:lnTo>
                  <a:pt x="2125835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481342" y="2315389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-25601" y="138206"/>
                  <a:pt x="167665" y="14171"/>
                  <a:pt x="342621" y="0"/>
                </a:cubicBezTo>
                <a:cubicBezTo>
                  <a:pt x="523798" y="10498"/>
                  <a:pt x="681445" y="162094"/>
                  <a:pt x="685241" y="342621"/>
                </a:cubicBezTo>
                <a:cubicBezTo>
                  <a:pt x="713932" y="564275"/>
                  <a:pt x="536345" y="685008"/>
                  <a:pt x="342621" y="685241"/>
                </a:cubicBezTo>
                <a:cubicBezTo>
                  <a:pt x="174586" y="699316"/>
                  <a:pt x="-5934" y="498561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26916" y="123460"/>
                  <a:pt x="173256" y="-39388"/>
                  <a:pt x="342621" y="0"/>
                </a:cubicBezTo>
                <a:cubicBezTo>
                  <a:pt x="556676" y="-31021"/>
                  <a:pt x="701762" y="142571"/>
                  <a:pt x="685241" y="342621"/>
                </a:cubicBezTo>
                <a:cubicBezTo>
                  <a:pt x="689969" y="555888"/>
                  <a:pt x="517371" y="694882"/>
                  <a:pt x="342621" y="685241"/>
                </a:cubicBezTo>
                <a:cubicBezTo>
                  <a:pt x="137761" y="665581"/>
                  <a:pt x="1624" y="567352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571342" y="2362189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04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378795" y="2212842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52156" y="195829"/>
                  <a:pt x="225726" y="9081"/>
                  <a:pt x="445167" y="0"/>
                </a:cubicBezTo>
                <a:cubicBezTo>
                  <a:pt x="651342" y="43484"/>
                  <a:pt x="888349" y="204946"/>
                  <a:pt x="890334" y="445167"/>
                </a:cubicBezTo>
                <a:cubicBezTo>
                  <a:pt x="901436" y="688193"/>
                  <a:pt x="646534" y="878377"/>
                  <a:pt x="445167" y="890334"/>
                </a:cubicBezTo>
                <a:cubicBezTo>
                  <a:pt x="172716" y="866660"/>
                  <a:pt x="-36183" y="647825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 flipV="1">
            <a:off x="3575250" y="3103177"/>
            <a:ext cx="2122878" cy="876113"/>
          </a:xfrm>
          <a:custGeom>
            <a:avLst/>
            <a:gdLst/>
            <a:ahLst/>
            <a:cxnLst/>
            <a:rect l="l" t="t" r="r" b="b"/>
            <a:pathLst>
              <a:path w="2122878" h="876113">
                <a:moveTo>
                  <a:pt x="0" y="876113"/>
                </a:moveTo>
                <a:lnTo>
                  <a:pt x="0" y="438057"/>
                </a:lnTo>
                <a:lnTo>
                  <a:pt x="2122878" y="438057"/>
                </a:lnTo>
                <a:lnTo>
                  <a:pt x="2122878" y="0"/>
                </a:ln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355507" y="4081836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-27752" y="179896"/>
                  <a:pt x="159935" y="-6510"/>
                  <a:pt x="342621" y="0"/>
                </a:cubicBezTo>
                <a:cubicBezTo>
                  <a:pt x="523524" y="-13664"/>
                  <a:pt x="683178" y="172489"/>
                  <a:pt x="685241" y="342621"/>
                </a:cubicBezTo>
                <a:cubicBezTo>
                  <a:pt x="690709" y="542594"/>
                  <a:pt x="524388" y="718304"/>
                  <a:pt x="342621" y="685241"/>
                </a:cubicBezTo>
                <a:cubicBezTo>
                  <a:pt x="169611" y="657811"/>
                  <a:pt x="23983" y="512492"/>
                  <a:pt x="0" y="342621"/>
                </a:cubicBezTo>
              </a:path>
              <a:path w="685241" h="685241">
                <a:moveTo>
                  <a:pt x="0" y="342621"/>
                </a:moveTo>
                <a:cubicBezTo>
                  <a:pt x="-4029" y="144140"/>
                  <a:pt x="145819" y="-2350"/>
                  <a:pt x="342621" y="0"/>
                </a:cubicBezTo>
                <a:cubicBezTo>
                  <a:pt x="550810" y="-17165"/>
                  <a:pt x="712753" y="157290"/>
                  <a:pt x="685241" y="342621"/>
                </a:cubicBezTo>
                <a:cubicBezTo>
                  <a:pt x="702742" y="562665"/>
                  <a:pt x="536146" y="701077"/>
                  <a:pt x="342621" y="685241"/>
                </a:cubicBezTo>
                <a:cubicBezTo>
                  <a:pt x="181836" y="684213"/>
                  <a:pt x="14102" y="521181"/>
                  <a:pt x="0" y="342621"/>
                </a:cubicBezTo>
              </a:path>
            </a:pathLst>
          </a:custGeom>
          <a:solidFill>
            <a:srgbClr val="F474B4"/>
          </a:solidFill>
          <a:ln w="9525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5445507" y="4128636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252960" y="3979289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7265" y="197351"/>
                  <a:pt x="194004" y="-10924"/>
                  <a:pt x="445167" y="0"/>
                </a:cubicBezTo>
                <a:cubicBezTo>
                  <a:pt x="715187" y="17397"/>
                  <a:pt x="848257" y="164881"/>
                  <a:pt x="890334" y="445167"/>
                </a:cubicBezTo>
                <a:cubicBezTo>
                  <a:pt x="869456" y="648884"/>
                  <a:pt x="659230" y="868396"/>
                  <a:pt x="445167" y="890334"/>
                </a:cubicBezTo>
                <a:cubicBezTo>
                  <a:pt x="211054" y="924229"/>
                  <a:pt x="13417" y="695449"/>
                  <a:pt x="0" y="445167"/>
                </a:cubicBezTo>
              </a:path>
            </a:pathLst>
          </a:custGeom>
          <a:noFill/>
          <a:ln w="19050">
            <a:solidFill>
              <a:srgbClr val="F474B4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488633" y="2010091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Human expansion increases conflicts with wildlife.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8488633" y="155416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Human-Wildlife Conflict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365652" y="4242235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Climate change alters habitats and food availability.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365652" y="3786312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Climate Change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85314" y="2010091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Poaching threatens the survival of many species.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185314" y="155416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Poaching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2128361" y="4242235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Habitat loss reduces wildlife populations.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2128361" y="3786312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Habitat Loss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10518779" y="5352765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10724972" y="5133830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10405911" y="5059722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705680" y="4875373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10514363" y="4727678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10948844" y="4592547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11110589" y="4831256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11046698" y="5108802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10916060" y="5374252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650" dirty="0"/>
          </a:p>
        </p:txBody>
      </p:sp>
      <p:sp>
        <p:nvSpPr>
          <p:cNvPr id="38" name="Text 36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39" name="Text 37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Challenges Facing African Wildlife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Conservation Efforts and Success Stories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6660807" y="4268371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86378" y="1737360"/>
                </a:moveTo>
                <a:cubicBezTo>
                  <a:pt x="38679" y="1737360"/>
                  <a:pt x="0" y="1698686"/>
                  <a:pt x="0" y="1650996"/>
                </a:cubicBezTo>
                <a:lnTo>
                  <a:pt x="0" y="86364"/>
                </a:lnTo>
                <a:cubicBezTo>
                  <a:pt x="0" y="38674"/>
                  <a:pt x="38679" y="0"/>
                  <a:pt x="86378" y="0"/>
                </a:cubicBezTo>
                <a:lnTo>
                  <a:pt x="3205496" y="0"/>
                </a:lnTo>
                <a:cubicBezTo>
                  <a:pt x="3253195" y="0"/>
                  <a:pt x="3291874" y="38674"/>
                  <a:pt x="3291874" y="86364"/>
                </a:cubicBezTo>
                <a:lnTo>
                  <a:pt x="3291874" y="1650996"/>
                </a:lnTo>
                <a:cubicBezTo>
                  <a:pt x="3291874" y="1698686"/>
                  <a:pt x="3253195" y="1737360"/>
                  <a:pt x="3205496" y="1737360"/>
                </a:cubicBezTo>
                <a:lnTo>
                  <a:pt x="86378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752247" y="4634131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Success stories include the recovery of species like the American bison and the gray wolf.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These efforts demonstrate the effectiveness of targeted conservation strategies.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871740" y="4054143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054620" y="4145583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Species Recovery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941419" y="4268371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29929" y="1737360"/>
                </a:moveTo>
                <a:cubicBezTo>
                  <a:pt x="58167" y="1737360"/>
                  <a:pt x="0" y="1679193"/>
                  <a:pt x="0" y="1607440"/>
                </a:cubicBezTo>
                <a:lnTo>
                  <a:pt x="0" y="129920"/>
                </a:lnTo>
                <a:cubicBezTo>
                  <a:pt x="0" y="58167"/>
                  <a:pt x="58167" y="0"/>
                  <a:pt x="129929" y="0"/>
                </a:cubicBezTo>
                <a:lnTo>
                  <a:pt x="3161945" y="0"/>
                </a:lnTo>
                <a:cubicBezTo>
                  <a:pt x="3233707" y="0"/>
                  <a:pt x="3291874" y="58167"/>
                  <a:pt x="3291874" y="129920"/>
                </a:cubicBezTo>
                <a:lnTo>
                  <a:pt x="3291874" y="1607440"/>
                </a:lnTo>
                <a:cubicBezTo>
                  <a:pt x="3291874" y="1679193"/>
                  <a:pt x="3233707" y="1737360"/>
                  <a:pt x="3161945" y="1737360"/>
                </a:cubicBezTo>
                <a:lnTo>
                  <a:pt x="12992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032859" y="4634131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Global partnerships enhance conservation efforts through shared resources and knowledge.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Collaborative projects have led to successful wildlife protection initiatives across borders.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152352" y="4054143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335232" y="4145583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International Collaborations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260078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15379" y="1737360"/>
                </a:moveTo>
                <a:cubicBezTo>
                  <a:pt x="51649" y="1737360"/>
                  <a:pt x="0" y="1685691"/>
                  <a:pt x="0" y="1621965"/>
                </a:cubicBezTo>
                <a:lnTo>
                  <a:pt x="0" y="115395"/>
                </a:lnTo>
                <a:cubicBezTo>
                  <a:pt x="0" y="51669"/>
                  <a:pt x="51649" y="0"/>
                  <a:pt x="115379" y="0"/>
                </a:cubicBezTo>
                <a:lnTo>
                  <a:pt x="3176429" y="0"/>
                </a:lnTo>
                <a:cubicBezTo>
                  <a:pt x="3240159" y="0"/>
                  <a:pt x="3291808" y="51669"/>
                  <a:pt x="3291808" y="115395"/>
                </a:cubicBezTo>
                <a:lnTo>
                  <a:pt x="3291808" y="1621965"/>
                </a:lnTo>
                <a:cubicBezTo>
                  <a:pt x="3291808" y="1685691"/>
                  <a:pt x="3240159" y="1737360"/>
                  <a:pt x="3176429" y="1737360"/>
                </a:cubicBezTo>
                <a:lnTo>
                  <a:pt x="11537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351518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Community-based programs engage local populations in conservation efforts.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promote sustainable practices that benefit both wildlife and communities.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471011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653891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Programs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573213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00895" y="1737360"/>
                </a:moveTo>
                <a:cubicBezTo>
                  <a:pt x="45164" y="1737360"/>
                  <a:pt x="0" y="1692189"/>
                  <a:pt x="0" y="1636471"/>
                </a:cubicBezTo>
                <a:lnTo>
                  <a:pt x="0" y="100889"/>
                </a:lnTo>
                <a:cubicBezTo>
                  <a:pt x="0" y="45171"/>
                  <a:pt x="45164" y="0"/>
                  <a:pt x="100895" y="0"/>
                </a:cubicBezTo>
                <a:lnTo>
                  <a:pt x="3190946" y="0"/>
                </a:lnTo>
                <a:cubicBezTo>
                  <a:pt x="3246677" y="0"/>
                  <a:pt x="3291841" y="45171"/>
                  <a:pt x="3291841" y="100889"/>
                </a:cubicBezTo>
                <a:lnTo>
                  <a:pt x="3291841" y="1636471"/>
                </a:lnTo>
                <a:cubicBezTo>
                  <a:pt x="3291841" y="1692189"/>
                  <a:pt x="3246677" y="1737360"/>
                  <a:pt x="3190946" y="1737360"/>
                </a:cubicBezTo>
                <a:lnTo>
                  <a:pt x="100895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664653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Anti-poaching initiatives have significantly reduced illegal hunting activities.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These measures help protect endangered species and maintain biodiversity.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785247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4968127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Anti-Poaching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86349" y="2059887"/>
            <a:ext cx="3291841" cy="1737360"/>
          </a:xfrm>
          <a:custGeom>
            <a:avLst/>
            <a:gdLst/>
            <a:ahLst/>
            <a:cxnLst/>
            <a:rect l="l" t="t" r="r" b="b"/>
            <a:pathLst>
              <a:path w="3291841" h="1737360">
                <a:moveTo>
                  <a:pt x="115379" y="1737360"/>
                </a:moveTo>
                <a:cubicBezTo>
                  <a:pt x="51649" y="1737360"/>
                  <a:pt x="0" y="1685691"/>
                  <a:pt x="0" y="1621965"/>
                </a:cubicBezTo>
                <a:lnTo>
                  <a:pt x="0" y="115395"/>
                </a:lnTo>
                <a:cubicBezTo>
                  <a:pt x="0" y="51669"/>
                  <a:pt x="51649" y="0"/>
                  <a:pt x="115379" y="0"/>
                </a:cubicBezTo>
                <a:lnTo>
                  <a:pt x="3176429" y="0"/>
                </a:lnTo>
                <a:cubicBezTo>
                  <a:pt x="3240159" y="0"/>
                  <a:pt x="3291808" y="51669"/>
                  <a:pt x="3291808" y="115395"/>
                </a:cubicBezTo>
                <a:lnTo>
                  <a:pt x="3291808" y="1621965"/>
                </a:lnTo>
                <a:cubicBezTo>
                  <a:pt x="3291808" y="1685691"/>
                  <a:pt x="3240159" y="1737360"/>
                  <a:pt x="3176429" y="1737360"/>
                </a:cubicBezTo>
                <a:lnTo>
                  <a:pt x="115379" y="173736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977789" y="2425647"/>
            <a:ext cx="3108961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National parks serve as protected areas for wildlife and natural habitats.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play a crucial role in conservation by providing safe spaces for various species.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1099484" y="1845659"/>
            <a:ext cx="2834640" cy="457200"/>
          </a:xfrm>
          <a:custGeom>
            <a:avLst/>
            <a:gdLst/>
            <a:ahLst/>
            <a:cxnLst/>
            <a:rect l="l" t="t" r="r" b="b"/>
            <a:pathLst>
              <a:path w="2834640" h="457200">
                <a:moveTo>
                  <a:pt x="82290" y="457200"/>
                </a:moveTo>
                <a:cubicBezTo>
                  <a:pt x="36850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50" y="0"/>
                  <a:pt x="82290" y="0"/>
                </a:cubicBezTo>
                <a:lnTo>
                  <a:pt x="2752350" y="0"/>
                </a:lnTo>
                <a:cubicBezTo>
                  <a:pt x="2797790" y="0"/>
                  <a:pt x="2834640" y="36846"/>
                  <a:pt x="2834640" y="82296"/>
                </a:cubicBezTo>
                <a:lnTo>
                  <a:pt x="2834640" y="374904"/>
                </a:lnTo>
                <a:cubicBezTo>
                  <a:pt x="2834640" y="420354"/>
                  <a:pt x="2797790" y="457200"/>
                  <a:pt x="2752350" y="457200"/>
                </a:cubicBezTo>
                <a:lnTo>
                  <a:pt x="82290" y="45720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282364" y="1937099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National Parks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7340" y="1798503"/>
            <a:ext cx="3475021" cy="40724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434690" y="1798503"/>
            <a:ext cx="3475021" cy="4072481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367794" y="2156872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3429000" h="3429000">
                <a:moveTo>
                  <a:pt x="2953946" y="1200596"/>
                </a:moveTo>
                <a:cubicBezTo>
                  <a:pt x="3128071" y="996262"/>
                  <a:pt x="3115727" y="691835"/>
                  <a:pt x="2925829" y="501903"/>
                </a:cubicBezTo>
                <a:cubicBezTo>
                  <a:pt x="2735931" y="311970"/>
                  <a:pt x="2432258" y="299626"/>
                  <a:pt x="2227273" y="473785"/>
                </a:cubicBezTo>
                <a:cubicBezTo>
                  <a:pt x="2206013" y="206392"/>
                  <a:pt x="1982545" y="0"/>
                  <a:pt x="1713814" y="0"/>
                </a:cubicBezTo>
                <a:cubicBezTo>
                  <a:pt x="1445083" y="0"/>
                  <a:pt x="1221616" y="206392"/>
                  <a:pt x="1200356" y="474471"/>
                </a:cubicBezTo>
                <a:cubicBezTo>
                  <a:pt x="996056" y="300312"/>
                  <a:pt x="691698" y="312656"/>
                  <a:pt x="501800" y="502589"/>
                </a:cubicBezTo>
                <a:cubicBezTo>
                  <a:pt x="311902" y="692521"/>
                  <a:pt x="299557" y="996262"/>
                  <a:pt x="473682" y="1201282"/>
                </a:cubicBezTo>
                <a:cubicBezTo>
                  <a:pt x="206323" y="1221856"/>
                  <a:pt x="0" y="1445392"/>
                  <a:pt x="0" y="1714157"/>
                </a:cubicBezTo>
                <a:cubicBezTo>
                  <a:pt x="0" y="1982922"/>
                  <a:pt x="206357" y="2206459"/>
                  <a:pt x="474368" y="2227718"/>
                </a:cubicBezTo>
                <a:cubicBezTo>
                  <a:pt x="300243" y="2432053"/>
                  <a:pt x="312588" y="2736479"/>
                  <a:pt x="502486" y="2926411"/>
                </a:cubicBezTo>
                <a:cubicBezTo>
                  <a:pt x="692384" y="3116344"/>
                  <a:pt x="996056" y="3128688"/>
                  <a:pt x="1201042" y="2954529"/>
                </a:cubicBezTo>
                <a:cubicBezTo>
                  <a:pt x="1222301" y="3222608"/>
                  <a:pt x="1445769" y="3429000"/>
                  <a:pt x="1714500" y="3429000"/>
                </a:cubicBezTo>
                <a:cubicBezTo>
                  <a:pt x="1983231" y="3429000"/>
                  <a:pt x="2206699" y="3222608"/>
                  <a:pt x="2227958" y="2955215"/>
                </a:cubicBezTo>
                <a:cubicBezTo>
                  <a:pt x="2432258" y="3129374"/>
                  <a:pt x="2736616" y="3117030"/>
                  <a:pt x="2926514" y="2927097"/>
                </a:cubicBezTo>
                <a:cubicBezTo>
                  <a:pt x="3116412" y="2737165"/>
                  <a:pt x="3128757" y="2433424"/>
                  <a:pt x="2954632" y="2228404"/>
                </a:cubicBezTo>
                <a:cubicBezTo>
                  <a:pt x="3222677" y="2207144"/>
                  <a:pt x="3429000" y="1983608"/>
                  <a:pt x="3429000" y="1714843"/>
                </a:cubicBezTo>
                <a:cubicBezTo>
                  <a:pt x="3427628" y="1445392"/>
                  <a:pt x="3221271" y="1221856"/>
                  <a:pt x="2953946" y="1200596"/>
                </a:cubicBezTo>
              </a:path>
            </a:pathLst>
          </a:custGeom>
          <a:solidFill>
            <a:srgbClr val="016F3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52248" y="5957939"/>
            <a:ext cx="658843" cy="625438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303306" y="5617848"/>
            <a:ext cx="501692" cy="47624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821604" y="140552"/>
            <a:ext cx="1189296" cy="1247927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8278666" y="1996715"/>
            <a:ext cx="3428999" cy="3428313"/>
          </a:xfrm>
          <a:custGeom>
            <a:avLst/>
            <a:gdLst/>
            <a:ahLst/>
            <a:cxnLst/>
            <a:rect l="l" t="t" r="r" b="b"/>
            <a:pathLst>
              <a:path w="3428999" h="3428313">
                <a:moveTo>
                  <a:pt x="1713814" y="0"/>
                </a:moveTo>
                <a:cubicBezTo>
                  <a:pt x="1982544" y="0"/>
                  <a:pt x="2206012" y="206350"/>
                  <a:pt x="2227272" y="473690"/>
                </a:cubicBezTo>
                <a:cubicBezTo>
                  <a:pt x="2432258" y="299566"/>
                  <a:pt x="2735930" y="311908"/>
                  <a:pt x="2925828" y="501802"/>
                </a:cubicBezTo>
                <a:cubicBezTo>
                  <a:pt x="3115726" y="691696"/>
                  <a:pt x="3128070" y="996062"/>
                  <a:pt x="2953945" y="1200355"/>
                </a:cubicBezTo>
                <a:cubicBezTo>
                  <a:pt x="3221305" y="1221611"/>
                  <a:pt x="3427627" y="1445102"/>
                  <a:pt x="3428999" y="1714499"/>
                </a:cubicBezTo>
                <a:cubicBezTo>
                  <a:pt x="3428999" y="1983210"/>
                  <a:pt x="3222642" y="2206702"/>
                  <a:pt x="2954631" y="2227958"/>
                </a:cubicBezTo>
                <a:cubicBezTo>
                  <a:pt x="3128756" y="2432937"/>
                  <a:pt x="3116412" y="2736617"/>
                  <a:pt x="2926513" y="2926511"/>
                </a:cubicBezTo>
                <a:cubicBezTo>
                  <a:pt x="2736616" y="3116405"/>
                  <a:pt x="2432258" y="3128747"/>
                  <a:pt x="2227958" y="2954623"/>
                </a:cubicBezTo>
                <a:cubicBezTo>
                  <a:pt x="2206698" y="3221963"/>
                  <a:pt x="1983230" y="3428313"/>
                  <a:pt x="1714500" y="3428313"/>
                </a:cubicBezTo>
                <a:cubicBezTo>
                  <a:pt x="1445769" y="3428313"/>
                  <a:pt x="1222301" y="3221963"/>
                  <a:pt x="1201041" y="2953937"/>
                </a:cubicBezTo>
                <a:cubicBezTo>
                  <a:pt x="996056" y="3128061"/>
                  <a:pt x="692384" y="3115719"/>
                  <a:pt x="502486" y="2925825"/>
                </a:cubicBezTo>
                <a:cubicBezTo>
                  <a:pt x="312588" y="2735931"/>
                  <a:pt x="300243" y="2431565"/>
                  <a:pt x="474368" y="2227272"/>
                </a:cubicBezTo>
                <a:cubicBezTo>
                  <a:pt x="206323" y="2206016"/>
                  <a:pt x="0" y="1982525"/>
                  <a:pt x="0" y="1713814"/>
                </a:cubicBezTo>
                <a:cubicBezTo>
                  <a:pt x="0" y="1445102"/>
                  <a:pt x="206357" y="1221611"/>
                  <a:pt x="473682" y="1201041"/>
                </a:cubicBezTo>
                <a:cubicBezTo>
                  <a:pt x="299557" y="996062"/>
                  <a:pt x="311902" y="692382"/>
                  <a:pt x="501800" y="502488"/>
                </a:cubicBezTo>
                <a:cubicBezTo>
                  <a:pt x="691698" y="312594"/>
                  <a:pt x="996056" y="300252"/>
                  <a:pt x="1200355" y="474376"/>
                </a:cubicBezTo>
                <a:cubicBezTo>
                  <a:pt x="1221615" y="206350"/>
                  <a:pt x="1445083" y="0"/>
                  <a:pt x="1713814" y="0"/>
                </a:cubicBezTo>
                <a:lnTo>
                  <a:pt x="1713814" y="0"/>
                </a:lnTo>
              </a:path>
            </a:pathLst>
          </a:custGeom>
          <a:blipFill>
            <a:blip r:embed="rId7"/>
            <a:srcRect/>
            <a:stretch>
              <a:fillRect l="-25546" r="-25546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709160" y="2716511"/>
            <a:ext cx="2926080" cy="28271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Fire is vital for maintaining savanna ecosystems by promoting new plant growth.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It also helps manage the spread of woody plants, while human activities can disrupt this balance.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709160" y="221125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Fire's Role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918782" y="2716511"/>
            <a:ext cx="2926080" cy="28271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Savanna ecosystems feature a warm climate with distinct wet and dry seasons.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This environment supports diverse vegetation and iconic wildlife like lions and elephants.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8782" y="221125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Savanna Climate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685800" y="472234"/>
            <a:ext cx="1082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Savanna Ecosystems: The Heart of African Wildlife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8F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462009" y="472368"/>
            <a:ext cx="1089910" cy="983762"/>
          </a:xfrm>
          <a:custGeom>
            <a:avLst/>
            <a:gdLst/>
            <a:ahLst/>
            <a:cxnLst/>
            <a:rect l="l" t="t" r="r" b="b"/>
            <a:pathLst>
              <a:path w="1089910" h="983762">
                <a:moveTo>
                  <a:pt x="694294" y="729617"/>
                </a:moveTo>
                <a:cubicBezTo>
                  <a:pt x="660148" y="703793"/>
                  <a:pt x="551887" y="650158"/>
                  <a:pt x="619625" y="597094"/>
                </a:cubicBezTo>
                <a:cubicBezTo>
                  <a:pt x="651614" y="572028"/>
                  <a:pt x="656714" y="582958"/>
                  <a:pt x="687177" y="599003"/>
                </a:cubicBezTo>
                <a:cubicBezTo>
                  <a:pt x="752768" y="633572"/>
                  <a:pt x="754305" y="734546"/>
                  <a:pt x="843078" y="749213"/>
                </a:cubicBezTo>
                <a:cubicBezTo>
                  <a:pt x="1076362" y="787767"/>
                  <a:pt x="1214748" y="433623"/>
                  <a:pt x="931394" y="391547"/>
                </a:cubicBezTo>
                <a:cubicBezTo>
                  <a:pt x="814806" y="374223"/>
                  <a:pt x="779678" y="470042"/>
                  <a:pt x="683712" y="497420"/>
                </a:cubicBezTo>
                <a:cubicBezTo>
                  <a:pt x="653608" y="506018"/>
                  <a:pt x="626546" y="517390"/>
                  <a:pt x="614023" y="477498"/>
                </a:cubicBezTo>
                <a:cubicBezTo>
                  <a:pt x="594819" y="416387"/>
                  <a:pt x="694458" y="404189"/>
                  <a:pt x="734556" y="391045"/>
                </a:cubicBezTo>
                <a:cubicBezTo>
                  <a:pt x="843710" y="355227"/>
                  <a:pt x="955699" y="314774"/>
                  <a:pt x="917388" y="178976"/>
                </a:cubicBezTo>
                <a:cubicBezTo>
                  <a:pt x="883350" y="58367"/>
                  <a:pt x="745368" y="-59429"/>
                  <a:pt x="625118" y="33379"/>
                </a:cubicBezTo>
                <a:cubicBezTo>
                  <a:pt x="536236" y="101997"/>
                  <a:pt x="588497" y="180324"/>
                  <a:pt x="568410" y="269639"/>
                </a:cubicBezTo>
                <a:cubicBezTo>
                  <a:pt x="545794" y="370308"/>
                  <a:pt x="481130" y="331203"/>
                  <a:pt x="456607" y="252325"/>
                </a:cubicBezTo>
                <a:cubicBezTo>
                  <a:pt x="433316" y="177441"/>
                  <a:pt x="443790" y="89345"/>
                  <a:pt x="349120" y="68490"/>
                </a:cubicBezTo>
                <a:cubicBezTo>
                  <a:pt x="242614" y="45007"/>
                  <a:pt x="113329" y="128725"/>
                  <a:pt x="92675" y="232758"/>
                </a:cubicBezTo>
                <a:cubicBezTo>
                  <a:pt x="64741" y="373426"/>
                  <a:pt x="203661" y="349432"/>
                  <a:pt x="289513" y="379722"/>
                </a:cubicBezTo>
                <a:cubicBezTo>
                  <a:pt x="360521" y="404769"/>
                  <a:pt x="372237" y="488025"/>
                  <a:pt x="284107" y="475305"/>
                </a:cubicBezTo>
                <a:cubicBezTo>
                  <a:pt x="199149" y="463047"/>
                  <a:pt x="106092" y="354420"/>
                  <a:pt x="24654" y="456761"/>
                </a:cubicBezTo>
                <a:cubicBezTo>
                  <a:pt x="-36327" y="533406"/>
                  <a:pt x="27738" y="667915"/>
                  <a:pt x="87476" y="725908"/>
                </a:cubicBezTo>
                <a:cubicBezTo>
                  <a:pt x="138441" y="775401"/>
                  <a:pt x="227334" y="817792"/>
                  <a:pt x="298843" y="786006"/>
                </a:cubicBezTo>
                <a:cubicBezTo>
                  <a:pt x="349774" y="763380"/>
                  <a:pt x="347071" y="721334"/>
                  <a:pt x="377371" y="685800"/>
                </a:cubicBezTo>
                <a:cubicBezTo>
                  <a:pt x="400695" y="658452"/>
                  <a:pt x="450166" y="607522"/>
                  <a:pt x="481882" y="669450"/>
                </a:cubicBezTo>
                <a:cubicBezTo>
                  <a:pt x="498187" y="701285"/>
                  <a:pt x="446939" y="774624"/>
                  <a:pt x="441566" y="809912"/>
                </a:cubicBezTo>
                <a:cubicBezTo>
                  <a:pt x="391201" y="1141253"/>
                  <a:pt x="963241" y="933000"/>
                  <a:pt x="694273" y="729617"/>
                </a:cubicBezTo>
                <a:lnTo>
                  <a:pt x="694294" y="729617"/>
                </a:lnTo>
              </a:path>
            </a:pathLst>
          </a:custGeom>
          <a:solidFill>
            <a:srgbClr val="FF7733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1" y="4248407"/>
            <a:ext cx="4206240" cy="693180"/>
          </a:xfrm>
          <a:custGeom>
            <a:avLst/>
            <a:gdLst/>
            <a:ahLst/>
            <a:cxnLst/>
            <a:rect l="l" t="t" r="r" b="b"/>
            <a:pathLst>
              <a:path w="4206240" h="693180">
                <a:moveTo>
                  <a:pt x="124757" y="693180"/>
                </a:moveTo>
                <a:cubicBezTo>
                  <a:pt x="55859" y="693180"/>
                  <a:pt x="0" y="637317"/>
                  <a:pt x="0" y="568408"/>
                </a:cubicBezTo>
                <a:lnTo>
                  <a:pt x="0" y="124772"/>
                </a:lnTo>
                <a:cubicBezTo>
                  <a:pt x="0" y="55863"/>
                  <a:pt x="55859" y="0"/>
                  <a:pt x="124757" y="0"/>
                </a:cubicBezTo>
                <a:lnTo>
                  <a:pt x="4081441" y="0"/>
                </a:lnTo>
                <a:cubicBezTo>
                  <a:pt x="4150339" y="0"/>
                  <a:pt x="4206198" y="55863"/>
                  <a:pt x="4206198" y="124772"/>
                </a:cubicBezTo>
                <a:lnTo>
                  <a:pt x="4206198" y="568408"/>
                </a:lnTo>
                <a:cubicBezTo>
                  <a:pt x="4206198" y="637317"/>
                  <a:pt x="4150339" y="693180"/>
                  <a:pt x="4081441" y="693180"/>
                </a:cubicBezTo>
                <a:lnTo>
                  <a:pt x="124757" y="693180"/>
                </a:lnTo>
              </a:path>
            </a:pathLst>
          </a:custGeom>
          <a:solidFill>
            <a:srgbClr val="F94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1" y="2604005"/>
            <a:ext cx="2926080" cy="685316"/>
          </a:xfrm>
          <a:custGeom>
            <a:avLst/>
            <a:gdLst/>
            <a:ahLst/>
            <a:cxnLst/>
            <a:rect l="l" t="t" r="r" b="b"/>
            <a:pathLst>
              <a:path w="2926080" h="685316">
                <a:moveTo>
                  <a:pt x="123364" y="685316"/>
                </a:moveTo>
                <a:cubicBezTo>
                  <a:pt x="55244" y="685316"/>
                  <a:pt x="0" y="630086"/>
                  <a:pt x="0" y="561959"/>
                </a:cubicBezTo>
                <a:lnTo>
                  <a:pt x="0" y="123357"/>
                </a:lnTo>
                <a:cubicBezTo>
                  <a:pt x="0" y="55230"/>
                  <a:pt x="55215" y="0"/>
                  <a:pt x="123364" y="0"/>
                </a:cubicBezTo>
                <a:lnTo>
                  <a:pt x="2802716" y="0"/>
                </a:lnTo>
                <a:cubicBezTo>
                  <a:pt x="2870836" y="0"/>
                  <a:pt x="2926080" y="55230"/>
                  <a:pt x="2926080" y="123357"/>
                </a:cubicBezTo>
                <a:lnTo>
                  <a:pt x="2926080" y="561959"/>
                </a:lnTo>
                <a:cubicBezTo>
                  <a:pt x="2926080" y="630086"/>
                  <a:pt x="2870865" y="685316"/>
                  <a:pt x="2802716" y="685316"/>
                </a:cubicBezTo>
                <a:lnTo>
                  <a:pt x="123364" y="685316"/>
                </a:lnTo>
              </a:path>
            </a:pathLst>
          </a:custGeom>
          <a:solidFill>
            <a:srgbClr val="FFCAB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85801" y="3422274"/>
            <a:ext cx="3566160" cy="693180"/>
          </a:xfrm>
          <a:custGeom>
            <a:avLst/>
            <a:gdLst/>
            <a:ahLst/>
            <a:cxnLst/>
            <a:rect l="l" t="t" r="r" b="b"/>
            <a:pathLst>
              <a:path w="3566160" h="693180">
                <a:moveTo>
                  <a:pt x="124780" y="693180"/>
                </a:moveTo>
                <a:cubicBezTo>
                  <a:pt x="55882" y="693180"/>
                  <a:pt x="0" y="637317"/>
                  <a:pt x="0" y="568408"/>
                </a:cubicBezTo>
                <a:lnTo>
                  <a:pt x="0" y="124772"/>
                </a:lnTo>
                <a:cubicBezTo>
                  <a:pt x="0" y="55863"/>
                  <a:pt x="55846" y="0"/>
                  <a:pt x="124780" y="0"/>
                </a:cubicBezTo>
                <a:lnTo>
                  <a:pt x="3441380" y="0"/>
                </a:lnTo>
                <a:cubicBezTo>
                  <a:pt x="3510278" y="0"/>
                  <a:pt x="3566160" y="55863"/>
                  <a:pt x="3566160" y="124772"/>
                </a:cubicBezTo>
                <a:lnTo>
                  <a:pt x="3566160" y="568408"/>
                </a:lnTo>
                <a:cubicBezTo>
                  <a:pt x="3566160" y="637317"/>
                  <a:pt x="3510314" y="693180"/>
                  <a:pt x="3441380" y="693180"/>
                </a:cubicBezTo>
                <a:lnTo>
                  <a:pt x="124780" y="693180"/>
                </a:lnTo>
              </a:path>
            </a:pathLst>
          </a:custGeom>
          <a:solidFill>
            <a:srgbClr val="FFB09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85801" y="5074540"/>
            <a:ext cx="4846320" cy="689721"/>
          </a:xfrm>
          <a:custGeom>
            <a:avLst/>
            <a:gdLst/>
            <a:ahLst/>
            <a:cxnLst/>
            <a:rect l="l" t="t" r="r" b="b"/>
            <a:pathLst>
              <a:path w="4846320" h="689721">
                <a:moveTo>
                  <a:pt x="124163" y="689721"/>
                </a:moveTo>
                <a:cubicBezTo>
                  <a:pt x="55587" y="689721"/>
                  <a:pt x="0" y="634136"/>
                  <a:pt x="0" y="565571"/>
                </a:cubicBezTo>
                <a:lnTo>
                  <a:pt x="0" y="124150"/>
                </a:lnTo>
                <a:cubicBezTo>
                  <a:pt x="0" y="55585"/>
                  <a:pt x="55587" y="0"/>
                  <a:pt x="124163" y="0"/>
                </a:cubicBezTo>
                <a:lnTo>
                  <a:pt x="4722206" y="0"/>
                </a:lnTo>
                <a:cubicBezTo>
                  <a:pt x="4790781" y="0"/>
                  <a:pt x="4846369" y="55585"/>
                  <a:pt x="4846369" y="124150"/>
                </a:cubicBezTo>
                <a:lnTo>
                  <a:pt x="4846369" y="565571"/>
                </a:lnTo>
                <a:cubicBezTo>
                  <a:pt x="4846369" y="634136"/>
                  <a:pt x="4790781" y="689721"/>
                  <a:pt x="4722206" y="689721"/>
                </a:cubicBezTo>
                <a:lnTo>
                  <a:pt x="124163" y="689721"/>
                </a:lnTo>
              </a:path>
            </a:pathLst>
          </a:custGeom>
          <a:solidFill>
            <a:srgbClr val="A62B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1" y="1797043"/>
            <a:ext cx="2286000" cy="674009"/>
          </a:xfrm>
          <a:custGeom>
            <a:avLst/>
            <a:gdLst/>
            <a:ahLst/>
            <a:cxnLst/>
            <a:rect l="l" t="t" r="r" b="b"/>
            <a:pathLst>
              <a:path w="2286000" h="674009">
                <a:moveTo>
                  <a:pt x="121318" y="674009"/>
                </a:moveTo>
                <a:cubicBezTo>
                  <a:pt x="54315" y="674009"/>
                  <a:pt x="0" y="619691"/>
                  <a:pt x="0" y="552687"/>
                </a:cubicBezTo>
                <a:lnTo>
                  <a:pt x="0" y="121322"/>
                </a:lnTo>
                <a:cubicBezTo>
                  <a:pt x="0" y="54318"/>
                  <a:pt x="54315" y="0"/>
                  <a:pt x="121318" y="0"/>
                </a:cubicBezTo>
                <a:lnTo>
                  <a:pt x="2164682" y="0"/>
                </a:lnTo>
                <a:cubicBezTo>
                  <a:pt x="2231685" y="0"/>
                  <a:pt x="2286000" y="54318"/>
                  <a:pt x="2286000" y="121322"/>
                </a:cubicBezTo>
                <a:lnTo>
                  <a:pt x="2286000" y="552687"/>
                </a:lnTo>
                <a:cubicBezTo>
                  <a:pt x="2286000" y="619691"/>
                  <a:pt x="2231685" y="674009"/>
                  <a:pt x="2164682" y="674009"/>
                </a:cubicBezTo>
                <a:lnTo>
                  <a:pt x="121318" y="674009"/>
                </a:lnTo>
              </a:path>
            </a:pathLst>
          </a:custGeom>
          <a:solidFill>
            <a:srgbClr val="FFE5D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984243" y="5074540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Climate Regulation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forests help regulate local and global climates.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344163" y="4248407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Carbon Storage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forests of the Congo Basin store approximately 8% of the world's carbon.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704083" y="3422274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Species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Notable species include the African forest elephant.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064003" y="2604005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Biodiversity Richness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Congo Basin is home to over 10,000 species of tropical plants.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413763" y="1797043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Congo Basin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Congo Basin is the second-largest rainforest in the world.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7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8" name="Text 16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Forests of Africa: Biodiversity Hotspots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-933347" y="5806470"/>
            <a:ext cx="1479468" cy="1247404"/>
          </a:xfrm>
          <a:custGeom>
            <a:avLst/>
            <a:gdLst/>
            <a:ahLst/>
            <a:cxnLst/>
            <a:rect l="l" t="t" r="r" b="b"/>
            <a:pathLst>
              <a:path w="1479468" h="1247404">
                <a:moveTo>
                  <a:pt x="1478580" y="374396"/>
                </a:moveTo>
                <a:cubicBezTo>
                  <a:pt x="1490194" y="229672"/>
                  <a:pt x="1386557" y="64566"/>
                  <a:pt x="1249011" y="15992"/>
                </a:cubicBezTo>
                <a:cubicBezTo>
                  <a:pt x="1109527" y="-33543"/>
                  <a:pt x="971981" y="37360"/>
                  <a:pt x="896439" y="153917"/>
                </a:cubicBezTo>
                <a:cubicBezTo>
                  <a:pt x="862530" y="124778"/>
                  <a:pt x="821859" y="109235"/>
                  <a:pt x="778259" y="106329"/>
                </a:cubicBezTo>
                <a:cubicBezTo>
                  <a:pt x="768584" y="101476"/>
                  <a:pt x="758893" y="97584"/>
                  <a:pt x="748241" y="93705"/>
                </a:cubicBezTo>
                <a:cubicBezTo>
                  <a:pt x="697865" y="63593"/>
                  <a:pt x="638790" y="49023"/>
                  <a:pt x="578738" y="58740"/>
                </a:cubicBezTo>
                <a:cubicBezTo>
                  <a:pt x="429563" y="83988"/>
                  <a:pt x="322051" y="233564"/>
                  <a:pt x="349169" y="383140"/>
                </a:cubicBezTo>
                <a:cubicBezTo>
                  <a:pt x="352069" y="401589"/>
                  <a:pt x="357883" y="420051"/>
                  <a:pt x="363698" y="436554"/>
                </a:cubicBezTo>
                <a:cubicBezTo>
                  <a:pt x="361759" y="449178"/>
                  <a:pt x="360798" y="461801"/>
                  <a:pt x="360798" y="474438"/>
                </a:cubicBezTo>
                <a:cubicBezTo>
                  <a:pt x="319151" y="479290"/>
                  <a:pt x="277504" y="487061"/>
                  <a:pt x="237780" y="502604"/>
                </a:cubicBezTo>
                <a:cubicBezTo>
                  <a:pt x="114762" y="551165"/>
                  <a:pt x="25654" y="664804"/>
                  <a:pt x="4349" y="794958"/>
                </a:cubicBezTo>
                <a:cubicBezTo>
                  <a:pt x="-31483" y="1016410"/>
                  <a:pt x="159324" y="1290302"/>
                  <a:pt x="404383" y="1241741"/>
                </a:cubicBezTo>
                <a:cubicBezTo>
                  <a:pt x="517710" y="1219400"/>
                  <a:pt x="598104" y="1131982"/>
                  <a:pt x="639751" y="1027087"/>
                </a:cubicBezTo>
                <a:cubicBezTo>
                  <a:pt x="653318" y="992123"/>
                  <a:pt x="665908" y="949387"/>
                  <a:pt x="673646" y="910542"/>
                </a:cubicBezTo>
                <a:cubicBezTo>
                  <a:pt x="685275" y="912488"/>
                  <a:pt x="698827" y="914434"/>
                  <a:pt x="701741" y="915395"/>
                </a:cubicBezTo>
                <a:cubicBezTo>
                  <a:pt x="796664" y="932871"/>
                  <a:pt x="891586" y="955212"/>
                  <a:pt x="982633" y="909569"/>
                </a:cubicBezTo>
                <a:cubicBezTo>
                  <a:pt x="1086284" y="857116"/>
                  <a:pt x="1113403" y="759020"/>
                  <a:pt x="1095960" y="662870"/>
                </a:cubicBezTo>
                <a:cubicBezTo>
                  <a:pt x="1108550" y="655099"/>
                  <a:pt x="1120179" y="646355"/>
                  <a:pt x="1131793" y="636650"/>
                </a:cubicBezTo>
                <a:cubicBezTo>
                  <a:pt x="1139545" y="637623"/>
                  <a:pt x="1148259" y="638596"/>
                  <a:pt x="1156973" y="639569"/>
                </a:cubicBezTo>
                <a:cubicBezTo>
                  <a:pt x="1316800" y="648313"/>
                  <a:pt x="1464022" y="541473"/>
                  <a:pt x="1478565" y="374408"/>
                </a:cubicBezTo>
                <a:lnTo>
                  <a:pt x="1478580" y="374396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1" y="1755846"/>
            <a:ext cx="3931920" cy="210312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781186" y="1755846"/>
            <a:ext cx="3931920" cy="2103120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1" y="4040906"/>
            <a:ext cx="3931920" cy="21031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781186" y="4040906"/>
            <a:ext cx="3931920" cy="210312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85800" y="463445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Wetlands: Africa's Vital Water Ecosystems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032646" y="4677986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Wetlands are vital for the livelihoods of many local communities.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offer resources and opportunities for sustainable development.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032646" y="431265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Impact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37261" y="4677986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Africa's wetlands are home to a wide variety of aquatic species.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play a key role in maintaining ecological balance.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37261" y="431265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Aquatic Biodiversity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32646" y="2387116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Lake Victoria is the largest lake in Africa.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It provides essential resources like fish and water for local communities.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32646" y="202178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Lake Victoria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35242" y="2384425"/>
            <a:ext cx="3433038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Okavango Delta is one of the largest inland deltas in the world.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It supports a rich diversity of wildlife and is crucial for migratory birds.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935242" y="2016525"/>
            <a:ext cx="343303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Okavango Delta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650" dirty="0"/>
          </a:p>
        </p:txBody>
      </p:sp>
      <p:sp>
        <p:nvSpPr>
          <p:cNvPr id="19" name="Text 17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20" name="Text 18"/>
          <p:cNvSpPr/>
          <p:nvPr/>
        </p:nvSpPr>
        <p:spPr>
          <a:xfrm>
            <a:off x="10823017" y="1768033"/>
            <a:ext cx="212956" cy="177514"/>
          </a:xfrm>
          <a:custGeom>
            <a:avLst/>
            <a:gdLst/>
            <a:ahLst/>
            <a:cxnLst/>
            <a:rect l="l" t="t" r="r" b="b"/>
            <a:pathLst>
              <a:path w="212956" h="177514">
                <a:moveTo>
                  <a:pt x="187527" y="52601"/>
                </a:moveTo>
                <a:cubicBezTo>
                  <a:pt x="182836" y="29009"/>
                  <a:pt x="167034" y="9169"/>
                  <a:pt x="138383" y="5849"/>
                </a:cubicBezTo>
                <a:cubicBezTo>
                  <a:pt x="131824" y="5077"/>
                  <a:pt x="126641" y="11345"/>
                  <a:pt x="124605" y="17382"/>
                </a:cubicBezTo>
                <a:cubicBezTo>
                  <a:pt x="124366" y="18092"/>
                  <a:pt x="124253" y="18772"/>
                  <a:pt x="124058" y="19482"/>
                </a:cubicBezTo>
                <a:cubicBezTo>
                  <a:pt x="105603" y="14634"/>
                  <a:pt x="86797" y="12751"/>
                  <a:pt x="70278" y="14586"/>
                </a:cubicBezTo>
                <a:cubicBezTo>
                  <a:pt x="68186" y="6204"/>
                  <a:pt x="60965" y="-1331"/>
                  <a:pt x="50994" y="197"/>
                </a:cubicBezTo>
                <a:cubicBezTo>
                  <a:pt x="-19132" y="10974"/>
                  <a:pt x="-9892" y="111656"/>
                  <a:pt x="36290" y="147214"/>
                </a:cubicBezTo>
                <a:cubicBezTo>
                  <a:pt x="84899" y="184611"/>
                  <a:pt x="207628" y="202829"/>
                  <a:pt x="212867" y="108028"/>
                </a:cubicBezTo>
                <a:cubicBezTo>
                  <a:pt x="214061" y="86320"/>
                  <a:pt x="203709" y="67606"/>
                  <a:pt x="187529" y="52599"/>
                </a:cubicBezTo>
                <a:lnTo>
                  <a:pt x="187527" y="52601"/>
                </a:lnTo>
                <a:moveTo>
                  <a:pt x="135263" y="76455"/>
                </a:moveTo>
                <a:cubicBezTo>
                  <a:pt x="135080" y="75543"/>
                  <a:pt x="134997" y="74849"/>
                  <a:pt x="134827" y="73984"/>
                </a:cubicBezTo>
                <a:cubicBezTo>
                  <a:pt x="138170" y="75451"/>
                  <a:pt x="141273" y="76887"/>
                  <a:pt x="143816" y="78168"/>
                </a:cubicBezTo>
                <a:cubicBezTo>
                  <a:pt x="146358" y="79450"/>
                  <a:pt x="148535" y="80563"/>
                  <a:pt x="150530" y="81672"/>
                </a:cubicBezTo>
                <a:cubicBezTo>
                  <a:pt x="148198" y="86783"/>
                  <a:pt x="144772" y="90690"/>
                  <a:pt x="140655" y="93577"/>
                </a:cubicBezTo>
                <a:cubicBezTo>
                  <a:pt x="142804" y="87601"/>
                  <a:pt x="141905" y="80485"/>
                  <a:pt x="135263" y="76455"/>
                </a:cubicBezTo>
                <a:lnTo>
                  <a:pt x="135263" y="76455"/>
                </a:lnTo>
                <a:moveTo>
                  <a:pt x="98437" y="61974"/>
                </a:moveTo>
                <a:cubicBezTo>
                  <a:pt x="98030" y="75607"/>
                  <a:pt x="103984" y="89627"/>
                  <a:pt x="119519" y="100095"/>
                </a:cubicBezTo>
                <a:cubicBezTo>
                  <a:pt x="113746" y="100341"/>
                  <a:pt x="107875" y="99740"/>
                  <a:pt x="102413" y="98320"/>
                </a:cubicBezTo>
                <a:cubicBezTo>
                  <a:pt x="90643" y="95277"/>
                  <a:pt x="46316" y="73956"/>
                  <a:pt x="71119" y="62840"/>
                </a:cubicBezTo>
                <a:cubicBezTo>
                  <a:pt x="78170" y="59675"/>
                  <a:pt x="88030" y="59968"/>
                  <a:pt x="98437" y="61975"/>
                </a:cubicBezTo>
                <a:lnTo>
                  <a:pt x="98437" y="6197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1067120" y="1500709"/>
            <a:ext cx="234453" cy="208891"/>
          </a:xfrm>
          <a:custGeom>
            <a:avLst/>
            <a:gdLst/>
            <a:ahLst/>
            <a:cxnLst/>
            <a:rect l="l" t="t" r="r" b="b"/>
            <a:pathLst>
              <a:path w="234453" h="208891">
                <a:moveTo>
                  <a:pt x="154244" y="3039"/>
                </a:moveTo>
                <a:cubicBezTo>
                  <a:pt x="131472" y="-3618"/>
                  <a:pt x="108838" y="1053"/>
                  <a:pt x="90984" y="13250"/>
                </a:cubicBezTo>
                <a:cubicBezTo>
                  <a:pt x="78216" y="15166"/>
                  <a:pt x="65654" y="20764"/>
                  <a:pt x="54928" y="28451"/>
                </a:cubicBezTo>
                <a:cubicBezTo>
                  <a:pt x="52843" y="29932"/>
                  <a:pt x="51301" y="31672"/>
                  <a:pt x="50161" y="33556"/>
                </a:cubicBezTo>
                <a:cubicBezTo>
                  <a:pt x="22707" y="49541"/>
                  <a:pt x="1810" y="73822"/>
                  <a:pt x="87" y="111565"/>
                </a:cubicBezTo>
                <a:cubicBezTo>
                  <a:pt x="-2790" y="174560"/>
                  <a:pt x="64960" y="199188"/>
                  <a:pt x="114200" y="207095"/>
                </a:cubicBezTo>
                <a:cubicBezTo>
                  <a:pt x="165039" y="215262"/>
                  <a:pt x="220046" y="196159"/>
                  <a:pt x="232233" y="138284"/>
                </a:cubicBezTo>
                <a:cubicBezTo>
                  <a:pt x="244056" y="82121"/>
                  <a:pt x="207292" y="18589"/>
                  <a:pt x="154244" y="3039"/>
                </a:cubicBezTo>
                <a:lnTo>
                  <a:pt x="154244" y="3039"/>
                </a:lnTo>
                <a:moveTo>
                  <a:pt x="145963" y="91156"/>
                </a:moveTo>
                <a:cubicBezTo>
                  <a:pt x="148812" y="86573"/>
                  <a:pt x="150493" y="81553"/>
                  <a:pt x="151508" y="76404"/>
                </a:cubicBezTo>
                <a:cubicBezTo>
                  <a:pt x="152092" y="77766"/>
                  <a:pt x="152577" y="79232"/>
                  <a:pt x="152870" y="80858"/>
                </a:cubicBezTo>
                <a:cubicBezTo>
                  <a:pt x="156108" y="99626"/>
                  <a:pt x="135739" y="111086"/>
                  <a:pt x="118856" y="109839"/>
                </a:cubicBezTo>
                <a:cubicBezTo>
                  <a:pt x="129027" y="108387"/>
                  <a:pt x="138822" y="102645"/>
                  <a:pt x="145963" y="91156"/>
                </a:cubicBezTo>
                <a:moveTo>
                  <a:pt x="79953" y="155037"/>
                </a:moveTo>
                <a:cubicBezTo>
                  <a:pt x="48274" y="143072"/>
                  <a:pt x="24557" y="119559"/>
                  <a:pt x="46912" y="84269"/>
                </a:cubicBezTo>
                <a:cubicBezTo>
                  <a:pt x="49608" y="80018"/>
                  <a:pt x="52846" y="76320"/>
                  <a:pt x="56318" y="72897"/>
                </a:cubicBezTo>
                <a:cubicBezTo>
                  <a:pt x="56137" y="74810"/>
                  <a:pt x="55872" y="76696"/>
                  <a:pt x="55816" y="78641"/>
                </a:cubicBezTo>
                <a:cubicBezTo>
                  <a:pt x="54259" y="128059"/>
                  <a:pt x="97249" y="160303"/>
                  <a:pt x="142142" y="147845"/>
                </a:cubicBezTo>
                <a:cubicBezTo>
                  <a:pt x="166429" y="141100"/>
                  <a:pt x="185047" y="121286"/>
                  <a:pt x="190563" y="98296"/>
                </a:cubicBezTo>
                <a:cubicBezTo>
                  <a:pt x="190631" y="98572"/>
                  <a:pt x="190730" y="98862"/>
                  <a:pt x="190800" y="99138"/>
                </a:cubicBezTo>
                <a:cubicBezTo>
                  <a:pt x="208640" y="176668"/>
                  <a:pt x="125289" y="172170"/>
                  <a:pt x="79953" y="155039"/>
                </a:cubicBezTo>
                <a:lnTo>
                  <a:pt x="79953" y="155037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0692126" y="1394580"/>
            <a:ext cx="202771" cy="236771"/>
          </a:xfrm>
          <a:custGeom>
            <a:avLst/>
            <a:gdLst/>
            <a:ahLst/>
            <a:cxnLst/>
            <a:rect l="l" t="t" r="r" b="b"/>
            <a:pathLst>
              <a:path w="202771" h="236771">
                <a:moveTo>
                  <a:pt x="202004" y="99375"/>
                </a:moveTo>
                <a:cubicBezTo>
                  <a:pt x="198667" y="66992"/>
                  <a:pt x="183110" y="40355"/>
                  <a:pt x="162383" y="22749"/>
                </a:cubicBezTo>
                <a:cubicBezTo>
                  <a:pt x="161665" y="20990"/>
                  <a:pt x="160974" y="19245"/>
                  <a:pt x="160136" y="17469"/>
                </a:cubicBezTo>
                <a:cubicBezTo>
                  <a:pt x="156040" y="8867"/>
                  <a:pt x="148887" y="7167"/>
                  <a:pt x="142666" y="9530"/>
                </a:cubicBezTo>
                <a:cubicBezTo>
                  <a:pt x="106394" y="-8815"/>
                  <a:pt x="62265" y="-2299"/>
                  <a:pt x="35832" y="43365"/>
                </a:cubicBezTo>
                <a:cubicBezTo>
                  <a:pt x="29116" y="54978"/>
                  <a:pt x="25421" y="67177"/>
                  <a:pt x="24091" y="79283"/>
                </a:cubicBezTo>
                <a:cubicBezTo>
                  <a:pt x="14904" y="89599"/>
                  <a:pt x="7391" y="101551"/>
                  <a:pt x="3257" y="115883"/>
                </a:cubicBezTo>
                <a:cubicBezTo>
                  <a:pt x="-8922" y="158149"/>
                  <a:pt x="14770" y="200076"/>
                  <a:pt x="45883" y="220815"/>
                </a:cubicBezTo>
                <a:cubicBezTo>
                  <a:pt x="120274" y="270416"/>
                  <a:pt x="212109" y="197249"/>
                  <a:pt x="202005" y="99375"/>
                </a:cubicBezTo>
                <a:lnTo>
                  <a:pt x="202004" y="99375"/>
                </a:lnTo>
                <a:moveTo>
                  <a:pt x="114730" y="82614"/>
                </a:moveTo>
                <a:cubicBezTo>
                  <a:pt x="106899" y="90785"/>
                  <a:pt x="97565" y="90629"/>
                  <a:pt x="89055" y="76941"/>
                </a:cubicBezTo>
                <a:cubicBezTo>
                  <a:pt x="97446" y="69265"/>
                  <a:pt x="107296" y="72440"/>
                  <a:pt x="114730" y="82614"/>
                </a:cubicBezTo>
                <a:moveTo>
                  <a:pt x="122496" y="117907"/>
                </a:moveTo>
                <a:cubicBezTo>
                  <a:pt x="108109" y="151896"/>
                  <a:pt x="64698" y="136887"/>
                  <a:pt x="59286" y="100365"/>
                </a:cubicBezTo>
                <a:cubicBezTo>
                  <a:pt x="59233" y="100071"/>
                  <a:pt x="59286" y="99808"/>
                  <a:pt x="59260" y="99531"/>
                </a:cubicBezTo>
                <a:cubicBezTo>
                  <a:pt x="77197" y="120318"/>
                  <a:pt x="101369" y="124733"/>
                  <a:pt x="122496" y="117910"/>
                </a:cubicBezTo>
                <a:lnTo>
                  <a:pt x="122496" y="117907"/>
                </a:lnTo>
                <a:moveTo>
                  <a:pt x="76118" y="188974"/>
                </a:moveTo>
                <a:cubicBezTo>
                  <a:pt x="54207" y="181393"/>
                  <a:pt x="33159" y="159650"/>
                  <a:pt x="33822" y="133783"/>
                </a:cubicBezTo>
                <a:cubicBezTo>
                  <a:pt x="55281" y="177780"/>
                  <a:pt x="105780" y="201700"/>
                  <a:pt x="143633" y="154692"/>
                </a:cubicBezTo>
                <a:cubicBezTo>
                  <a:pt x="157010" y="138061"/>
                  <a:pt x="162580" y="120533"/>
                  <a:pt x="162592" y="104103"/>
                </a:cubicBezTo>
                <a:cubicBezTo>
                  <a:pt x="169279" y="160794"/>
                  <a:pt x="123356" y="205314"/>
                  <a:pt x="76116" y="188976"/>
                </a:cubicBezTo>
                <a:lnTo>
                  <a:pt x="76118" y="18897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11037549" y="1167561"/>
            <a:ext cx="263855" cy="208994"/>
          </a:xfrm>
          <a:custGeom>
            <a:avLst/>
            <a:gdLst/>
            <a:ahLst/>
            <a:cxnLst/>
            <a:rect l="l" t="t" r="r" b="b"/>
            <a:pathLst>
              <a:path w="263855" h="208994">
                <a:moveTo>
                  <a:pt x="168363" y="4727"/>
                </a:moveTo>
                <a:cubicBezTo>
                  <a:pt x="116988" y="-5446"/>
                  <a:pt x="53592" y="-3110"/>
                  <a:pt x="26417" y="51674"/>
                </a:cubicBezTo>
                <a:cubicBezTo>
                  <a:pt x="25858" y="52813"/>
                  <a:pt x="25541" y="54086"/>
                  <a:pt x="25024" y="55254"/>
                </a:cubicBezTo>
                <a:cubicBezTo>
                  <a:pt x="6100" y="72830"/>
                  <a:pt x="-3913" y="100282"/>
                  <a:pt x="1425" y="129351"/>
                </a:cubicBezTo>
                <a:cubicBezTo>
                  <a:pt x="11713" y="185302"/>
                  <a:pt x="70059" y="212783"/>
                  <a:pt x="119685" y="208574"/>
                </a:cubicBezTo>
                <a:cubicBezTo>
                  <a:pt x="172896" y="204064"/>
                  <a:pt x="239235" y="169300"/>
                  <a:pt x="258689" y="113948"/>
                </a:cubicBezTo>
                <a:cubicBezTo>
                  <a:pt x="282159" y="47132"/>
                  <a:pt x="221016" y="15142"/>
                  <a:pt x="168363" y="4727"/>
                </a:cubicBezTo>
                <a:lnTo>
                  <a:pt x="168363" y="4727"/>
                </a:lnTo>
                <a:moveTo>
                  <a:pt x="64811" y="71317"/>
                </a:moveTo>
                <a:cubicBezTo>
                  <a:pt x="65600" y="88221"/>
                  <a:pt x="73375" y="105078"/>
                  <a:pt x="88410" y="115041"/>
                </a:cubicBezTo>
                <a:cubicBezTo>
                  <a:pt x="90748" y="116600"/>
                  <a:pt x="93072" y="117768"/>
                  <a:pt x="95381" y="118861"/>
                </a:cubicBezTo>
                <a:cubicBezTo>
                  <a:pt x="69716" y="123777"/>
                  <a:pt x="52254" y="95560"/>
                  <a:pt x="64808" y="71317"/>
                </a:cubicBezTo>
                <a:lnTo>
                  <a:pt x="64811" y="71317"/>
                </a:lnTo>
                <a:moveTo>
                  <a:pt x="181419" y="140156"/>
                </a:moveTo>
                <a:cubicBezTo>
                  <a:pt x="162366" y="153297"/>
                  <a:pt x="139556" y="162543"/>
                  <a:pt x="116859" y="164955"/>
                </a:cubicBezTo>
                <a:cubicBezTo>
                  <a:pt x="107260" y="165975"/>
                  <a:pt x="97822" y="165766"/>
                  <a:pt x="88811" y="164071"/>
                </a:cubicBezTo>
                <a:cubicBezTo>
                  <a:pt x="127202" y="161975"/>
                  <a:pt x="166184" y="134147"/>
                  <a:pt x="173184" y="93928"/>
                </a:cubicBezTo>
                <a:cubicBezTo>
                  <a:pt x="176068" y="77386"/>
                  <a:pt x="171878" y="60888"/>
                  <a:pt x="163284" y="47477"/>
                </a:cubicBezTo>
                <a:cubicBezTo>
                  <a:pt x="176986" y="50564"/>
                  <a:pt x="189179" y="55390"/>
                  <a:pt x="197400" y="61532"/>
                </a:cubicBezTo>
                <a:cubicBezTo>
                  <a:pt x="229694" y="85627"/>
                  <a:pt x="207730" y="121994"/>
                  <a:pt x="181419" y="140155"/>
                </a:cubicBezTo>
                <a:lnTo>
                  <a:pt x="181419" y="140156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0812788" y="983741"/>
            <a:ext cx="171854" cy="119399"/>
          </a:xfrm>
          <a:custGeom>
            <a:avLst/>
            <a:gdLst/>
            <a:ahLst/>
            <a:cxnLst/>
            <a:rect l="l" t="t" r="r" b="b"/>
            <a:pathLst>
              <a:path w="171854" h="119399">
                <a:moveTo>
                  <a:pt x="170534" y="60242"/>
                </a:moveTo>
                <a:cubicBezTo>
                  <a:pt x="163560" y="34253"/>
                  <a:pt x="132915" y="23236"/>
                  <a:pt x="106032" y="17734"/>
                </a:cubicBezTo>
                <a:cubicBezTo>
                  <a:pt x="89792" y="11"/>
                  <a:pt x="62263" y="-7368"/>
                  <a:pt x="36110" y="9481"/>
                </a:cubicBezTo>
                <a:cubicBezTo>
                  <a:pt x="28165" y="14587"/>
                  <a:pt x="23241" y="21556"/>
                  <a:pt x="20423" y="29174"/>
                </a:cubicBezTo>
                <a:cubicBezTo>
                  <a:pt x="14166" y="34517"/>
                  <a:pt x="8837" y="41209"/>
                  <a:pt x="5034" y="49727"/>
                </a:cubicBezTo>
                <a:cubicBezTo>
                  <a:pt x="-5635" y="73599"/>
                  <a:pt x="273" y="102022"/>
                  <a:pt x="26493" y="112721"/>
                </a:cubicBezTo>
                <a:cubicBezTo>
                  <a:pt x="44136" y="119915"/>
                  <a:pt x="64045" y="117588"/>
                  <a:pt x="81039" y="109362"/>
                </a:cubicBezTo>
                <a:cubicBezTo>
                  <a:pt x="94609" y="117019"/>
                  <a:pt x="109500" y="121411"/>
                  <a:pt x="125754" y="118487"/>
                </a:cubicBezTo>
                <a:cubicBezTo>
                  <a:pt x="152206" y="113726"/>
                  <a:pt x="178049" y="88280"/>
                  <a:pt x="170536" y="60240"/>
                </a:cubicBezTo>
                <a:lnTo>
                  <a:pt x="170534" y="60242"/>
                </a:lnTo>
                <a:moveTo>
                  <a:pt x="53211" y="44821"/>
                </a:moveTo>
                <a:cubicBezTo>
                  <a:pt x="63476" y="42123"/>
                  <a:pt x="74629" y="42771"/>
                  <a:pt x="85595" y="44928"/>
                </a:cubicBezTo>
                <a:cubicBezTo>
                  <a:pt x="87039" y="51553"/>
                  <a:pt x="85556" y="59647"/>
                  <a:pt x="81873" y="67002"/>
                </a:cubicBezTo>
                <a:cubicBezTo>
                  <a:pt x="76707" y="67345"/>
                  <a:pt x="71581" y="66961"/>
                  <a:pt x="66604" y="65216"/>
                </a:cubicBezTo>
                <a:cubicBezTo>
                  <a:pt x="58078" y="62240"/>
                  <a:pt x="50499" y="54093"/>
                  <a:pt x="48853" y="46542"/>
                </a:cubicBezTo>
                <a:cubicBezTo>
                  <a:pt x="50296" y="45906"/>
                  <a:pt x="51726" y="45206"/>
                  <a:pt x="53209" y="44821"/>
                </a:cubicBezTo>
                <a:lnTo>
                  <a:pt x="53211" y="44821"/>
                </a:lnTo>
                <a:moveTo>
                  <a:pt x="112575" y="93413"/>
                </a:moveTo>
                <a:cubicBezTo>
                  <a:pt x="110646" y="93479"/>
                  <a:pt x="108730" y="93214"/>
                  <a:pt x="106828" y="92989"/>
                </a:cubicBezTo>
                <a:cubicBezTo>
                  <a:pt x="117240" y="89709"/>
                  <a:pt x="127358" y="84974"/>
                  <a:pt x="136732" y="79565"/>
                </a:cubicBezTo>
                <a:cubicBezTo>
                  <a:pt x="132240" y="87739"/>
                  <a:pt x="121571" y="93095"/>
                  <a:pt x="112575" y="93413"/>
                </a:cubicBez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11323596" y="804237"/>
            <a:ext cx="211627" cy="226351"/>
          </a:xfrm>
          <a:custGeom>
            <a:avLst/>
            <a:gdLst/>
            <a:ahLst/>
            <a:cxnLst/>
            <a:rect l="l" t="t" r="r" b="b"/>
            <a:pathLst>
              <a:path w="211627" h="226351">
                <a:moveTo>
                  <a:pt x="125806" y="5093"/>
                </a:moveTo>
                <a:cubicBezTo>
                  <a:pt x="122545" y="849"/>
                  <a:pt x="117083" y="-1657"/>
                  <a:pt x="111189" y="1259"/>
                </a:cubicBezTo>
                <a:cubicBezTo>
                  <a:pt x="109242" y="2209"/>
                  <a:pt x="107282" y="3237"/>
                  <a:pt x="105335" y="4217"/>
                </a:cubicBezTo>
                <a:cubicBezTo>
                  <a:pt x="83802" y="5788"/>
                  <a:pt x="62364" y="15376"/>
                  <a:pt x="44626" y="35501"/>
                </a:cubicBezTo>
                <a:cubicBezTo>
                  <a:pt x="38675" y="42267"/>
                  <a:pt x="34070" y="49227"/>
                  <a:pt x="30610" y="56246"/>
                </a:cubicBezTo>
                <a:cubicBezTo>
                  <a:pt x="20179" y="67948"/>
                  <a:pt x="11443" y="81371"/>
                  <a:pt x="5856" y="97648"/>
                </a:cubicBezTo>
                <a:cubicBezTo>
                  <a:pt x="-7739" y="137268"/>
                  <a:pt x="2552" y="178971"/>
                  <a:pt x="34461" y="203990"/>
                </a:cubicBezTo>
                <a:cubicBezTo>
                  <a:pt x="105293" y="259554"/>
                  <a:pt x="214643" y="205545"/>
                  <a:pt x="211563" y="108171"/>
                </a:cubicBezTo>
                <a:cubicBezTo>
                  <a:pt x="209813" y="52835"/>
                  <a:pt x="170148" y="12399"/>
                  <a:pt x="125806" y="5091"/>
                </a:cubicBezTo>
                <a:lnTo>
                  <a:pt x="125806" y="5093"/>
                </a:lnTo>
                <a:moveTo>
                  <a:pt x="84221" y="84861"/>
                </a:moveTo>
                <a:cubicBezTo>
                  <a:pt x="91810" y="79411"/>
                  <a:pt x="99960" y="74956"/>
                  <a:pt x="109157" y="72027"/>
                </a:cubicBezTo>
                <a:cubicBezTo>
                  <a:pt x="116983" y="69431"/>
                  <a:pt x="125006" y="68041"/>
                  <a:pt x="133211" y="67831"/>
                </a:cubicBezTo>
                <a:cubicBezTo>
                  <a:pt x="145671" y="64010"/>
                  <a:pt x="149381" y="66909"/>
                  <a:pt x="144342" y="76559"/>
                </a:cubicBezTo>
                <a:cubicBezTo>
                  <a:pt x="146247" y="89483"/>
                  <a:pt x="139651" y="101276"/>
                  <a:pt x="129670" y="109927"/>
                </a:cubicBezTo>
                <a:cubicBezTo>
                  <a:pt x="112854" y="105065"/>
                  <a:pt x="97649" y="96656"/>
                  <a:pt x="84221" y="84861"/>
                </a:cubicBezTo>
                <a:lnTo>
                  <a:pt x="84221" y="84861"/>
                </a:lnTo>
                <a:moveTo>
                  <a:pt x="60043" y="175983"/>
                </a:moveTo>
                <a:cubicBezTo>
                  <a:pt x="40694" y="164675"/>
                  <a:pt x="32098" y="146420"/>
                  <a:pt x="31928" y="126852"/>
                </a:cubicBezTo>
                <a:cubicBezTo>
                  <a:pt x="51614" y="163226"/>
                  <a:pt x="98646" y="183897"/>
                  <a:pt x="140438" y="156809"/>
                </a:cubicBezTo>
                <a:cubicBezTo>
                  <a:pt x="143225" y="157171"/>
                  <a:pt x="145970" y="157653"/>
                  <a:pt x="148810" y="157896"/>
                </a:cubicBezTo>
                <a:cubicBezTo>
                  <a:pt x="151413" y="158106"/>
                  <a:pt x="153684" y="157776"/>
                  <a:pt x="155755" y="157185"/>
                </a:cubicBezTo>
                <a:cubicBezTo>
                  <a:pt x="134165" y="184664"/>
                  <a:pt x="93575" y="195597"/>
                  <a:pt x="60043" y="175983"/>
                </a:cubicBezTo>
                <a:lnTo>
                  <a:pt x="60043" y="175983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11508830" y="1104537"/>
            <a:ext cx="231222" cy="202672"/>
          </a:xfrm>
          <a:custGeom>
            <a:avLst/>
            <a:gdLst/>
            <a:ahLst/>
            <a:cxnLst/>
            <a:rect l="l" t="t" r="r" b="b"/>
            <a:pathLst>
              <a:path w="231222" h="202672">
                <a:moveTo>
                  <a:pt x="185093" y="21530"/>
                </a:moveTo>
                <a:cubicBezTo>
                  <a:pt x="141739" y="1161"/>
                  <a:pt x="87263" y="-10804"/>
                  <a:pt x="43178" y="13684"/>
                </a:cubicBezTo>
                <a:cubicBezTo>
                  <a:pt x="13760" y="30026"/>
                  <a:pt x="-3626" y="62583"/>
                  <a:pt x="1219" y="96377"/>
                </a:cubicBezTo>
                <a:cubicBezTo>
                  <a:pt x="116" y="104192"/>
                  <a:pt x="-381" y="112228"/>
                  <a:pt x="335" y="120501"/>
                </a:cubicBezTo>
                <a:cubicBezTo>
                  <a:pt x="4833" y="172774"/>
                  <a:pt x="46973" y="195124"/>
                  <a:pt x="88519" y="196124"/>
                </a:cubicBezTo>
                <a:cubicBezTo>
                  <a:pt x="92133" y="196219"/>
                  <a:pt x="95805" y="195838"/>
                  <a:pt x="99446" y="195631"/>
                </a:cubicBezTo>
                <a:cubicBezTo>
                  <a:pt x="108760" y="207376"/>
                  <a:pt x="129470" y="203937"/>
                  <a:pt x="134645" y="188973"/>
                </a:cubicBezTo>
                <a:cubicBezTo>
                  <a:pt x="167097" y="178623"/>
                  <a:pt x="197441" y="157241"/>
                  <a:pt x="217104" y="126887"/>
                </a:cubicBezTo>
                <a:cubicBezTo>
                  <a:pt x="246756" y="81095"/>
                  <a:pt x="226651" y="41057"/>
                  <a:pt x="185091" y="21530"/>
                </a:cubicBezTo>
                <a:lnTo>
                  <a:pt x="185093" y="21530"/>
                </a:lnTo>
                <a:moveTo>
                  <a:pt x="93224" y="106743"/>
                </a:moveTo>
                <a:cubicBezTo>
                  <a:pt x="88836" y="102542"/>
                  <a:pt x="84863" y="98089"/>
                  <a:pt x="82047" y="92872"/>
                </a:cubicBezTo>
                <a:cubicBezTo>
                  <a:pt x="69919" y="70301"/>
                  <a:pt x="92630" y="50599"/>
                  <a:pt x="104318" y="74502"/>
                </a:cubicBezTo>
                <a:cubicBezTo>
                  <a:pt x="111271" y="88720"/>
                  <a:pt x="103779" y="100418"/>
                  <a:pt x="93224" y="106741"/>
                </a:cubicBezTo>
                <a:lnTo>
                  <a:pt x="93224" y="106743"/>
                </a:lnTo>
                <a:moveTo>
                  <a:pt x="176938" y="102082"/>
                </a:moveTo>
                <a:cubicBezTo>
                  <a:pt x="169458" y="115904"/>
                  <a:pt x="153372" y="126380"/>
                  <a:pt x="140856" y="133275"/>
                </a:cubicBezTo>
                <a:cubicBezTo>
                  <a:pt x="137695" y="135020"/>
                  <a:pt x="134328" y="136619"/>
                  <a:pt x="130881" y="138125"/>
                </a:cubicBezTo>
                <a:cubicBezTo>
                  <a:pt x="149108" y="119104"/>
                  <a:pt x="159277" y="92015"/>
                  <a:pt x="152019" y="63787"/>
                </a:cubicBezTo>
                <a:cubicBezTo>
                  <a:pt x="154350" y="64642"/>
                  <a:pt x="156752" y="65418"/>
                  <a:pt x="159041" y="66322"/>
                </a:cubicBezTo>
                <a:cubicBezTo>
                  <a:pt x="179532" y="74470"/>
                  <a:pt x="190074" y="77830"/>
                  <a:pt x="176938" y="102080"/>
                </a:cubicBezTo>
                <a:lnTo>
                  <a:pt x="176938" y="102082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433965" y="1454843"/>
            <a:ext cx="229331" cy="204886"/>
          </a:xfrm>
          <a:custGeom>
            <a:avLst/>
            <a:gdLst/>
            <a:ahLst/>
            <a:cxnLst/>
            <a:rect l="l" t="t" r="r" b="b"/>
            <a:pathLst>
              <a:path w="229331" h="204886">
                <a:moveTo>
                  <a:pt x="51604" y="25363"/>
                </a:moveTo>
                <a:cubicBezTo>
                  <a:pt x="44825" y="30815"/>
                  <a:pt x="39768" y="37265"/>
                  <a:pt x="35615" y="44098"/>
                </a:cubicBezTo>
                <a:cubicBezTo>
                  <a:pt x="7790" y="64277"/>
                  <a:pt x="-9671" y="103929"/>
                  <a:pt x="5765" y="142336"/>
                </a:cubicBezTo>
                <a:cubicBezTo>
                  <a:pt x="49636" y="251619"/>
                  <a:pt x="186570" y="202016"/>
                  <a:pt x="221362" y="113296"/>
                </a:cubicBezTo>
                <a:cubicBezTo>
                  <a:pt x="265217" y="1512"/>
                  <a:pt x="116785" y="-27037"/>
                  <a:pt x="51604" y="25361"/>
                </a:cubicBezTo>
                <a:lnTo>
                  <a:pt x="51604" y="25363"/>
                </a:lnTo>
                <a:moveTo>
                  <a:pt x="150861" y="101503"/>
                </a:moveTo>
                <a:cubicBezTo>
                  <a:pt x="140892" y="94131"/>
                  <a:pt x="130645" y="87159"/>
                  <a:pt x="120225" y="80449"/>
                </a:cubicBezTo>
                <a:cubicBezTo>
                  <a:pt x="137991" y="70190"/>
                  <a:pt x="158775" y="63109"/>
                  <a:pt x="165465" y="77808"/>
                </a:cubicBezTo>
                <a:cubicBezTo>
                  <a:pt x="168730" y="84948"/>
                  <a:pt x="160174" y="94209"/>
                  <a:pt x="150859" y="101503"/>
                </a:cubicBezTo>
                <a:lnTo>
                  <a:pt x="150861" y="101503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11290492" y="1805137"/>
            <a:ext cx="227837" cy="208542"/>
          </a:xfrm>
          <a:custGeom>
            <a:avLst/>
            <a:gdLst/>
            <a:ahLst/>
            <a:cxnLst/>
            <a:rect l="l" t="t" r="r" b="b"/>
            <a:pathLst>
              <a:path w="227837" h="208542">
                <a:moveTo>
                  <a:pt x="170844" y="26662"/>
                </a:moveTo>
                <a:cubicBezTo>
                  <a:pt x="139115" y="18533"/>
                  <a:pt x="86949" y="25822"/>
                  <a:pt x="67406" y="57923"/>
                </a:cubicBezTo>
                <a:cubicBezTo>
                  <a:pt x="50755" y="85256"/>
                  <a:pt x="62033" y="114198"/>
                  <a:pt x="82497" y="131807"/>
                </a:cubicBezTo>
                <a:cubicBezTo>
                  <a:pt x="84404" y="141734"/>
                  <a:pt x="88749" y="151502"/>
                  <a:pt x="95641" y="160646"/>
                </a:cubicBezTo>
                <a:cubicBezTo>
                  <a:pt x="74589" y="158254"/>
                  <a:pt x="54886" y="147748"/>
                  <a:pt x="44262" y="126472"/>
                </a:cubicBezTo>
                <a:cubicBezTo>
                  <a:pt x="26930" y="91792"/>
                  <a:pt x="39090" y="43154"/>
                  <a:pt x="72885" y="27588"/>
                </a:cubicBezTo>
                <a:cubicBezTo>
                  <a:pt x="86804" y="21167"/>
                  <a:pt x="76818" y="-4934"/>
                  <a:pt x="62500" y="820"/>
                </a:cubicBezTo>
                <a:cubicBezTo>
                  <a:pt x="-4678" y="27792"/>
                  <a:pt x="-22155" y="127096"/>
                  <a:pt x="32036" y="179154"/>
                </a:cubicBezTo>
                <a:cubicBezTo>
                  <a:pt x="92668" y="237415"/>
                  <a:pt x="210731" y="205531"/>
                  <a:pt x="226582" y="114531"/>
                </a:cubicBezTo>
                <a:cubicBezTo>
                  <a:pt x="233954" y="72256"/>
                  <a:pt x="207986" y="36197"/>
                  <a:pt x="170844" y="26662"/>
                </a:cubicBezTo>
                <a:lnTo>
                  <a:pt x="170844" y="26662"/>
                </a:lnTo>
                <a:moveTo>
                  <a:pt x="133396" y="161925"/>
                </a:moveTo>
                <a:cubicBezTo>
                  <a:pt x="134449" y="158117"/>
                  <a:pt x="135130" y="154006"/>
                  <a:pt x="135515" y="149754"/>
                </a:cubicBezTo>
                <a:cubicBezTo>
                  <a:pt x="140860" y="149546"/>
                  <a:pt x="146326" y="148778"/>
                  <a:pt x="151819" y="147431"/>
                </a:cubicBezTo>
                <a:cubicBezTo>
                  <a:pt x="150580" y="148801"/>
                  <a:pt x="149379" y="150056"/>
                  <a:pt x="148233" y="151147"/>
                </a:cubicBezTo>
                <a:cubicBezTo>
                  <a:pt x="143608" y="155537"/>
                  <a:pt x="138582" y="159022"/>
                  <a:pt x="133394" y="161925"/>
                </a:cubicBezTo>
                <a:lnTo>
                  <a:pt x="133396" y="161925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8889062" y="239194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6"/>
            <a:srcRect/>
            <a:stretch>
              <a:fillRect l="-37193" r="-3719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F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355273" y="3757517"/>
            <a:ext cx="7366618" cy="9525"/>
          </a:xfrm>
          <a:custGeom>
            <a:avLst/>
            <a:gdLst/>
            <a:ahLst/>
            <a:cxnLst/>
            <a:rect l="l" t="t" r="r" b="b"/>
            <a:pathLst>
              <a:path w="7366618" h="9525">
                <a:moveTo>
                  <a:pt x="0" y="0"/>
                </a:moveTo>
                <a:lnTo>
                  <a:pt x="7366618" y="9525"/>
                </a:lnTo>
              </a:path>
            </a:pathLst>
          </a:custGeom>
          <a:noFill/>
          <a:ln w="28575">
            <a:solidFill>
              <a:srgbClr val="01A059">
                <a:alpha val="20000"/>
              </a:srgbClr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55785" y="5679110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61978" y="5460175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42917" y="5386067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42686" y="5201718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51369" y="5054023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85850" y="4918892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247595" y="5157601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83704" y="5435147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53066" y="5700597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9</a:t>
            </a:r>
            <a:endParaRPr lang="en-US" sz="650" dirty="0"/>
          </a:p>
        </p:txBody>
      </p:sp>
      <p:sp>
        <p:nvSpPr>
          <p:cNvPr id="15" name="Text 13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 Rich Tapestry of African Wildlife</a:t>
            </a:r>
            <a:endParaRPr lang="en-US" sz="650" dirty="0"/>
          </a:p>
        </p:txBody>
      </p:sp>
      <p:sp>
        <p:nvSpPr>
          <p:cNvPr id="16" name="Text 14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Timeline of Ecosystem Changes in Africa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1837621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927621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801172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891172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722964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5812964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764613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7854613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721891" y="3429000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0" y="320040"/>
                </a:moveTo>
                <a:cubicBezTo>
                  <a:pt x="0" y="143288"/>
                  <a:pt x="143288" y="0"/>
                  <a:pt x="320040" y="0"/>
                </a:cubicBezTo>
                <a:cubicBezTo>
                  <a:pt x="496792" y="0"/>
                  <a:pt x="640080" y="143288"/>
                  <a:pt x="640080" y="320040"/>
                </a:cubicBezTo>
                <a:cubicBezTo>
                  <a:pt x="640080" y="496792"/>
                  <a:pt x="496792" y="640080"/>
                  <a:pt x="320040" y="640080"/>
                </a:cubicBezTo>
                <a:cubicBezTo>
                  <a:pt x="143288" y="640080"/>
                  <a:pt x="0" y="496792"/>
                  <a:pt x="0" y="320040"/>
                </a:cubicBezTo>
              </a:path>
            </a:pathLst>
          </a:custGeom>
          <a:solidFill>
            <a:srgbClr val="00B05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9811891" y="3475800"/>
            <a:ext cx="460080" cy="54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571300" y="1893587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Modern Challenges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Modern challenges threaten the sustainability of Africa's ecosystems.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6620090" y="4329673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Climate Change Effects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Climate change disrupts weather patterns and destabilizes ecosystems.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4575542" y="1893587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Deforestation Impact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Deforestation causes habitat loss and declines in species populations.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2645831" y="4329673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Ecosystem Evolution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Ecosystems evolved in response to climatic changes over millennia.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694621" y="1893587"/>
            <a:ext cx="292607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Ancient Climates</a:t>
            </a:r>
            <a:endParaRPr lang="en-US" sz="1400" dirty="0"/>
          </a:p>
          <a:p>
            <a:pPr algn="ctr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808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Ancient climates in Africa shaped the continent's diverse ecosystems.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2025-06-04T17:03:13Z</dcterms:created>
  <dcterms:modified xsi:type="dcterms:W3CDTF">2025-06-04T17:03:13Z</dcterms:modified>
</cp:coreProperties>
</file>