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12192000" cy="6857142"/>
  <p:notesSz cx="12192000" cy="106299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0">
                <a:solidFill>
                  <a:srgbClr val="FEF2C7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DejaVu Sans"/>
                <a:cs typeface="DejaVu Sans"/>
              </a:defRPr>
            </a:lvl1pPr>
          </a:lstStyle>
          <a:p>
            <a:pPr marL="12700">
              <a:lnSpc>
                <a:spcPts val="985"/>
              </a:lnSpc>
            </a:pPr>
            <a:r>
              <a:rPr dirty="0" spc="-75"/>
              <a:t>Made</a:t>
            </a:r>
            <a:r>
              <a:rPr dirty="0" spc="-10"/>
              <a:t> </a:t>
            </a:r>
            <a:r>
              <a:rPr dirty="0" spc="-65"/>
              <a:t>with</a:t>
            </a:r>
            <a:r>
              <a:rPr dirty="0" spc="-5"/>
              <a:t> </a:t>
            </a:r>
            <a:r>
              <a:rPr dirty="0" spc="-55"/>
              <a:t>Genspark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rgbClr val="FEF2C7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DejaVu Sans"/>
                <a:cs typeface="DejaVu Sans"/>
              </a:defRPr>
            </a:lvl1pPr>
          </a:lstStyle>
          <a:p>
            <a:pPr marL="12700">
              <a:lnSpc>
                <a:spcPts val="985"/>
              </a:lnSpc>
            </a:pPr>
            <a:r>
              <a:rPr dirty="0" spc="-75"/>
              <a:t>Made</a:t>
            </a:r>
            <a:r>
              <a:rPr dirty="0" spc="-10"/>
              <a:t> </a:t>
            </a:r>
            <a:r>
              <a:rPr dirty="0" spc="-65"/>
              <a:t>with</a:t>
            </a:r>
            <a:r>
              <a:rPr dirty="0" spc="-5"/>
              <a:t> </a:t>
            </a:r>
            <a:r>
              <a:rPr dirty="0" spc="-55"/>
              <a:t>Genspark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rgbClr val="FEF2C7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DejaVu Sans"/>
                <a:cs typeface="DejaVu Sans"/>
              </a:defRPr>
            </a:lvl1pPr>
          </a:lstStyle>
          <a:p>
            <a:pPr marL="12700">
              <a:lnSpc>
                <a:spcPts val="985"/>
              </a:lnSpc>
            </a:pPr>
            <a:r>
              <a:rPr dirty="0" spc="-75"/>
              <a:t>Made</a:t>
            </a:r>
            <a:r>
              <a:rPr dirty="0" spc="-10"/>
              <a:t> </a:t>
            </a:r>
            <a:r>
              <a:rPr dirty="0" spc="-65"/>
              <a:t>with</a:t>
            </a:r>
            <a:r>
              <a:rPr dirty="0" spc="-5"/>
              <a:t> </a:t>
            </a:r>
            <a:r>
              <a:rPr dirty="0" spc="-55"/>
              <a:t>Genspark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rgbClr val="FEF2C7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DejaVu Sans"/>
                <a:cs typeface="DejaVu Sans"/>
              </a:defRPr>
            </a:lvl1pPr>
          </a:lstStyle>
          <a:p>
            <a:pPr marL="12700">
              <a:lnSpc>
                <a:spcPts val="985"/>
              </a:lnSpc>
            </a:pPr>
            <a:r>
              <a:rPr dirty="0" spc="-75"/>
              <a:t>Made</a:t>
            </a:r>
            <a:r>
              <a:rPr dirty="0" spc="-10"/>
              <a:t> </a:t>
            </a:r>
            <a:r>
              <a:rPr dirty="0" spc="-65"/>
              <a:t>with</a:t>
            </a:r>
            <a:r>
              <a:rPr dirty="0" spc="-5"/>
              <a:t> </a:t>
            </a:r>
            <a:r>
              <a:rPr dirty="0" spc="-55"/>
              <a:t>Genspark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DejaVu Sans"/>
                <a:cs typeface="DejaVu Sans"/>
              </a:defRPr>
            </a:lvl1pPr>
          </a:lstStyle>
          <a:p>
            <a:pPr marL="12700">
              <a:lnSpc>
                <a:spcPts val="985"/>
              </a:lnSpc>
            </a:pPr>
            <a:r>
              <a:rPr dirty="0" spc="-75"/>
              <a:t>Made</a:t>
            </a:r>
            <a:r>
              <a:rPr dirty="0" spc="-10"/>
              <a:t> </a:t>
            </a:r>
            <a:r>
              <a:rPr dirty="0" spc="-65"/>
              <a:t>with</a:t>
            </a:r>
            <a:r>
              <a:rPr dirty="0" spc="-5"/>
              <a:t> </a:t>
            </a:r>
            <a:r>
              <a:rPr dirty="0" spc="-55"/>
              <a:t>Genspark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15853" y="185740"/>
            <a:ext cx="5360292" cy="6559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0">
                <a:solidFill>
                  <a:srgbClr val="FEF2C7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10701138" y="6444133"/>
            <a:ext cx="1198879" cy="136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DejaVu Sans"/>
                <a:cs typeface="DejaVu Sans"/>
              </a:defRPr>
            </a:lvl1pPr>
          </a:lstStyle>
          <a:p>
            <a:pPr marL="12700">
              <a:lnSpc>
                <a:spcPts val="985"/>
              </a:lnSpc>
            </a:pPr>
            <a:r>
              <a:rPr dirty="0" spc="-75"/>
              <a:t>Made</a:t>
            </a:r>
            <a:r>
              <a:rPr dirty="0" spc="-10"/>
              <a:t> </a:t>
            </a:r>
            <a:r>
              <a:rPr dirty="0" spc="-65"/>
              <a:t>with</a:t>
            </a:r>
            <a:r>
              <a:rPr dirty="0" spc="-5"/>
              <a:t> </a:t>
            </a:r>
            <a:r>
              <a:rPr dirty="0" spc="-55"/>
              <a:t>Genspark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4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3" Type="http://schemas.openxmlformats.org/officeDocument/2006/relationships/image" Target="../media/image20.png"/><Relationship Id="rId14" Type="http://schemas.openxmlformats.org/officeDocument/2006/relationships/image" Target="../media/image21.png"/><Relationship Id="rId15" Type="http://schemas.openxmlformats.org/officeDocument/2006/relationships/image" Target="../media/image22.png"/><Relationship Id="rId16" Type="http://schemas.openxmlformats.org/officeDocument/2006/relationships/image" Target="../media/image23.png"/><Relationship Id="rId17" Type="http://schemas.openxmlformats.org/officeDocument/2006/relationships/image" Target="../media/image24.png"/><Relationship Id="rId18" Type="http://schemas.openxmlformats.org/officeDocument/2006/relationships/image" Target="../media/image25.png"/><Relationship Id="rId19" Type="http://schemas.openxmlformats.org/officeDocument/2006/relationships/image" Target="../media/image26.png"/><Relationship Id="rId20" Type="http://schemas.openxmlformats.org/officeDocument/2006/relationships/image" Target="../media/image27.png"/><Relationship Id="rId21" Type="http://schemas.openxmlformats.org/officeDocument/2006/relationships/image" Target="../media/image28.png"/><Relationship Id="rId22" Type="http://schemas.openxmlformats.org/officeDocument/2006/relationships/image" Target="../media/image29.png"/><Relationship Id="rId23" Type="http://schemas.openxmlformats.org/officeDocument/2006/relationships/image" Target="../media/image4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19.png"/><Relationship Id="rId10" Type="http://schemas.openxmlformats.org/officeDocument/2006/relationships/image" Target="../media/image37.png"/><Relationship Id="rId11" Type="http://schemas.openxmlformats.org/officeDocument/2006/relationships/image" Target="../media/image38.png"/><Relationship Id="rId12" Type="http://schemas.openxmlformats.org/officeDocument/2006/relationships/image" Target="../media/image39.png"/><Relationship Id="rId13" Type="http://schemas.openxmlformats.org/officeDocument/2006/relationships/image" Target="../media/image40.png"/><Relationship Id="rId14" Type="http://schemas.openxmlformats.org/officeDocument/2006/relationships/image" Target="../media/image8.png"/><Relationship Id="rId15" Type="http://schemas.openxmlformats.org/officeDocument/2006/relationships/image" Target="../media/image41.png"/><Relationship Id="rId16" Type="http://schemas.openxmlformats.org/officeDocument/2006/relationships/image" Target="../media/image42.png"/><Relationship Id="rId17" Type="http://schemas.openxmlformats.org/officeDocument/2006/relationships/image" Target="../media/image43.png"/><Relationship Id="rId18" Type="http://schemas.openxmlformats.org/officeDocument/2006/relationships/image" Target="../media/image44.png"/><Relationship Id="rId19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image" Target="../media/image55.png"/><Relationship Id="rId13" Type="http://schemas.openxmlformats.org/officeDocument/2006/relationships/image" Target="../media/image56.png"/><Relationship Id="rId14" Type="http://schemas.openxmlformats.org/officeDocument/2006/relationships/image" Target="../media/image57.png"/><Relationship Id="rId15" Type="http://schemas.openxmlformats.org/officeDocument/2006/relationships/image" Target="../media/image58.png"/><Relationship Id="rId16" Type="http://schemas.openxmlformats.org/officeDocument/2006/relationships/image" Target="../media/image59.png"/><Relationship Id="rId17" Type="http://schemas.openxmlformats.org/officeDocument/2006/relationships/image" Target="../media/image60.png"/><Relationship Id="rId18" Type="http://schemas.openxmlformats.org/officeDocument/2006/relationships/image" Target="../media/image61.png"/><Relationship Id="rId1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1999" cy="6857999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304787" y="321601"/>
              <a:ext cx="11582400" cy="251460"/>
            </a:xfrm>
            <a:custGeom>
              <a:avLst/>
              <a:gdLst/>
              <a:ahLst/>
              <a:cxnLst/>
              <a:rect l="l" t="t" r="r" b="b"/>
              <a:pathLst>
                <a:path w="11582400" h="251459">
                  <a:moveTo>
                    <a:pt x="285750" y="70599"/>
                  </a:moveTo>
                  <a:lnTo>
                    <a:pt x="279019" y="19532"/>
                  </a:lnTo>
                  <a:lnTo>
                    <a:pt x="272529" y="0"/>
                  </a:lnTo>
                  <a:lnTo>
                    <a:pt x="266890" y="165"/>
                  </a:lnTo>
                  <a:lnTo>
                    <a:pt x="264934" y="3797"/>
                  </a:lnTo>
                  <a:lnTo>
                    <a:pt x="255257" y="17233"/>
                  </a:lnTo>
                  <a:lnTo>
                    <a:pt x="242392" y="27660"/>
                  </a:lnTo>
                  <a:lnTo>
                    <a:pt x="227037" y="34391"/>
                  </a:lnTo>
                  <a:lnTo>
                    <a:pt x="209854" y="36779"/>
                  </a:lnTo>
                  <a:lnTo>
                    <a:pt x="151815" y="36779"/>
                  </a:lnTo>
                  <a:lnTo>
                    <a:pt x="120459" y="41897"/>
                  </a:lnTo>
                  <a:lnTo>
                    <a:pt x="93294" y="56108"/>
                  </a:lnTo>
                  <a:lnTo>
                    <a:pt x="71996" y="77749"/>
                  </a:lnTo>
                  <a:lnTo>
                    <a:pt x="58216" y="105156"/>
                  </a:lnTo>
                  <a:lnTo>
                    <a:pt x="72707" y="98831"/>
                  </a:lnTo>
                  <a:lnTo>
                    <a:pt x="88011" y="94195"/>
                  </a:lnTo>
                  <a:lnTo>
                    <a:pt x="103987" y="91338"/>
                  </a:lnTo>
                  <a:lnTo>
                    <a:pt x="120561" y="90360"/>
                  </a:lnTo>
                  <a:lnTo>
                    <a:pt x="174586" y="90360"/>
                  </a:lnTo>
                  <a:lnTo>
                    <a:pt x="178600" y="94373"/>
                  </a:lnTo>
                  <a:lnTo>
                    <a:pt x="178600" y="104203"/>
                  </a:lnTo>
                  <a:lnTo>
                    <a:pt x="174586" y="108216"/>
                  </a:lnTo>
                  <a:lnTo>
                    <a:pt x="120561" y="108216"/>
                  </a:lnTo>
                  <a:lnTo>
                    <a:pt x="113665" y="108419"/>
                  </a:lnTo>
                  <a:lnTo>
                    <a:pt x="72758" y="118046"/>
                  </a:lnTo>
                  <a:lnTo>
                    <a:pt x="31699" y="147269"/>
                  </a:lnTo>
                  <a:lnTo>
                    <a:pt x="3848" y="198437"/>
                  </a:lnTo>
                  <a:lnTo>
                    <a:pt x="0" y="228765"/>
                  </a:lnTo>
                  <a:lnTo>
                    <a:pt x="0" y="245122"/>
                  </a:lnTo>
                  <a:lnTo>
                    <a:pt x="5981" y="251091"/>
                  </a:lnTo>
                  <a:lnTo>
                    <a:pt x="20828" y="251091"/>
                  </a:lnTo>
                  <a:lnTo>
                    <a:pt x="26797" y="245122"/>
                  </a:lnTo>
                  <a:lnTo>
                    <a:pt x="26797" y="228765"/>
                  </a:lnTo>
                  <a:lnTo>
                    <a:pt x="28892" y="208965"/>
                  </a:lnTo>
                  <a:lnTo>
                    <a:pt x="34886" y="190627"/>
                  </a:lnTo>
                  <a:lnTo>
                    <a:pt x="44335" y="174167"/>
                  </a:lnTo>
                  <a:lnTo>
                    <a:pt x="56819" y="160007"/>
                  </a:lnTo>
                  <a:lnTo>
                    <a:pt x="69913" y="189230"/>
                  </a:lnTo>
                  <a:lnTo>
                    <a:pt x="91363" y="212420"/>
                  </a:lnTo>
                  <a:lnTo>
                    <a:pt x="119291" y="227723"/>
                  </a:lnTo>
                  <a:lnTo>
                    <a:pt x="151815" y="233235"/>
                  </a:lnTo>
                  <a:lnTo>
                    <a:pt x="152374" y="233235"/>
                  </a:lnTo>
                  <a:lnTo>
                    <a:pt x="194551" y="224777"/>
                  </a:lnTo>
                  <a:lnTo>
                    <a:pt x="231165" y="201612"/>
                  </a:lnTo>
                  <a:lnTo>
                    <a:pt x="260032" y="166433"/>
                  </a:lnTo>
                  <a:lnTo>
                    <a:pt x="278955" y="121881"/>
                  </a:lnTo>
                  <a:lnTo>
                    <a:pt x="285750" y="70599"/>
                  </a:lnTo>
                  <a:close/>
                </a:path>
                <a:path w="11582400" h="251459">
                  <a:moveTo>
                    <a:pt x="11582400" y="70599"/>
                  </a:moveTo>
                  <a:lnTo>
                    <a:pt x="11575669" y="19532"/>
                  </a:lnTo>
                  <a:lnTo>
                    <a:pt x="11569179" y="0"/>
                  </a:lnTo>
                  <a:lnTo>
                    <a:pt x="11563541" y="165"/>
                  </a:lnTo>
                  <a:lnTo>
                    <a:pt x="11561585" y="3797"/>
                  </a:lnTo>
                  <a:lnTo>
                    <a:pt x="11551907" y="17233"/>
                  </a:lnTo>
                  <a:lnTo>
                    <a:pt x="11539042" y="27660"/>
                  </a:lnTo>
                  <a:lnTo>
                    <a:pt x="11523688" y="34391"/>
                  </a:lnTo>
                  <a:lnTo>
                    <a:pt x="11506505" y="36779"/>
                  </a:lnTo>
                  <a:lnTo>
                    <a:pt x="11448466" y="36779"/>
                  </a:lnTo>
                  <a:lnTo>
                    <a:pt x="11417110" y="41897"/>
                  </a:lnTo>
                  <a:lnTo>
                    <a:pt x="11389944" y="56108"/>
                  </a:lnTo>
                  <a:lnTo>
                    <a:pt x="11368646" y="77749"/>
                  </a:lnTo>
                  <a:lnTo>
                    <a:pt x="11354867" y="105156"/>
                  </a:lnTo>
                  <a:lnTo>
                    <a:pt x="11369358" y="98831"/>
                  </a:lnTo>
                  <a:lnTo>
                    <a:pt x="11384661" y="94195"/>
                  </a:lnTo>
                  <a:lnTo>
                    <a:pt x="11400638" y="91338"/>
                  </a:lnTo>
                  <a:lnTo>
                    <a:pt x="11417211" y="90360"/>
                  </a:lnTo>
                  <a:lnTo>
                    <a:pt x="11471237" y="90360"/>
                  </a:lnTo>
                  <a:lnTo>
                    <a:pt x="11475250" y="94373"/>
                  </a:lnTo>
                  <a:lnTo>
                    <a:pt x="11475250" y="104203"/>
                  </a:lnTo>
                  <a:lnTo>
                    <a:pt x="11471237" y="108216"/>
                  </a:lnTo>
                  <a:lnTo>
                    <a:pt x="11417211" y="108216"/>
                  </a:lnTo>
                  <a:lnTo>
                    <a:pt x="11410315" y="108419"/>
                  </a:lnTo>
                  <a:lnTo>
                    <a:pt x="11369408" y="118046"/>
                  </a:lnTo>
                  <a:lnTo>
                    <a:pt x="11328349" y="147269"/>
                  </a:lnTo>
                  <a:lnTo>
                    <a:pt x="11300498" y="198437"/>
                  </a:lnTo>
                  <a:lnTo>
                    <a:pt x="11296650" y="228765"/>
                  </a:lnTo>
                  <a:lnTo>
                    <a:pt x="11296650" y="245122"/>
                  </a:lnTo>
                  <a:lnTo>
                    <a:pt x="11302632" y="251091"/>
                  </a:lnTo>
                  <a:lnTo>
                    <a:pt x="11317478" y="251091"/>
                  </a:lnTo>
                  <a:lnTo>
                    <a:pt x="11323447" y="245122"/>
                  </a:lnTo>
                  <a:lnTo>
                    <a:pt x="11323447" y="228765"/>
                  </a:lnTo>
                  <a:lnTo>
                    <a:pt x="11325543" y="208965"/>
                  </a:lnTo>
                  <a:lnTo>
                    <a:pt x="11331524" y="190627"/>
                  </a:lnTo>
                  <a:lnTo>
                    <a:pt x="11340986" y="174167"/>
                  </a:lnTo>
                  <a:lnTo>
                    <a:pt x="11353470" y="160007"/>
                  </a:lnTo>
                  <a:lnTo>
                    <a:pt x="11366564" y="189230"/>
                  </a:lnTo>
                  <a:lnTo>
                    <a:pt x="11388014" y="212420"/>
                  </a:lnTo>
                  <a:lnTo>
                    <a:pt x="11415941" y="227723"/>
                  </a:lnTo>
                  <a:lnTo>
                    <a:pt x="11448466" y="233235"/>
                  </a:lnTo>
                  <a:lnTo>
                    <a:pt x="11449025" y="233235"/>
                  </a:lnTo>
                  <a:lnTo>
                    <a:pt x="11491201" y="224777"/>
                  </a:lnTo>
                  <a:lnTo>
                    <a:pt x="11527815" y="201612"/>
                  </a:lnTo>
                  <a:lnTo>
                    <a:pt x="11556683" y="166433"/>
                  </a:lnTo>
                  <a:lnTo>
                    <a:pt x="11575606" y="121881"/>
                  </a:lnTo>
                  <a:lnTo>
                    <a:pt x="11582400" y="70599"/>
                  </a:lnTo>
                  <a:close/>
                </a:path>
              </a:pathLst>
            </a:custGeom>
            <a:solidFill>
              <a:srgbClr val="FBD34D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5486399" y="2867024"/>
              <a:ext cx="1219200" cy="38100"/>
            </a:xfrm>
            <a:custGeom>
              <a:avLst/>
              <a:gdLst/>
              <a:ahLst/>
              <a:cxnLst/>
              <a:rect l="l" t="t" r="r" b="b"/>
              <a:pathLst>
                <a:path w="1219200" h="38100">
                  <a:moveTo>
                    <a:pt x="1219199" y="38099"/>
                  </a:moveTo>
                  <a:lnTo>
                    <a:pt x="0" y="38099"/>
                  </a:lnTo>
                  <a:lnTo>
                    <a:pt x="0" y="0"/>
                  </a:lnTo>
                  <a:lnTo>
                    <a:pt x="1219199" y="0"/>
                  </a:lnTo>
                  <a:lnTo>
                    <a:pt x="1219199" y="38099"/>
                  </a:lnTo>
                  <a:close/>
                </a:path>
              </a:pathLst>
            </a:custGeom>
            <a:solidFill>
              <a:srgbClr val="FABE2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23318" y="1460505"/>
            <a:ext cx="7345680" cy="1286510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8250" spc="-315"/>
              <a:t>Wildlife</a:t>
            </a:r>
            <a:r>
              <a:rPr dirty="0" sz="8250" spc="-680"/>
              <a:t> </a:t>
            </a:r>
            <a:r>
              <a:rPr dirty="0" sz="8250" spc="-250"/>
              <a:t>in</a:t>
            </a:r>
            <a:r>
              <a:rPr dirty="0" sz="8250" spc="-980"/>
              <a:t> </a:t>
            </a:r>
            <a:r>
              <a:rPr dirty="0" sz="8250" spc="-445"/>
              <a:t>Africa</a:t>
            </a:r>
            <a:endParaRPr sz="8250"/>
          </a:p>
        </p:txBody>
      </p:sp>
      <p:sp>
        <p:nvSpPr>
          <p:cNvPr id="8" name="object 8" descr=""/>
          <p:cNvSpPr txBox="1"/>
          <p:nvPr/>
        </p:nvSpPr>
        <p:spPr>
          <a:xfrm>
            <a:off x="2433885" y="3428682"/>
            <a:ext cx="7324725" cy="10420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000" spc="-105" b="0">
                <a:solidFill>
                  <a:srgbClr val="FFFAEB"/>
                </a:solidFill>
                <a:latin typeface="Roboto Light"/>
                <a:cs typeface="Roboto Light"/>
              </a:rPr>
              <a:t>Exploring</a:t>
            </a:r>
            <a:r>
              <a:rPr dirty="0" sz="2000" spc="-15" b="0">
                <a:solidFill>
                  <a:srgbClr val="FFFAEB"/>
                </a:solidFill>
                <a:latin typeface="Roboto Light"/>
                <a:cs typeface="Roboto Light"/>
              </a:rPr>
              <a:t> </a:t>
            </a:r>
            <a:r>
              <a:rPr dirty="0" sz="2000" spc="-100" b="0">
                <a:solidFill>
                  <a:srgbClr val="FFFAEB"/>
                </a:solidFill>
                <a:latin typeface="Roboto Light"/>
                <a:cs typeface="Roboto Light"/>
              </a:rPr>
              <a:t>the</a:t>
            </a:r>
            <a:r>
              <a:rPr dirty="0" sz="2000" spc="-10" b="0">
                <a:solidFill>
                  <a:srgbClr val="FFFAEB"/>
                </a:solidFill>
                <a:latin typeface="Roboto Light"/>
                <a:cs typeface="Roboto Light"/>
              </a:rPr>
              <a:t> </a:t>
            </a:r>
            <a:r>
              <a:rPr dirty="0" sz="2000" spc="-100" b="0">
                <a:solidFill>
                  <a:srgbClr val="FFFAEB"/>
                </a:solidFill>
                <a:latin typeface="Roboto Light"/>
                <a:cs typeface="Roboto Light"/>
              </a:rPr>
              <a:t>Magnificent</a:t>
            </a:r>
            <a:r>
              <a:rPr dirty="0" sz="2000" spc="-10" b="0">
                <a:solidFill>
                  <a:srgbClr val="FFFAEB"/>
                </a:solidFill>
                <a:latin typeface="Roboto Light"/>
                <a:cs typeface="Roboto Light"/>
              </a:rPr>
              <a:t> </a:t>
            </a:r>
            <a:r>
              <a:rPr dirty="0" sz="2000" spc="-114" b="0">
                <a:solidFill>
                  <a:srgbClr val="FFFAEB"/>
                </a:solidFill>
                <a:latin typeface="Roboto Light"/>
                <a:cs typeface="Roboto Light"/>
              </a:rPr>
              <a:t>Animals</a:t>
            </a:r>
            <a:r>
              <a:rPr dirty="0" sz="2000" spc="-15" b="0">
                <a:solidFill>
                  <a:srgbClr val="FFFAEB"/>
                </a:solidFill>
                <a:latin typeface="Roboto Light"/>
                <a:cs typeface="Roboto Light"/>
              </a:rPr>
              <a:t> </a:t>
            </a:r>
            <a:r>
              <a:rPr dirty="0" sz="2000" spc="-100" b="0">
                <a:solidFill>
                  <a:srgbClr val="FFFAEB"/>
                </a:solidFill>
                <a:latin typeface="Roboto Light"/>
                <a:cs typeface="Roboto Light"/>
              </a:rPr>
              <a:t>of</a:t>
            </a:r>
            <a:r>
              <a:rPr dirty="0" sz="2000" spc="-10" b="0">
                <a:solidFill>
                  <a:srgbClr val="FFFAEB"/>
                </a:solidFill>
                <a:latin typeface="Roboto Light"/>
                <a:cs typeface="Roboto Light"/>
              </a:rPr>
              <a:t> </a:t>
            </a:r>
            <a:r>
              <a:rPr dirty="0" sz="2000" spc="-100" b="0">
                <a:solidFill>
                  <a:srgbClr val="FFFAEB"/>
                </a:solidFill>
                <a:latin typeface="Roboto Light"/>
                <a:cs typeface="Roboto Light"/>
              </a:rPr>
              <a:t>the</a:t>
            </a:r>
            <a:r>
              <a:rPr dirty="0" sz="2000" spc="-10" b="0">
                <a:solidFill>
                  <a:srgbClr val="FFFAEB"/>
                </a:solidFill>
                <a:latin typeface="Roboto Light"/>
                <a:cs typeface="Roboto Light"/>
              </a:rPr>
              <a:t> </a:t>
            </a:r>
            <a:r>
              <a:rPr dirty="0" sz="2000" spc="-100" b="0">
                <a:solidFill>
                  <a:srgbClr val="FFFAEB"/>
                </a:solidFill>
                <a:latin typeface="Roboto Light"/>
                <a:cs typeface="Roboto Light"/>
              </a:rPr>
              <a:t>African</a:t>
            </a:r>
            <a:r>
              <a:rPr dirty="0" sz="2000" spc="-10" b="0">
                <a:solidFill>
                  <a:srgbClr val="FFFAEB"/>
                </a:solidFill>
                <a:latin typeface="Roboto Light"/>
                <a:cs typeface="Roboto Light"/>
              </a:rPr>
              <a:t> Continent</a:t>
            </a:r>
            <a:endParaRPr sz="2000">
              <a:latin typeface="Roboto Light"/>
              <a:cs typeface="Roboto Light"/>
            </a:endParaRPr>
          </a:p>
          <a:p>
            <a:pPr algn="ctr" marL="12065" marR="5080">
              <a:lnSpc>
                <a:spcPct val="116700"/>
              </a:lnSpc>
              <a:spcBef>
                <a:spcPts val="1400"/>
              </a:spcBef>
            </a:pPr>
            <a:r>
              <a:rPr dirty="0" sz="1500" spc="-110" b="0">
                <a:solidFill>
                  <a:srgbClr val="FEF2C7"/>
                </a:solidFill>
                <a:latin typeface="Roboto Light"/>
                <a:cs typeface="Roboto Light"/>
              </a:rPr>
              <a:t>From</a:t>
            </a:r>
            <a:r>
              <a:rPr dirty="0" sz="1500" spc="-20" b="0">
                <a:solidFill>
                  <a:srgbClr val="FEF2C7"/>
                </a:solidFill>
                <a:latin typeface="Roboto Light"/>
                <a:cs typeface="Roboto Light"/>
              </a:rPr>
              <a:t> </a:t>
            </a:r>
            <a:r>
              <a:rPr dirty="0" sz="1500" spc="-80" b="0">
                <a:solidFill>
                  <a:srgbClr val="FEF2C7"/>
                </a:solidFill>
                <a:latin typeface="Roboto Light"/>
                <a:cs typeface="Roboto Light"/>
              </a:rPr>
              <a:t>the</a:t>
            </a:r>
            <a:r>
              <a:rPr dirty="0" sz="1500" spc="-20" b="0">
                <a:solidFill>
                  <a:srgbClr val="FEF2C7"/>
                </a:solidFill>
                <a:latin typeface="Roboto Light"/>
                <a:cs typeface="Roboto Light"/>
              </a:rPr>
              <a:t> </a:t>
            </a:r>
            <a:r>
              <a:rPr dirty="0" sz="1500" spc="-75" b="0">
                <a:solidFill>
                  <a:srgbClr val="FEF2C7"/>
                </a:solidFill>
                <a:latin typeface="Roboto Light"/>
                <a:cs typeface="Roboto Light"/>
              </a:rPr>
              <a:t>legendary</a:t>
            </a:r>
            <a:r>
              <a:rPr dirty="0" sz="1500" spc="-15" b="0">
                <a:solidFill>
                  <a:srgbClr val="FEF2C7"/>
                </a:solidFill>
                <a:latin typeface="Roboto Light"/>
                <a:cs typeface="Roboto Light"/>
              </a:rPr>
              <a:t> </a:t>
            </a:r>
            <a:r>
              <a:rPr dirty="0" sz="1500" spc="-80" b="0">
                <a:solidFill>
                  <a:srgbClr val="FEF2C7"/>
                </a:solidFill>
                <a:latin typeface="Roboto Light"/>
                <a:cs typeface="Roboto Light"/>
              </a:rPr>
              <a:t>Big</a:t>
            </a:r>
            <a:r>
              <a:rPr dirty="0" sz="1500" spc="-20" b="0">
                <a:solidFill>
                  <a:srgbClr val="FEF2C7"/>
                </a:solidFill>
                <a:latin typeface="Roboto Light"/>
                <a:cs typeface="Roboto Light"/>
              </a:rPr>
              <a:t> </a:t>
            </a:r>
            <a:r>
              <a:rPr dirty="0" sz="1500" spc="-85" b="0">
                <a:solidFill>
                  <a:srgbClr val="FEF2C7"/>
                </a:solidFill>
                <a:latin typeface="Roboto Light"/>
                <a:cs typeface="Roboto Light"/>
              </a:rPr>
              <a:t>Five</a:t>
            </a:r>
            <a:r>
              <a:rPr dirty="0" sz="1500" spc="-15" b="0">
                <a:solidFill>
                  <a:srgbClr val="FEF2C7"/>
                </a:solidFill>
                <a:latin typeface="Roboto Light"/>
                <a:cs typeface="Roboto Light"/>
              </a:rPr>
              <a:t> </a:t>
            </a:r>
            <a:r>
              <a:rPr dirty="0" sz="1500" spc="-85" b="0">
                <a:solidFill>
                  <a:srgbClr val="FEF2C7"/>
                </a:solidFill>
                <a:latin typeface="Roboto Light"/>
                <a:cs typeface="Roboto Light"/>
              </a:rPr>
              <a:t>to</a:t>
            </a:r>
            <a:r>
              <a:rPr dirty="0" sz="1500" spc="-20" b="0">
                <a:solidFill>
                  <a:srgbClr val="FEF2C7"/>
                </a:solidFill>
                <a:latin typeface="Roboto Light"/>
                <a:cs typeface="Roboto Light"/>
              </a:rPr>
              <a:t> </a:t>
            </a:r>
            <a:r>
              <a:rPr dirty="0" sz="1500" spc="-85" b="0">
                <a:solidFill>
                  <a:srgbClr val="FEF2C7"/>
                </a:solidFill>
                <a:latin typeface="Roboto Light"/>
                <a:cs typeface="Roboto Light"/>
              </a:rPr>
              <a:t>endangered</a:t>
            </a:r>
            <a:r>
              <a:rPr dirty="0" sz="1500" spc="-20" b="0">
                <a:solidFill>
                  <a:srgbClr val="FEF2C7"/>
                </a:solidFill>
                <a:latin typeface="Roboto Light"/>
                <a:cs typeface="Roboto Light"/>
              </a:rPr>
              <a:t> </a:t>
            </a:r>
            <a:r>
              <a:rPr dirty="0" sz="1500" spc="-75" b="0">
                <a:solidFill>
                  <a:srgbClr val="FEF2C7"/>
                </a:solidFill>
                <a:latin typeface="Roboto Light"/>
                <a:cs typeface="Roboto Light"/>
              </a:rPr>
              <a:t>species,</a:t>
            </a:r>
            <a:r>
              <a:rPr dirty="0" sz="1500" spc="-15" b="0">
                <a:solidFill>
                  <a:srgbClr val="FEF2C7"/>
                </a:solidFill>
                <a:latin typeface="Roboto Light"/>
                <a:cs typeface="Roboto Light"/>
              </a:rPr>
              <a:t> </a:t>
            </a:r>
            <a:r>
              <a:rPr dirty="0" sz="1500" spc="-85" b="0">
                <a:solidFill>
                  <a:srgbClr val="FEF2C7"/>
                </a:solidFill>
                <a:latin typeface="Roboto Light"/>
                <a:cs typeface="Roboto Light"/>
              </a:rPr>
              <a:t>discover</a:t>
            </a:r>
            <a:r>
              <a:rPr dirty="0" sz="1500" spc="-20" b="0">
                <a:solidFill>
                  <a:srgbClr val="FEF2C7"/>
                </a:solidFill>
                <a:latin typeface="Roboto Light"/>
                <a:cs typeface="Roboto Light"/>
              </a:rPr>
              <a:t> </a:t>
            </a:r>
            <a:r>
              <a:rPr dirty="0" sz="1500" spc="-80" b="0">
                <a:solidFill>
                  <a:srgbClr val="FEF2C7"/>
                </a:solidFill>
                <a:latin typeface="Roboto Light"/>
                <a:cs typeface="Roboto Light"/>
              </a:rPr>
              <a:t>the</a:t>
            </a:r>
            <a:r>
              <a:rPr dirty="0" sz="1500" spc="-15" b="0">
                <a:solidFill>
                  <a:srgbClr val="FEF2C7"/>
                </a:solidFill>
                <a:latin typeface="Roboto Light"/>
                <a:cs typeface="Roboto Light"/>
              </a:rPr>
              <a:t> </a:t>
            </a:r>
            <a:r>
              <a:rPr dirty="0" sz="1500" spc="-70" b="0">
                <a:solidFill>
                  <a:srgbClr val="FEF2C7"/>
                </a:solidFill>
                <a:latin typeface="Roboto Light"/>
                <a:cs typeface="Roboto Light"/>
              </a:rPr>
              <a:t>incredible</a:t>
            </a:r>
            <a:r>
              <a:rPr dirty="0" sz="1500" spc="-20" b="0">
                <a:solidFill>
                  <a:srgbClr val="FEF2C7"/>
                </a:solidFill>
                <a:latin typeface="Roboto Light"/>
                <a:cs typeface="Roboto Light"/>
              </a:rPr>
              <a:t> </a:t>
            </a:r>
            <a:r>
              <a:rPr dirty="0" sz="1500" spc="-65" b="0">
                <a:solidFill>
                  <a:srgbClr val="FEF2C7"/>
                </a:solidFill>
                <a:latin typeface="Roboto Light"/>
                <a:cs typeface="Roboto Light"/>
              </a:rPr>
              <a:t>diversity</a:t>
            </a:r>
            <a:r>
              <a:rPr dirty="0" sz="1500" spc="-15" b="0">
                <a:solidFill>
                  <a:srgbClr val="FEF2C7"/>
                </a:solidFill>
                <a:latin typeface="Roboto Light"/>
                <a:cs typeface="Roboto Light"/>
              </a:rPr>
              <a:t> </a:t>
            </a:r>
            <a:r>
              <a:rPr dirty="0" sz="1500" spc="-90" b="0">
                <a:solidFill>
                  <a:srgbClr val="FEF2C7"/>
                </a:solidFill>
                <a:latin typeface="Roboto Light"/>
                <a:cs typeface="Roboto Light"/>
              </a:rPr>
              <a:t>and</a:t>
            </a:r>
            <a:r>
              <a:rPr dirty="0" sz="1500" spc="-20" b="0">
                <a:solidFill>
                  <a:srgbClr val="FEF2C7"/>
                </a:solidFill>
                <a:latin typeface="Roboto Light"/>
                <a:cs typeface="Roboto Light"/>
              </a:rPr>
              <a:t> </a:t>
            </a:r>
            <a:r>
              <a:rPr dirty="0" sz="1500" spc="-80" b="0">
                <a:solidFill>
                  <a:srgbClr val="FEF2C7"/>
                </a:solidFill>
                <a:latin typeface="Roboto Light"/>
                <a:cs typeface="Roboto Light"/>
              </a:rPr>
              <a:t>beauty</a:t>
            </a:r>
            <a:r>
              <a:rPr dirty="0" sz="1500" spc="-20" b="0">
                <a:solidFill>
                  <a:srgbClr val="FEF2C7"/>
                </a:solidFill>
                <a:latin typeface="Roboto Light"/>
                <a:cs typeface="Roboto Light"/>
              </a:rPr>
              <a:t> </a:t>
            </a:r>
            <a:r>
              <a:rPr dirty="0" sz="1500" spc="-25" b="0">
                <a:solidFill>
                  <a:srgbClr val="FEF2C7"/>
                </a:solidFill>
                <a:latin typeface="Roboto Light"/>
                <a:cs typeface="Roboto Light"/>
              </a:rPr>
              <a:t>of </a:t>
            </a:r>
            <a:r>
              <a:rPr dirty="0" sz="1500" spc="-85" b="0">
                <a:solidFill>
                  <a:srgbClr val="FEF2C7"/>
                </a:solidFill>
                <a:latin typeface="Roboto Light"/>
                <a:cs typeface="Roboto Light"/>
              </a:rPr>
              <a:t>Africa's</a:t>
            </a:r>
            <a:r>
              <a:rPr dirty="0" sz="1500" spc="30" b="0">
                <a:solidFill>
                  <a:srgbClr val="FEF2C7"/>
                </a:solidFill>
                <a:latin typeface="Roboto Light"/>
                <a:cs typeface="Roboto Light"/>
              </a:rPr>
              <a:t> </a:t>
            </a:r>
            <a:r>
              <a:rPr dirty="0" sz="1500" spc="-10" b="0">
                <a:solidFill>
                  <a:srgbClr val="FEF2C7"/>
                </a:solidFill>
                <a:latin typeface="Roboto Light"/>
                <a:cs typeface="Roboto Light"/>
              </a:rPr>
              <a:t>wildlife</a:t>
            </a:r>
            <a:endParaRPr sz="1500">
              <a:latin typeface="Roboto Light"/>
              <a:cs typeface="Roboto Light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4972393" y="4952999"/>
            <a:ext cx="7029450" cy="1714500"/>
            <a:chOff x="4972393" y="4952999"/>
            <a:chExt cx="7029450" cy="1714500"/>
          </a:xfrm>
        </p:grpSpPr>
        <p:sp>
          <p:nvSpPr>
            <p:cNvPr id="10" name="object 10" descr=""/>
            <p:cNvSpPr/>
            <p:nvPr/>
          </p:nvSpPr>
          <p:spPr>
            <a:xfrm>
              <a:off x="4972393" y="4952999"/>
              <a:ext cx="2247900" cy="342900"/>
            </a:xfrm>
            <a:custGeom>
              <a:avLst/>
              <a:gdLst/>
              <a:ahLst/>
              <a:cxnLst/>
              <a:rect l="l" t="t" r="r" b="b"/>
              <a:pathLst>
                <a:path w="2247900" h="342900">
                  <a:moveTo>
                    <a:pt x="74371" y="165798"/>
                  </a:moveTo>
                  <a:lnTo>
                    <a:pt x="55600" y="119062"/>
                  </a:lnTo>
                  <a:lnTo>
                    <a:pt x="27609" y="107188"/>
                  </a:lnTo>
                  <a:lnTo>
                    <a:pt x="14249" y="110705"/>
                  </a:lnTo>
                  <a:lnTo>
                    <a:pt x="4495" y="120421"/>
                  </a:lnTo>
                  <a:lnTo>
                    <a:pt x="0" y="134251"/>
                  </a:lnTo>
                  <a:lnTo>
                    <a:pt x="927" y="150393"/>
                  </a:lnTo>
                  <a:lnTo>
                    <a:pt x="7480" y="167030"/>
                  </a:lnTo>
                  <a:lnTo>
                    <a:pt x="18707" y="180987"/>
                  </a:lnTo>
                  <a:lnTo>
                    <a:pt x="32346" y="189839"/>
                  </a:lnTo>
                  <a:lnTo>
                    <a:pt x="46697" y="192862"/>
                  </a:lnTo>
                  <a:lnTo>
                    <a:pt x="60058" y="189331"/>
                  </a:lnTo>
                  <a:lnTo>
                    <a:pt x="69824" y="179628"/>
                  </a:lnTo>
                  <a:lnTo>
                    <a:pt x="74371" y="165798"/>
                  </a:lnTo>
                  <a:close/>
                </a:path>
                <a:path w="2247900" h="342900">
                  <a:moveTo>
                    <a:pt x="155016" y="83477"/>
                  </a:moveTo>
                  <a:lnTo>
                    <a:pt x="151345" y="62230"/>
                  </a:lnTo>
                  <a:lnTo>
                    <a:pt x="141516" y="42976"/>
                  </a:lnTo>
                  <a:lnTo>
                    <a:pt x="127596" y="29197"/>
                  </a:lnTo>
                  <a:lnTo>
                    <a:pt x="111429" y="22136"/>
                  </a:lnTo>
                  <a:lnTo>
                    <a:pt x="94818" y="23050"/>
                  </a:lnTo>
                  <a:lnTo>
                    <a:pt x="80937" y="32131"/>
                  </a:lnTo>
                  <a:lnTo>
                    <a:pt x="72199" y="47345"/>
                  </a:lnTo>
                  <a:lnTo>
                    <a:pt x="69316" y="66624"/>
                  </a:lnTo>
                  <a:lnTo>
                    <a:pt x="72986" y="87871"/>
                  </a:lnTo>
                  <a:lnTo>
                    <a:pt x="82816" y="107111"/>
                  </a:lnTo>
                  <a:lnTo>
                    <a:pt x="96723" y="120904"/>
                  </a:lnTo>
                  <a:lnTo>
                    <a:pt x="112903" y="127965"/>
                  </a:lnTo>
                  <a:lnTo>
                    <a:pt x="129514" y="127050"/>
                  </a:lnTo>
                  <a:lnTo>
                    <a:pt x="143395" y="117970"/>
                  </a:lnTo>
                  <a:lnTo>
                    <a:pt x="152133" y="102755"/>
                  </a:lnTo>
                  <a:lnTo>
                    <a:pt x="155016" y="83477"/>
                  </a:lnTo>
                  <a:close/>
                </a:path>
                <a:path w="2247900" h="342900">
                  <a:moveTo>
                    <a:pt x="267525" y="66624"/>
                  </a:moveTo>
                  <a:lnTo>
                    <a:pt x="264642" y="47345"/>
                  </a:lnTo>
                  <a:lnTo>
                    <a:pt x="255905" y="32131"/>
                  </a:lnTo>
                  <a:lnTo>
                    <a:pt x="242023" y="23050"/>
                  </a:lnTo>
                  <a:lnTo>
                    <a:pt x="225412" y="22136"/>
                  </a:lnTo>
                  <a:lnTo>
                    <a:pt x="209245" y="29197"/>
                  </a:lnTo>
                  <a:lnTo>
                    <a:pt x="195326" y="42976"/>
                  </a:lnTo>
                  <a:lnTo>
                    <a:pt x="185496" y="62230"/>
                  </a:lnTo>
                  <a:lnTo>
                    <a:pt x="181825" y="83477"/>
                  </a:lnTo>
                  <a:lnTo>
                    <a:pt x="184708" y="102755"/>
                  </a:lnTo>
                  <a:lnTo>
                    <a:pt x="193446" y="117970"/>
                  </a:lnTo>
                  <a:lnTo>
                    <a:pt x="207327" y="127050"/>
                  </a:lnTo>
                  <a:lnTo>
                    <a:pt x="223939" y="127965"/>
                  </a:lnTo>
                  <a:lnTo>
                    <a:pt x="240118" y="120904"/>
                  </a:lnTo>
                  <a:lnTo>
                    <a:pt x="254025" y="107111"/>
                  </a:lnTo>
                  <a:lnTo>
                    <a:pt x="263855" y="87871"/>
                  </a:lnTo>
                  <a:lnTo>
                    <a:pt x="267525" y="66624"/>
                  </a:lnTo>
                  <a:close/>
                </a:path>
                <a:path w="2247900" h="342900">
                  <a:moveTo>
                    <a:pt x="299681" y="282155"/>
                  </a:moveTo>
                  <a:lnTo>
                    <a:pt x="265747" y="210235"/>
                  </a:lnTo>
                  <a:lnTo>
                    <a:pt x="230860" y="173875"/>
                  </a:lnTo>
                  <a:lnTo>
                    <a:pt x="197383" y="155257"/>
                  </a:lnTo>
                  <a:lnTo>
                    <a:pt x="171094" y="150025"/>
                  </a:lnTo>
                  <a:lnTo>
                    <a:pt x="144818" y="155257"/>
                  </a:lnTo>
                  <a:lnTo>
                    <a:pt x="111340" y="173875"/>
                  </a:lnTo>
                  <a:lnTo>
                    <a:pt x="76454" y="210235"/>
                  </a:lnTo>
                  <a:lnTo>
                    <a:pt x="45999" y="268706"/>
                  </a:lnTo>
                  <a:lnTo>
                    <a:pt x="42506" y="282155"/>
                  </a:lnTo>
                  <a:lnTo>
                    <a:pt x="42506" y="290195"/>
                  </a:lnTo>
                  <a:lnTo>
                    <a:pt x="44970" y="302374"/>
                  </a:lnTo>
                  <a:lnTo>
                    <a:pt x="51676" y="312318"/>
                  </a:lnTo>
                  <a:lnTo>
                    <a:pt x="61607" y="319024"/>
                  </a:lnTo>
                  <a:lnTo>
                    <a:pt x="73787" y="321475"/>
                  </a:lnTo>
                  <a:lnTo>
                    <a:pt x="81495" y="321475"/>
                  </a:lnTo>
                  <a:lnTo>
                    <a:pt x="89128" y="320535"/>
                  </a:lnTo>
                  <a:lnTo>
                    <a:pt x="155498" y="303923"/>
                  </a:lnTo>
                  <a:lnTo>
                    <a:pt x="163906" y="302374"/>
                  </a:lnTo>
                  <a:lnTo>
                    <a:pt x="165252" y="302374"/>
                  </a:lnTo>
                  <a:lnTo>
                    <a:pt x="171094" y="302018"/>
                  </a:lnTo>
                  <a:lnTo>
                    <a:pt x="176949" y="302374"/>
                  </a:lnTo>
                  <a:lnTo>
                    <a:pt x="178282" y="302374"/>
                  </a:lnTo>
                  <a:lnTo>
                    <a:pt x="186702" y="303923"/>
                  </a:lnTo>
                  <a:lnTo>
                    <a:pt x="253072" y="320535"/>
                  </a:lnTo>
                  <a:lnTo>
                    <a:pt x="260705" y="321475"/>
                  </a:lnTo>
                  <a:lnTo>
                    <a:pt x="268414" y="321475"/>
                  </a:lnTo>
                  <a:lnTo>
                    <a:pt x="280593" y="319024"/>
                  </a:lnTo>
                  <a:lnTo>
                    <a:pt x="290525" y="312318"/>
                  </a:lnTo>
                  <a:lnTo>
                    <a:pt x="297230" y="302374"/>
                  </a:lnTo>
                  <a:lnTo>
                    <a:pt x="297307" y="302018"/>
                  </a:lnTo>
                  <a:lnTo>
                    <a:pt x="299681" y="290195"/>
                  </a:lnTo>
                  <a:lnTo>
                    <a:pt x="299681" y="282155"/>
                  </a:lnTo>
                  <a:close/>
                </a:path>
                <a:path w="2247900" h="342900">
                  <a:moveTo>
                    <a:pt x="342201" y="134251"/>
                  </a:moveTo>
                  <a:lnTo>
                    <a:pt x="337654" y="120421"/>
                  </a:lnTo>
                  <a:lnTo>
                    <a:pt x="327888" y="110705"/>
                  </a:lnTo>
                  <a:lnTo>
                    <a:pt x="314528" y="107188"/>
                  </a:lnTo>
                  <a:lnTo>
                    <a:pt x="300189" y="110210"/>
                  </a:lnTo>
                  <a:lnTo>
                    <a:pt x="268732" y="149644"/>
                  </a:lnTo>
                  <a:lnTo>
                    <a:pt x="268693" y="150393"/>
                  </a:lnTo>
                  <a:lnTo>
                    <a:pt x="267830" y="165798"/>
                  </a:lnTo>
                  <a:lnTo>
                    <a:pt x="272376" y="179628"/>
                  </a:lnTo>
                  <a:lnTo>
                    <a:pt x="282143" y="189331"/>
                  </a:lnTo>
                  <a:lnTo>
                    <a:pt x="295503" y="192862"/>
                  </a:lnTo>
                  <a:lnTo>
                    <a:pt x="309829" y="189839"/>
                  </a:lnTo>
                  <a:lnTo>
                    <a:pt x="323469" y="180987"/>
                  </a:lnTo>
                  <a:lnTo>
                    <a:pt x="334708" y="167030"/>
                  </a:lnTo>
                  <a:lnTo>
                    <a:pt x="341299" y="150393"/>
                  </a:lnTo>
                  <a:lnTo>
                    <a:pt x="341337" y="149644"/>
                  </a:lnTo>
                  <a:lnTo>
                    <a:pt x="342201" y="134251"/>
                  </a:lnTo>
                  <a:close/>
                </a:path>
                <a:path w="2247900" h="342900">
                  <a:moveTo>
                    <a:pt x="947381" y="280619"/>
                  </a:moveTo>
                  <a:lnTo>
                    <a:pt x="946111" y="277075"/>
                  </a:lnTo>
                  <a:lnTo>
                    <a:pt x="893813" y="214312"/>
                  </a:lnTo>
                  <a:lnTo>
                    <a:pt x="924547" y="214312"/>
                  </a:lnTo>
                  <a:lnTo>
                    <a:pt x="931316" y="207556"/>
                  </a:lnTo>
                  <a:lnTo>
                    <a:pt x="931316" y="195160"/>
                  </a:lnTo>
                  <a:lnTo>
                    <a:pt x="929703" y="191274"/>
                  </a:lnTo>
                  <a:lnTo>
                    <a:pt x="877735" y="139306"/>
                  </a:lnTo>
                  <a:lnTo>
                    <a:pt x="902919" y="139306"/>
                  </a:lnTo>
                  <a:lnTo>
                    <a:pt x="909878" y="132410"/>
                  </a:lnTo>
                  <a:lnTo>
                    <a:pt x="909878" y="120015"/>
                  </a:lnTo>
                  <a:lnTo>
                    <a:pt x="908481" y="116268"/>
                  </a:lnTo>
                  <a:lnTo>
                    <a:pt x="905865" y="113461"/>
                  </a:lnTo>
                  <a:lnTo>
                    <a:pt x="806348" y="3962"/>
                  </a:lnTo>
                  <a:lnTo>
                    <a:pt x="804062" y="1409"/>
                  </a:lnTo>
                  <a:lnTo>
                    <a:pt x="800785" y="0"/>
                  </a:lnTo>
                  <a:lnTo>
                    <a:pt x="793953" y="0"/>
                  </a:lnTo>
                  <a:lnTo>
                    <a:pt x="790676" y="1409"/>
                  </a:lnTo>
                  <a:lnTo>
                    <a:pt x="788390" y="3962"/>
                  </a:lnTo>
                  <a:lnTo>
                    <a:pt x="688873" y="113461"/>
                  </a:lnTo>
                  <a:lnTo>
                    <a:pt x="686257" y="116268"/>
                  </a:lnTo>
                  <a:lnTo>
                    <a:pt x="684860" y="120015"/>
                  </a:lnTo>
                  <a:lnTo>
                    <a:pt x="684860" y="132410"/>
                  </a:lnTo>
                  <a:lnTo>
                    <a:pt x="691756" y="139306"/>
                  </a:lnTo>
                  <a:lnTo>
                    <a:pt x="717003" y="139306"/>
                  </a:lnTo>
                  <a:lnTo>
                    <a:pt x="665035" y="191274"/>
                  </a:lnTo>
                  <a:lnTo>
                    <a:pt x="663422" y="195160"/>
                  </a:lnTo>
                  <a:lnTo>
                    <a:pt x="663422" y="207556"/>
                  </a:lnTo>
                  <a:lnTo>
                    <a:pt x="670191" y="214312"/>
                  </a:lnTo>
                  <a:lnTo>
                    <a:pt x="700925" y="214312"/>
                  </a:lnTo>
                  <a:lnTo>
                    <a:pt x="648627" y="277075"/>
                  </a:lnTo>
                  <a:lnTo>
                    <a:pt x="647344" y="280619"/>
                  </a:lnTo>
                  <a:lnTo>
                    <a:pt x="647344" y="293014"/>
                  </a:lnTo>
                  <a:lnTo>
                    <a:pt x="654380" y="300037"/>
                  </a:lnTo>
                  <a:lnTo>
                    <a:pt x="775931" y="300037"/>
                  </a:lnTo>
                  <a:lnTo>
                    <a:pt x="775931" y="321475"/>
                  </a:lnTo>
                  <a:lnTo>
                    <a:pt x="777621" y="329819"/>
                  </a:lnTo>
                  <a:lnTo>
                    <a:pt x="782205" y="336638"/>
                  </a:lnTo>
                  <a:lnTo>
                    <a:pt x="789025" y="341223"/>
                  </a:lnTo>
                  <a:lnTo>
                    <a:pt x="797369" y="342900"/>
                  </a:lnTo>
                  <a:lnTo>
                    <a:pt x="805713" y="341223"/>
                  </a:lnTo>
                  <a:lnTo>
                    <a:pt x="812533" y="336638"/>
                  </a:lnTo>
                  <a:lnTo>
                    <a:pt x="817118" y="329819"/>
                  </a:lnTo>
                  <a:lnTo>
                    <a:pt x="818794" y="321475"/>
                  </a:lnTo>
                  <a:lnTo>
                    <a:pt x="818794" y="300037"/>
                  </a:lnTo>
                  <a:lnTo>
                    <a:pt x="940358" y="300037"/>
                  </a:lnTo>
                  <a:lnTo>
                    <a:pt x="947381" y="293014"/>
                  </a:lnTo>
                  <a:lnTo>
                    <a:pt x="947381" y="280619"/>
                  </a:lnTo>
                  <a:close/>
                </a:path>
                <a:path w="2247900" h="342900">
                  <a:moveTo>
                    <a:pt x="1599844" y="276999"/>
                  </a:moveTo>
                  <a:lnTo>
                    <a:pt x="1597837" y="270103"/>
                  </a:lnTo>
                  <a:lnTo>
                    <a:pt x="1545805" y="187121"/>
                  </a:lnTo>
                  <a:lnTo>
                    <a:pt x="1479016" y="80645"/>
                  </a:lnTo>
                  <a:lnTo>
                    <a:pt x="1471930" y="69342"/>
                  </a:lnTo>
                  <a:lnTo>
                    <a:pt x="1471930" y="150025"/>
                  </a:lnTo>
                  <a:lnTo>
                    <a:pt x="1432356" y="150025"/>
                  </a:lnTo>
                  <a:lnTo>
                    <a:pt x="1425994" y="153174"/>
                  </a:lnTo>
                  <a:lnTo>
                    <a:pt x="1421968" y="158597"/>
                  </a:lnTo>
                  <a:lnTo>
                    <a:pt x="1400543" y="187121"/>
                  </a:lnTo>
                  <a:lnTo>
                    <a:pt x="1391970" y="187121"/>
                  </a:lnTo>
                  <a:lnTo>
                    <a:pt x="1375422" y="165100"/>
                  </a:lnTo>
                  <a:lnTo>
                    <a:pt x="1428394" y="80645"/>
                  </a:lnTo>
                  <a:lnTo>
                    <a:pt x="1471930" y="150025"/>
                  </a:lnTo>
                  <a:lnTo>
                    <a:pt x="1471930" y="69342"/>
                  </a:lnTo>
                  <a:lnTo>
                    <a:pt x="1449031" y="32816"/>
                  </a:lnTo>
                  <a:lnTo>
                    <a:pt x="1444536" y="25717"/>
                  </a:lnTo>
                  <a:lnTo>
                    <a:pt x="1436776" y="21437"/>
                  </a:lnTo>
                  <a:lnTo>
                    <a:pt x="1420025" y="21437"/>
                  </a:lnTo>
                  <a:lnTo>
                    <a:pt x="1412189" y="25717"/>
                  </a:lnTo>
                  <a:lnTo>
                    <a:pt x="1407769" y="32816"/>
                  </a:lnTo>
                  <a:lnTo>
                    <a:pt x="1258963" y="270103"/>
                  </a:lnTo>
                  <a:lnTo>
                    <a:pt x="1256944" y="276999"/>
                  </a:lnTo>
                  <a:lnTo>
                    <a:pt x="1256944" y="284035"/>
                  </a:lnTo>
                  <a:lnTo>
                    <a:pt x="1259890" y="298615"/>
                  </a:lnTo>
                  <a:lnTo>
                    <a:pt x="1267904" y="310515"/>
                  </a:lnTo>
                  <a:lnTo>
                    <a:pt x="1279804" y="318541"/>
                  </a:lnTo>
                  <a:lnTo>
                    <a:pt x="1294384" y="321475"/>
                  </a:lnTo>
                  <a:lnTo>
                    <a:pt x="1562417" y="321475"/>
                  </a:lnTo>
                  <a:lnTo>
                    <a:pt x="1576997" y="318541"/>
                  </a:lnTo>
                  <a:lnTo>
                    <a:pt x="1588897" y="310515"/>
                  </a:lnTo>
                  <a:lnTo>
                    <a:pt x="1596910" y="298615"/>
                  </a:lnTo>
                  <a:lnTo>
                    <a:pt x="1599844" y="284035"/>
                  </a:lnTo>
                  <a:lnTo>
                    <a:pt x="1599844" y="276999"/>
                  </a:lnTo>
                  <a:close/>
                </a:path>
                <a:path w="2247900" h="342900">
                  <a:moveTo>
                    <a:pt x="2247544" y="171450"/>
                  </a:moveTo>
                  <a:lnTo>
                    <a:pt x="2242413" y="129781"/>
                  </a:lnTo>
                  <a:lnTo>
                    <a:pt x="2227224" y="90487"/>
                  </a:lnTo>
                  <a:lnTo>
                    <a:pt x="2210308" y="64846"/>
                  </a:lnTo>
                  <a:lnTo>
                    <a:pt x="2210308" y="134086"/>
                  </a:lnTo>
                  <a:lnTo>
                    <a:pt x="2186800" y="129324"/>
                  </a:lnTo>
                  <a:lnTo>
                    <a:pt x="2181644" y="131876"/>
                  </a:lnTo>
                  <a:lnTo>
                    <a:pt x="2179307" y="136563"/>
                  </a:lnTo>
                  <a:lnTo>
                    <a:pt x="2175522" y="141554"/>
                  </a:lnTo>
                  <a:lnTo>
                    <a:pt x="2170392" y="144830"/>
                  </a:lnTo>
                  <a:lnTo>
                    <a:pt x="2164435" y="146151"/>
                  </a:lnTo>
                  <a:lnTo>
                    <a:pt x="2158212" y="145275"/>
                  </a:lnTo>
                  <a:lnTo>
                    <a:pt x="2143607" y="140385"/>
                  </a:lnTo>
                  <a:lnTo>
                    <a:pt x="2137981" y="141719"/>
                  </a:lnTo>
                  <a:lnTo>
                    <a:pt x="2131682" y="148018"/>
                  </a:lnTo>
                  <a:lnTo>
                    <a:pt x="2131682" y="152031"/>
                  </a:lnTo>
                  <a:lnTo>
                    <a:pt x="2159952" y="180301"/>
                  </a:lnTo>
                  <a:lnTo>
                    <a:pt x="2161819" y="184848"/>
                  </a:lnTo>
                  <a:lnTo>
                    <a:pt x="2161819" y="197840"/>
                  </a:lnTo>
                  <a:lnTo>
                    <a:pt x="2156282" y="204901"/>
                  </a:lnTo>
                  <a:lnTo>
                    <a:pt x="2156637" y="204901"/>
                  </a:lnTo>
                  <a:lnTo>
                    <a:pt x="2148230" y="207022"/>
                  </a:lnTo>
                  <a:lnTo>
                    <a:pt x="2142134" y="208495"/>
                  </a:lnTo>
                  <a:lnTo>
                    <a:pt x="2140394" y="210769"/>
                  </a:lnTo>
                  <a:lnTo>
                    <a:pt x="2140394" y="221488"/>
                  </a:lnTo>
                  <a:lnTo>
                    <a:pt x="2139835" y="228358"/>
                  </a:lnTo>
                  <a:lnTo>
                    <a:pt x="2138197" y="235026"/>
                  </a:lnTo>
                  <a:lnTo>
                    <a:pt x="2135505" y="241350"/>
                  </a:lnTo>
                  <a:lnTo>
                    <a:pt x="2131822" y="247205"/>
                  </a:lnTo>
                  <a:lnTo>
                    <a:pt x="2114677" y="270040"/>
                  </a:lnTo>
                  <a:lnTo>
                    <a:pt x="2110663" y="275463"/>
                  </a:lnTo>
                  <a:lnTo>
                    <a:pt x="2104301" y="278612"/>
                  </a:lnTo>
                  <a:lnTo>
                    <a:pt x="2097532" y="278612"/>
                  </a:lnTo>
                  <a:lnTo>
                    <a:pt x="2089188" y="276936"/>
                  </a:lnTo>
                  <a:lnTo>
                    <a:pt x="2082368" y="272338"/>
                  </a:lnTo>
                  <a:lnTo>
                    <a:pt x="2077783" y="265531"/>
                  </a:lnTo>
                  <a:lnTo>
                    <a:pt x="2076094" y="257175"/>
                  </a:lnTo>
                  <a:lnTo>
                    <a:pt x="2076094" y="219138"/>
                  </a:lnTo>
                  <a:lnTo>
                    <a:pt x="2071281" y="214312"/>
                  </a:lnTo>
                  <a:lnTo>
                    <a:pt x="2043950" y="214312"/>
                  </a:lnTo>
                  <a:lnTo>
                    <a:pt x="2031441" y="211785"/>
                  </a:lnTo>
                  <a:lnTo>
                    <a:pt x="2021230" y="204901"/>
                  </a:lnTo>
                  <a:lnTo>
                    <a:pt x="2014334" y="194678"/>
                  </a:lnTo>
                  <a:lnTo>
                    <a:pt x="2011807" y="182168"/>
                  </a:lnTo>
                  <a:lnTo>
                    <a:pt x="2011807" y="154978"/>
                  </a:lnTo>
                  <a:lnTo>
                    <a:pt x="2015756" y="147078"/>
                  </a:lnTo>
                  <a:lnTo>
                    <a:pt x="2052459" y="119354"/>
                  </a:lnTo>
                  <a:lnTo>
                    <a:pt x="2057019" y="117805"/>
                  </a:lnTo>
                  <a:lnTo>
                    <a:pt x="2064042" y="117805"/>
                  </a:lnTo>
                  <a:lnTo>
                    <a:pt x="2066328" y="118211"/>
                  </a:lnTo>
                  <a:lnTo>
                    <a:pt x="2094852" y="127723"/>
                  </a:lnTo>
                  <a:lnTo>
                    <a:pt x="2100008" y="127927"/>
                  </a:lnTo>
                  <a:lnTo>
                    <a:pt x="2135505" y="119087"/>
                  </a:lnTo>
                  <a:lnTo>
                    <a:pt x="2136495" y="117805"/>
                  </a:lnTo>
                  <a:lnTo>
                    <a:pt x="2140254" y="112991"/>
                  </a:lnTo>
                  <a:lnTo>
                    <a:pt x="2140254" y="103479"/>
                  </a:lnTo>
                  <a:lnTo>
                    <a:pt x="2140254" y="100126"/>
                  </a:lnTo>
                  <a:lnTo>
                    <a:pt x="2137041" y="94843"/>
                  </a:lnTo>
                  <a:lnTo>
                    <a:pt x="2129548" y="91084"/>
                  </a:lnTo>
                  <a:lnTo>
                    <a:pt x="2112264" y="82448"/>
                  </a:lnTo>
                  <a:lnTo>
                    <a:pt x="2109787" y="81241"/>
                  </a:lnTo>
                  <a:lnTo>
                    <a:pt x="2106841" y="81711"/>
                  </a:lnTo>
                  <a:lnTo>
                    <a:pt x="2099208" y="89344"/>
                  </a:lnTo>
                  <a:lnTo>
                    <a:pt x="2094992" y="91084"/>
                  </a:lnTo>
                  <a:lnTo>
                    <a:pt x="2088083" y="91084"/>
                  </a:lnTo>
                  <a:lnTo>
                    <a:pt x="2085543" y="90487"/>
                  </a:lnTo>
                  <a:lnTo>
                    <a:pt x="2068601" y="81978"/>
                  </a:lnTo>
                  <a:lnTo>
                    <a:pt x="2063102" y="83185"/>
                  </a:lnTo>
                  <a:lnTo>
                    <a:pt x="2063000" y="83324"/>
                  </a:lnTo>
                  <a:lnTo>
                    <a:pt x="2047163" y="103149"/>
                  </a:lnTo>
                  <a:lnTo>
                    <a:pt x="2040267" y="103479"/>
                  </a:lnTo>
                  <a:lnTo>
                    <a:pt x="2034311" y="97523"/>
                  </a:lnTo>
                  <a:lnTo>
                    <a:pt x="2033231" y="94970"/>
                  </a:lnTo>
                  <a:lnTo>
                    <a:pt x="2033231" y="60883"/>
                  </a:lnTo>
                  <a:lnTo>
                    <a:pt x="2032304" y="57200"/>
                  </a:lnTo>
                  <a:lnTo>
                    <a:pt x="2030425" y="53987"/>
                  </a:lnTo>
                  <a:lnTo>
                    <a:pt x="2023732" y="42329"/>
                  </a:lnTo>
                  <a:lnTo>
                    <a:pt x="2036140" y="37973"/>
                  </a:lnTo>
                  <a:lnTo>
                    <a:pt x="2049030" y="34785"/>
                  </a:lnTo>
                  <a:lnTo>
                    <a:pt x="2062365" y="32816"/>
                  </a:lnTo>
                  <a:lnTo>
                    <a:pt x="2076094" y="32156"/>
                  </a:lnTo>
                  <a:lnTo>
                    <a:pt x="2121751" y="39814"/>
                  </a:lnTo>
                  <a:lnTo>
                    <a:pt x="2161057" y="61074"/>
                  </a:lnTo>
                  <a:lnTo>
                    <a:pt x="2191448" y="93357"/>
                  </a:lnTo>
                  <a:lnTo>
                    <a:pt x="2210308" y="134086"/>
                  </a:lnTo>
                  <a:lnTo>
                    <a:pt x="2210308" y="64846"/>
                  </a:lnTo>
                  <a:lnTo>
                    <a:pt x="2178240" y="33756"/>
                  </a:lnTo>
                  <a:lnTo>
                    <a:pt x="2175967" y="32156"/>
                  </a:lnTo>
                  <a:lnTo>
                    <a:pt x="2171357" y="28905"/>
                  </a:lnTo>
                  <a:lnTo>
                    <a:pt x="2133854" y="10020"/>
                  </a:lnTo>
                  <a:lnTo>
                    <a:pt x="2092909" y="825"/>
                  </a:lnTo>
                  <a:lnTo>
                    <a:pt x="2076094" y="0"/>
                  </a:lnTo>
                  <a:lnTo>
                    <a:pt x="2067674" y="215"/>
                  </a:lnTo>
                  <a:lnTo>
                    <a:pt x="2026335" y="7391"/>
                  </a:lnTo>
                  <a:lnTo>
                    <a:pt x="1987969" y="24396"/>
                  </a:lnTo>
                  <a:lnTo>
                    <a:pt x="1954872" y="50228"/>
                  </a:lnTo>
                  <a:lnTo>
                    <a:pt x="1929041" y="83324"/>
                  </a:lnTo>
                  <a:lnTo>
                    <a:pt x="1912035" y="121691"/>
                  </a:lnTo>
                  <a:lnTo>
                    <a:pt x="1906295" y="148018"/>
                  </a:lnTo>
                  <a:lnTo>
                    <a:pt x="1905469" y="154647"/>
                  </a:lnTo>
                  <a:lnTo>
                    <a:pt x="1905444" y="154978"/>
                  </a:lnTo>
                  <a:lnTo>
                    <a:pt x="1904860" y="163029"/>
                  </a:lnTo>
                  <a:lnTo>
                    <a:pt x="1904644" y="171450"/>
                  </a:lnTo>
                  <a:lnTo>
                    <a:pt x="1904860" y="179882"/>
                  </a:lnTo>
                  <a:lnTo>
                    <a:pt x="1912035" y="221221"/>
                  </a:lnTo>
                  <a:lnTo>
                    <a:pt x="1929041" y="259588"/>
                  </a:lnTo>
                  <a:lnTo>
                    <a:pt x="1954872" y="292684"/>
                  </a:lnTo>
                  <a:lnTo>
                    <a:pt x="1987969" y="318516"/>
                  </a:lnTo>
                  <a:lnTo>
                    <a:pt x="2026335" y="335521"/>
                  </a:lnTo>
                  <a:lnTo>
                    <a:pt x="2067674" y="342696"/>
                  </a:lnTo>
                  <a:lnTo>
                    <a:pt x="2076094" y="342900"/>
                  </a:lnTo>
                  <a:lnTo>
                    <a:pt x="2084527" y="342696"/>
                  </a:lnTo>
                  <a:lnTo>
                    <a:pt x="2125865" y="335521"/>
                  </a:lnTo>
                  <a:lnTo>
                    <a:pt x="2164232" y="318516"/>
                  </a:lnTo>
                  <a:lnTo>
                    <a:pt x="2197328" y="292684"/>
                  </a:lnTo>
                  <a:lnTo>
                    <a:pt x="2209889" y="278612"/>
                  </a:lnTo>
                  <a:lnTo>
                    <a:pt x="2213800" y="273596"/>
                  </a:lnTo>
                  <a:lnTo>
                    <a:pt x="2234501" y="237070"/>
                  </a:lnTo>
                  <a:lnTo>
                    <a:pt x="2245703" y="196608"/>
                  </a:lnTo>
                  <a:lnTo>
                    <a:pt x="2247341" y="179882"/>
                  </a:lnTo>
                  <a:lnTo>
                    <a:pt x="2247544" y="171450"/>
                  </a:lnTo>
                  <a:close/>
                </a:path>
              </a:pathLst>
            </a:custGeom>
            <a:solidFill>
              <a:srgbClr val="FBD34D">
                <a:alpha val="7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6095999" y="6305549"/>
              <a:ext cx="304800" cy="9525"/>
            </a:xfrm>
            <a:custGeom>
              <a:avLst/>
              <a:gdLst/>
              <a:ahLst/>
              <a:cxnLst/>
              <a:rect l="l" t="t" r="r" b="b"/>
              <a:pathLst>
                <a:path w="304800" h="9525">
                  <a:moveTo>
                    <a:pt x="304799" y="9524"/>
                  </a:moveTo>
                  <a:lnTo>
                    <a:pt x="0" y="9524"/>
                  </a:lnTo>
                  <a:lnTo>
                    <a:pt x="0" y="0"/>
                  </a:lnTo>
                  <a:lnTo>
                    <a:pt x="304799" y="0"/>
                  </a:lnTo>
                  <a:lnTo>
                    <a:pt x="304799" y="9524"/>
                  </a:lnTo>
                  <a:close/>
                </a:path>
              </a:pathLst>
            </a:custGeom>
            <a:solidFill>
              <a:srgbClr val="FABE2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15099" y="6222205"/>
              <a:ext cx="190499" cy="166687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25049" y="6222205"/>
              <a:ext cx="190499" cy="166687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10229849" y="6305549"/>
              <a:ext cx="304800" cy="9525"/>
            </a:xfrm>
            <a:custGeom>
              <a:avLst/>
              <a:gdLst/>
              <a:ahLst/>
              <a:cxnLst/>
              <a:rect l="l" t="t" r="r" b="b"/>
              <a:pathLst>
                <a:path w="304800" h="9525">
                  <a:moveTo>
                    <a:pt x="304799" y="9524"/>
                  </a:moveTo>
                  <a:lnTo>
                    <a:pt x="0" y="9524"/>
                  </a:lnTo>
                  <a:lnTo>
                    <a:pt x="0" y="0"/>
                  </a:lnTo>
                  <a:lnTo>
                    <a:pt x="304799" y="0"/>
                  </a:lnTo>
                  <a:lnTo>
                    <a:pt x="304799" y="9524"/>
                  </a:lnTo>
                  <a:close/>
                </a:path>
              </a:pathLst>
            </a:custGeom>
            <a:solidFill>
              <a:srgbClr val="FABE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0410824" y="6343649"/>
              <a:ext cx="1590675" cy="323850"/>
            </a:xfrm>
            <a:custGeom>
              <a:avLst/>
              <a:gdLst/>
              <a:ahLst/>
              <a:cxnLst/>
              <a:rect l="l" t="t" r="r" b="b"/>
              <a:pathLst>
                <a:path w="1590675" h="323850">
                  <a:moveTo>
                    <a:pt x="1557627" y="323849"/>
                  </a:moveTo>
                  <a:lnTo>
                    <a:pt x="33047" y="323849"/>
                  </a:lnTo>
                  <a:lnTo>
                    <a:pt x="28187" y="322883"/>
                  </a:lnTo>
                  <a:lnTo>
                    <a:pt x="966" y="295662"/>
                  </a:lnTo>
                  <a:lnTo>
                    <a:pt x="0" y="290802"/>
                  </a:lnTo>
                  <a:lnTo>
                    <a:pt x="0" y="285749"/>
                  </a:lnTo>
                  <a:lnTo>
                    <a:pt x="0" y="33047"/>
                  </a:lnTo>
                  <a:lnTo>
                    <a:pt x="28187" y="966"/>
                  </a:lnTo>
                  <a:lnTo>
                    <a:pt x="33047" y="0"/>
                  </a:lnTo>
                  <a:lnTo>
                    <a:pt x="1557627" y="0"/>
                  </a:lnTo>
                  <a:lnTo>
                    <a:pt x="1589707" y="28187"/>
                  </a:lnTo>
                  <a:lnTo>
                    <a:pt x="1590674" y="33047"/>
                  </a:lnTo>
                  <a:lnTo>
                    <a:pt x="1590674" y="290802"/>
                  </a:lnTo>
                  <a:lnTo>
                    <a:pt x="1562487" y="322883"/>
                  </a:lnTo>
                  <a:lnTo>
                    <a:pt x="1557627" y="323849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525124" y="6438899"/>
              <a:ext cx="133349" cy="133349"/>
            </a:xfrm>
            <a:prstGeom prst="rect">
              <a:avLst/>
            </a:prstGeom>
          </p:spPr>
        </p:pic>
      </p:grpSp>
      <p:sp>
        <p:nvSpPr>
          <p:cNvPr id="17" name="object 17" descr=""/>
          <p:cNvSpPr txBox="1"/>
          <p:nvPr/>
        </p:nvSpPr>
        <p:spPr>
          <a:xfrm>
            <a:off x="6807200" y="6196615"/>
            <a:ext cx="3013710" cy="1981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100" spc="-10" b="0">
                <a:solidFill>
                  <a:srgbClr val="FDE68A"/>
                </a:solidFill>
                <a:latin typeface="Roboto Light"/>
                <a:cs typeface="Roboto Light"/>
              </a:rPr>
              <a:t>NATIONAL</a:t>
            </a:r>
            <a:r>
              <a:rPr dirty="0" sz="1100" spc="-15" b="0">
                <a:solidFill>
                  <a:srgbClr val="FDE68A"/>
                </a:solidFill>
                <a:latin typeface="Roboto Light"/>
                <a:cs typeface="Roboto Light"/>
              </a:rPr>
              <a:t> </a:t>
            </a:r>
            <a:r>
              <a:rPr dirty="0" sz="1100" b="0">
                <a:solidFill>
                  <a:srgbClr val="FDE68A"/>
                </a:solidFill>
                <a:latin typeface="Roboto Light"/>
                <a:cs typeface="Roboto Light"/>
              </a:rPr>
              <a:t>GEOGRAPHIC</a:t>
            </a:r>
            <a:r>
              <a:rPr dirty="0" sz="1100" spc="-15" b="0">
                <a:solidFill>
                  <a:srgbClr val="FDE68A"/>
                </a:solidFill>
                <a:latin typeface="Roboto Light"/>
                <a:cs typeface="Roboto Light"/>
              </a:rPr>
              <a:t> </a:t>
            </a:r>
            <a:r>
              <a:rPr dirty="0" sz="1100" b="0">
                <a:solidFill>
                  <a:srgbClr val="FDE68A"/>
                </a:solidFill>
                <a:latin typeface="Roboto Light"/>
                <a:cs typeface="Roboto Light"/>
              </a:rPr>
              <a:t>STYLE</a:t>
            </a:r>
            <a:r>
              <a:rPr dirty="0" sz="1100" spc="-15" b="0">
                <a:solidFill>
                  <a:srgbClr val="FDE68A"/>
                </a:solidFill>
                <a:latin typeface="Roboto Light"/>
                <a:cs typeface="Roboto Light"/>
              </a:rPr>
              <a:t> </a:t>
            </a:r>
            <a:r>
              <a:rPr dirty="0" sz="1100" spc="-10" b="0">
                <a:solidFill>
                  <a:srgbClr val="FDE68A"/>
                </a:solidFill>
                <a:latin typeface="Roboto Light"/>
                <a:cs typeface="Roboto Light"/>
              </a:rPr>
              <a:t>PRESENTATION</a:t>
            </a:r>
            <a:endParaRPr sz="1100">
              <a:latin typeface="Roboto Light"/>
              <a:cs typeface="Roboto Light"/>
            </a:endParaRPr>
          </a:p>
        </p:txBody>
      </p:sp>
      <p:sp>
        <p:nvSpPr>
          <p:cNvPr id="18" name="object 1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85"/>
              </a:lnSpc>
            </a:pPr>
            <a:r>
              <a:rPr dirty="0" spc="-75"/>
              <a:t>Made</a:t>
            </a:r>
            <a:r>
              <a:rPr dirty="0" spc="-10"/>
              <a:t> </a:t>
            </a:r>
            <a:r>
              <a:rPr dirty="0" spc="-65"/>
              <a:t>with</a:t>
            </a:r>
            <a:r>
              <a:rPr dirty="0" spc="-5"/>
              <a:t> </a:t>
            </a:r>
            <a:r>
              <a:rPr dirty="0" spc="-55"/>
              <a:t>Genspark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9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609942" y="631037"/>
              <a:ext cx="10972800" cy="300355"/>
            </a:xfrm>
            <a:custGeom>
              <a:avLst/>
              <a:gdLst/>
              <a:ahLst/>
              <a:cxnLst/>
              <a:rect l="l" t="t" r="r" b="b"/>
              <a:pathLst>
                <a:path w="10972800" h="300355">
                  <a:moveTo>
                    <a:pt x="74371" y="144360"/>
                  </a:moveTo>
                  <a:lnTo>
                    <a:pt x="55600" y="97624"/>
                  </a:lnTo>
                  <a:lnTo>
                    <a:pt x="27609" y="85750"/>
                  </a:lnTo>
                  <a:lnTo>
                    <a:pt x="14249" y="89268"/>
                  </a:lnTo>
                  <a:lnTo>
                    <a:pt x="4495" y="98983"/>
                  </a:lnTo>
                  <a:lnTo>
                    <a:pt x="0" y="112814"/>
                  </a:lnTo>
                  <a:lnTo>
                    <a:pt x="927" y="128955"/>
                  </a:lnTo>
                  <a:lnTo>
                    <a:pt x="7480" y="145592"/>
                  </a:lnTo>
                  <a:lnTo>
                    <a:pt x="18707" y="159550"/>
                  </a:lnTo>
                  <a:lnTo>
                    <a:pt x="32346" y="168402"/>
                  </a:lnTo>
                  <a:lnTo>
                    <a:pt x="46697" y="171424"/>
                  </a:lnTo>
                  <a:lnTo>
                    <a:pt x="60058" y="167906"/>
                  </a:lnTo>
                  <a:lnTo>
                    <a:pt x="69824" y="158191"/>
                  </a:lnTo>
                  <a:lnTo>
                    <a:pt x="74371" y="144360"/>
                  </a:lnTo>
                  <a:close/>
                </a:path>
                <a:path w="10972800" h="300355">
                  <a:moveTo>
                    <a:pt x="155016" y="62039"/>
                  </a:moveTo>
                  <a:lnTo>
                    <a:pt x="151345" y="40792"/>
                  </a:lnTo>
                  <a:lnTo>
                    <a:pt x="141516" y="21539"/>
                  </a:lnTo>
                  <a:lnTo>
                    <a:pt x="127596" y="7759"/>
                  </a:lnTo>
                  <a:lnTo>
                    <a:pt x="111429" y="698"/>
                  </a:lnTo>
                  <a:lnTo>
                    <a:pt x="94818" y="1612"/>
                  </a:lnTo>
                  <a:lnTo>
                    <a:pt x="80937" y="10693"/>
                  </a:lnTo>
                  <a:lnTo>
                    <a:pt x="72199" y="25908"/>
                  </a:lnTo>
                  <a:lnTo>
                    <a:pt x="69316" y="45186"/>
                  </a:lnTo>
                  <a:lnTo>
                    <a:pt x="72986" y="66433"/>
                  </a:lnTo>
                  <a:lnTo>
                    <a:pt x="82816" y="85674"/>
                  </a:lnTo>
                  <a:lnTo>
                    <a:pt x="96723" y="99466"/>
                  </a:lnTo>
                  <a:lnTo>
                    <a:pt x="112903" y="106527"/>
                  </a:lnTo>
                  <a:lnTo>
                    <a:pt x="129514" y="105613"/>
                  </a:lnTo>
                  <a:lnTo>
                    <a:pt x="143395" y="96532"/>
                  </a:lnTo>
                  <a:lnTo>
                    <a:pt x="152133" y="81318"/>
                  </a:lnTo>
                  <a:lnTo>
                    <a:pt x="155016" y="62039"/>
                  </a:lnTo>
                  <a:close/>
                </a:path>
                <a:path w="10972800" h="300355">
                  <a:moveTo>
                    <a:pt x="267525" y="45186"/>
                  </a:moveTo>
                  <a:lnTo>
                    <a:pt x="264642" y="25908"/>
                  </a:lnTo>
                  <a:lnTo>
                    <a:pt x="255905" y="10693"/>
                  </a:lnTo>
                  <a:lnTo>
                    <a:pt x="242023" y="1612"/>
                  </a:lnTo>
                  <a:lnTo>
                    <a:pt x="225412" y="698"/>
                  </a:lnTo>
                  <a:lnTo>
                    <a:pt x="209245" y="7759"/>
                  </a:lnTo>
                  <a:lnTo>
                    <a:pt x="195326" y="21539"/>
                  </a:lnTo>
                  <a:lnTo>
                    <a:pt x="185496" y="40792"/>
                  </a:lnTo>
                  <a:lnTo>
                    <a:pt x="181825" y="62039"/>
                  </a:lnTo>
                  <a:lnTo>
                    <a:pt x="184708" y="81318"/>
                  </a:lnTo>
                  <a:lnTo>
                    <a:pt x="193446" y="96532"/>
                  </a:lnTo>
                  <a:lnTo>
                    <a:pt x="207327" y="105613"/>
                  </a:lnTo>
                  <a:lnTo>
                    <a:pt x="223939" y="106527"/>
                  </a:lnTo>
                  <a:lnTo>
                    <a:pt x="240118" y="99466"/>
                  </a:lnTo>
                  <a:lnTo>
                    <a:pt x="254025" y="85674"/>
                  </a:lnTo>
                  <a:lnTo>
                    <a:pt x="263855" y="66433"/>
                  </a:lnTo>
                  <a:lnTo>
                    <a:pt x="267525" y="45186"/>
                  </a:lnTo>
                  <a:close/>
                </a:path>
                <a:path w="10972800" h="300355">
                  <a:moveTo>
                    <a:pt x="299681" y="260718"/>
                  </a:moveTo>
                  <a:lnTo>
                    <a:pt x="265747" y="188798"/>
                  </a:lnTo>
                  <a:lnTo>
                    <a:pt x="230860" y="152438"/>
                  </a:lnTo>
                  <a:lnTo>
                    <a:pt x="197383" y="133819"/>
                  </a:lnTo>
                  <a:lnTo>
                    <a:pt x="171094" y="128587"/>
                  </a:lnTo>
                  <a:lnTo>
                    <a:pt x="144818" y="133819"/>
                  </a:lnTo>
                  <a:lnTo>
                    <a:pt x="111340" y="152438"/>
                  </a:lnTo>
                  <a:lnTo>
                    <a:pt x="76454" y="188798"/>
                  </a:lnTo>
                  <a:lnTo>
                    <a:pt x="45999" y="247269"/>
                  </a:lnTo>
                  <a:lnTo>
                    <a:pt x="42506" y="260718"/>
                  </a:lnTo>
                  <a:lnTo>
                    <a:pt x="42506" y="268757"/>
                  </a:lnTo>
                  <a:lnTo>
                    <a:pt x="44970" y="280936"/>
                  </a:lnTo>
                  <a:lnTo>
                    <a:pt x="51676" y="290880"/>
                  </a:lnTo>
                  <a:lnTo>
                    <a:pt x="61607" y="297586"/>
                  </a:lnTo>
                  <a:lnTo>
                    <a:pt x="73787" y="300037"/>
                  </a:lnTo>
                  <a:lnTo>
                    <a:pt x="81495" y="300037"/>
                  </a:lnTo>
                  <a:lnTo>
                    <a:pt x="89128" y="299097"/>
                  </a:lnTo>
                  <a:lnTo>
                    <a:pt x="155498" y="282486"/>
                  </a:lnTo>
                  <a:lnTo>
                    <a:pt x="163906" y="280936"/>
                  </a:lnTo>
                  <a:lnTo>
                    <a:pt x="165252" y="280936"/>
                  </a:lnTo>
                  <a:lnTo>
                    <a:pt x="171094" y="280581"/>
                  </a:lnTo>
                  <a:lnTo>
                    <a:pt x="176949" y="280936"/>
                  </a:lnTo>
                  <a:lnTo>
                    <a:pt x="178295" y="280936"/>
                  </a:lnTo>
                  <a:lnTo>
                    <a:pt x="186702" y="282486"/>
                  </a:lnTo>
                  <a:lnTo>
                    <a:pt x="253072" y="299097"/>
                  </a:lnTo>
                  <a:lnTo>
                    <a:pt x="260705" y="300037"/>
                  </a:lnTo>
                  <a:lnTo>
                    <a:pt x="268414" y="300037"/>
                  </a:lnTo>
                  <a:lnTo>
                    <a:pt x="280593" y="297586"/>
                  </a:lnTo>
                  <a:lnTo>
                    <a:pt x="290525" y="290880"/>
                  </a:lnTo>
                  <a:lnTo>
                    <a:pt x="297230" y="280936"/>
                  </a:lnTo>
                  <a:lnTo>
                    <a:pt x="297307" y="280581"/>
                  </a:lnTo>
                  <a:lnTo>
                    <a:pt x="299681" y="268757"/>
                  </a:lnTo>
                  <a:lnTo>
                    <a:pt x="299681" y="260718"/>
                  </a:lnTo>
                  <a:close/>
                </a:path>
                <a:path w="10972800" h="300355">
                  <a:moveTo>
                    <a:pt x="342201" y="112814"/>
                  </a:moveTo>
                  <a:lnTo>
                    <a:pt x="337654" y="98983"/>
                  </a:lnTo>
                  <a:lnTo>
                    <a:pt x="327888" y="89268"/>
                  </a:lnTo>
                  <a:lnTo>
                    <a:pt x="314528" y="85750"/>
                  </a:lnTo>
                  <a:lnTo>
                    <a:pt x="300189" y="88773"/>
                  </a:lnTo>
                  <a:lnTo>
                    <a:pt x="268732" y="128206"/>
                  </a:lnTo>
                  <a:lnTo>
                    <a:pt x="268693" y="128955"/>
                  </a:lnTo>
                  <a:lnTo>
                    <a:pt x="267830" y="144360"/>
                  </a:lnTo>
                  <a:lnTo>
                    <a:pt x="272376" y="158191"/>
                  </a:lnTo>
                  <a:lnTo>
                    <a:pt x="282143" y="167906"/>
                  </a:lnTo>
                  <a:lnTo>
                    <a:pt x="295503" y="171424"/>
                  </a:lnTo>
                  <a:lnTo>
                    <a:pt x="309829" y="168402"/>
                  </a:lnTo>
                  <a:lnTo>
                    <a:pt x="323469" y="159550"/>
                  </a:lnTo>
                  <a:lnTo>
                    <a:pt x="334721" y="145592"/>
                  </a:lnTo>
                  <a:lnTo>
                    <a:pt x="341299" y="128955"/>
                  </a:lnTo>
                  <a:lnTo>
                    <a:pt x="341337" y="128206"/>
                  </a:lnTo>
                  <a:lnTo>
                    <a:pt x="342201" y="112814"/>
                  </a:lnTo>
                  <a:close/>
                </a:path>
                <a:path w="10972800" h="300355">
                  <a:moveTo>
                    <a:pt x="10972444" y="255562"/>
                  </a:moveTo>
                  <a:lnTo>
                    <a:pt x="10970438" y="248666"/>
                  </a:lnTo>
                  <a:lnTo>
                    <a:pt x="10918406" y="165684"/>
                  </a:lnTo>
                  <a:lnTo>
                    <a:pt x="10851617" y="59207"/>
                  </a:lnTo>
                  <a:lnTo>
                    <a:pt x="10844530" y="47904"/>
                  </a:lnTo>
                  <a:lnTo>
                    <a:pt x="10844530" y="128587"/>
                  </a:lnTo>
                  <a:lnTo>
                    <a:pt x="10804957" y="128587"/>
                  </a:lnTo>
                  <a:lnTo>
                    <a:pt x="10798594" y="131737"/>
                  </a:lnTo>
                  <a:lnTo>
                    <a:pt x="10794568" y="137160"/>
                  </a:lnTo>
                  <a:lnTo>
                    <a:pt x="10773143" y="165684"/>
                  </a:lnTo>
                  <a:lnTo>
                    <a:pt x="10764571" y="165684"/>
                  </a:lnTo>
                  <a:lnTo>
                    <a:pt x="10748023" y="143662"/>
                  </a:lnTo>
                  <a:lnTo>
                    <a:pt x="10800994" y="59207"/>
                  </a:lnTo>
                  <a:lnTo>
                    <a:pt x="10844530" y="128587"/>
                  </a:lnTo>
                  <a:lnTo>
                    <a:pt x="10844530" y="47904"/>
                  </a:lnTo>
                  <a:lnTo>
                    <a:pt x="10821632" y="11379"/>
                  </a:lnTo>
                  <a:lnTo>
                    <a:pt x="10817136" y="4279"/>
                  </a:lnTo>
                  <a:lnTo>
                    <a:pt x="10809376" y="0"/>
                  </a:lnTo>
                  <a:lnTo>
                    <a:pt x="10792625" y="0"/>
                  </a:lnTo>
                  <a:lnTo>
                    <a:pt x="10784789" y="4279"/>
                  </a:lnTo>
                  <a:lnTo>
                    <a:pt x="10780370" y="11379"/>
                  </a:lnTo>
                  <a:lnTo>
                    <a:pt x="10631564" y="248666"/>
                  </a:lnTo>
                  <a:lnTo>
                    <a:pt x="10629544" y="255562"/>
                  </a:lnTo>
                  <a:lnTo>
                    <a:pt x="10629544" y="262597"/>
                  </a:lnTo>
                  <a:lnTo>
                    <a:pt x="10632491" y="277177"/>
                  </a:lnTo>
                  <a:lnTo>
                    <a:pt x="10640505" y="289077"/>
                  </a:lnTo>
                  <a:lnTo>
                    <a:pt x="10652404" y="297103"/>
                  </a:lnTo>
                  <a:lnTo>
                    <a:pt x="10666984" y="300037"/>
                  </a:lnTo>
                  <a:lnTo>
                    <a:pt x="10935018" y="300037"/>
                  </a:lnTo>
                  <a:lnTo>
                    <a:pt x="10949597" y="297103"/>
                  </a:lnTo>
                  <a:lnTo>
                    <a:pt x="10961497" y="289077"/>
                  </a:lnTo>
                  <a:lnTo>
                    <a:pt x="10969511" y="277177"/>
                  </a:lnTo>
                  <a:lnTo>
                    <a:pt x="10972444" y="262597"/>
                  </a:lnTo>
                  <a:lnTo>
                    <a:pt x="10972444" y="255562"/>
                  </a:lnTo>
                  <a:close/>
                </a:path>
              </a:pathLst>
            </a:custGeom>
            <a:solidFill>
              <a:srgbClr val="FBD34D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24759" y="311550"/>
            <a:ext cx="3342640" cy="814069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5150" spc="-480">
                <a:latin typeface="Gill Sans MT"/>
                <a:cs typeface="Gill Sans MT"/>
              </a:rPr>
              <a:t>The</a:t>
            </a:r>
            <a:r>
              <a:rPr dirty="0" sz="5150" spc="-420">
                <a:latin typeface="Gill Sans MT"/>
                <a:cs typeface="Gill Sans MT"/>
              </a:rPr>
              <a:t> </a:t>
            </a:r>
            <a:r>
              <a:rPr dirty="0" u="sng" sz="5150" spc="-210">
                <a:uFill>
                  <a:solidFill>
                    <a:srgbClr val="FABE24"/>
                  </a:solidFill>
                </a:uFill>
                <a:latin typeface="Gill Sans MT"/>
                <a:cs typeface="Gill Sans MT"/>
              </a:rPr>
              <a:t>Big</a:t>
            </a:r>
            <a:r>
              <a:rPr dirty="0" u="none" sz="5150" spc="-415">
                <a:latin typeface="Gill Sans MT"/>
                <a:cs typeface="Gill Sans MT"/>
              </a:rPr>
              <a:t> </a:t>
            </a:r>
            <a:r>
              <a:rPr dirty="0" u="none" sz="5150" spc="-355">
                <a:latin typeface="Gill Sans MT"/>
                <a:cs typeface="Gill Sans MT"/>
              </a:rPr>
              <a:t>Five</a:t>
            </a:r>
            <a:endParaRPr sz="5150">
              <a:latin typeface="Gill Sans MT"/>
              <a:cs typeface="Gill Sans MT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902223" y="1282461"/>
            <a:ext cx="4387850" cy="254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85" b="0">
                <a:solidFill>
                  <a:srgbClr val="FFFAEB"/>
                </a:solidFill>
                <a:latin typeface="Roboto Light"/>
                <a:cs typeface="Roboto Light"/>
              </a:rPr>
              <a:t>Africa's</a:t>
            </a:r>
            <a:r>
              <a:rPr dirty="0" sz="1500" spc="-10" b="0">
                <a:solidFill>
                  <a:srgbClr val="FFFAEB"/>
                </a:solidFill>
                <a:latin typeface="Roboto Light"/>
                <a:cs typeface="Roboto Light"/>
              </a:rPr>
              <a:t> </a:t>
            </a:r>
            <a:r>
              <a:rPr dirty="0" sz="1500" spc="-95" b="0">
                <a:solidFill>
                  <a:srgbClr val="FFFAEB"/>
                </a:solidFill>
                <a:latin typeface="Roboto Light"/>
                <a:cs typeface="Roboto Light"/>
              </a:rPr>
              <a:t>Most</a:t>
            </a:r>
            <a:r>
              <a:rPr dirty="0" sz="1500" spc="-5" b="0">
                <a:solidFill>
                  <a:srgbClr val="FFFAEB"/>
                </a:solidFill>
                <a:latin typeface="Roboto Light"/>
                <a:cs typeface="Roboto Light"/>
              </a:rPr>
              <a:t> </a:t>
            </a:r>
            <a:r>
              <a:rPr dirty="0" sz="1500" spc="-70" b="0">
                <a:solidFill>
                  <a:srgbClr val="FFFAEB"/>
                </a:solidFill>
                <a:latin typeface="Roboto Light"/>
                <a:cs typeface="Roboto Light"/>
              </a:rPr>
              <a:t>Iconic</a:t>
            </a:r>
            <a:r>
              <a:rPr dirty="0" sz="1500" spc="-10" b="0">
                <a:solidFill>
                  <a:srgbClr val="FFFAEB"/>
                </a:solidFill>
                <a:latin typeface="Roboto Light"/>
                <a:cs typeface="Roboto Light"/>
              </a:rPr>
              <a:t> </a:t>
            </a:r>
            <a:r>
              <a:rPr dirty="0" sz="1500" spc="-90" b="0">
                <a:solidFill>
                  <a:srgbClr val="FFFAEB"/>
                </a:solidFill>
                <a:latin typeface="Roboto Light"/>
                <a:cs typeface="Roboto Light"/>
              </a:rPr>
              <a:t>and</a:t>
            </a:r>
            <a:r>
              <a:rPr dirty="0" sz="1500" spc="-5" b="0">
                <a:solidFill>
                  <a:srgbClr val="FFFAEB"/>
                </a:solidFill>
                <a:latin typeface="Roboto Light"/>
                <a:cs typeface="Roboto Light"/>
              </a:rPr>
              <a:t> </a:t>
            </a:r>
            <a:r>
              <a:rPr dirty="0" sz="1500" spc="-75" b="0">
                <a:solidFill>
                  <a:srgbClr val="FFFAEB"/>
                </a:solidFill>
                <a:latin typeface="Roboto Light"/>
                <a:cs typeface="Roboto Light"/>
              </a:rPr>
              <a:t>Challenging</a:t>
            </a:r>
            <a:r>
              <a:rPr dirty="0" sz="1500" spc="-10" b="0">
                <a:solidFill>
                  <a:srgbClr val="FFFAEB"/>
                </a:solidFill>
                <a:latin typeface="Roboto Light"/>
                <a:cs typeface="Roboto Light"/>
              </a:rPr>
              <a:t> </a:t>
            </a:r>
            <a:r>
              <a:rPr dirty="0" sz="1500" spc="-90" b="0">
                <a:solidFill>
                  <a:srgbClr val="FFFAEB"/>
                </a:solidFill>
                <a:latin typeface="Roboto Light"/>
                <a:cs typeface="Roboto Light"/>
              </a:rPr>
              <a:t>Animals</a:t>
            </a:r>
            <a:r>
              <a:rPr dirty="0" sz="1500" spc="-5" b="0">
                <a:solidFill>
                  <a:srgbClr val="FFFAEB"/>
                </a:solidFill>
                <a:latin typeface="Roboto Light"/>
                <a:cs typeface="Roboto Light"/>
              </a:rPr>
              <a:t> </a:t>
            </a:r>
            <a:r>
              <a:rPr dirty="0" sz="1500" spc="-85" b="0">
                <a:solidFill>
                  <a:srgbClr val="FFFAEB"/>
                </a:solidFill>
                <a:latin typeface="Roboto Light"/>
                <a:cs typeface="Roboto Light"/>
              </a:rPr>
              <a:t>to</a:t>
            </a:r>
            <a:r>
              <a:rPr dirty="0" sz="1500" spc="-10" b="0">
                <a:solidFill>
                  <a:srgbClr val="FFFAEB"/>
                </a:solidFill>
                <a:latin typeface="Roboto Light"/>
                <a:cs typeface="Roboto Light"/>
              </a:rPr>
              <a:t> </a:t>
            </a:r>
            <a:r>
              <a:rPr dirty="0" sz="1500" spc="-55" b="0">
                <a:solidFill>
                  <a:srgbClr val="FFFAEB"/>
                </a:solidFill>
                <a:latin typeface="Roboto Light"/>
                <a:cs typeface="Roboto Light"/>
              </a:rPr>
              <a:t>Encounter</a:t>
            </a:r>
            <a:endParaRPr sz="1500">
              <a:latin typeface="Roboto Light"/>
              <a:cs typeface="Roboto Light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1828799" y="4838699"/>
            <a:ext cx="8534400" cy="1143000"/>
            <a:chOff x="1828799" y="4838699"/>
            <a:chExt cx="8534400" cy="1143000"/>
          </a:xfrm>
        </p:grpSpPr>
        <p:sp>
          <p:nvSpPr>
            <p:cNvPr id="8" name="object 8" descr=""/>
            <p:cNvSpPr/>
            <p:nvPr/>
          </p:nvSpPr>
          <p:spPr>
            <a:xfrm>
              <a:off x="1828799" y="4838699"/>
              <a:ext cx="8534400" cy="1143000"/>
            </a:xfrm>
            <a:custGeom>
              <a:avLst/>
              <a:gdLst/>
              <a:ahLst/>
              <a:cxnLst/>
              <a:rect l="l" t="t" r="r" b="b"/>
              <a:pathLst>
                <a:path w="8534400" h="1143000">
                  <a:moveTo>
                    <a:pt x="8463202" y="1142999"/>
                  </a:moveTo>
                  <a:lnTo>
                    <a:pt x="71196" y="1142999"/>
                  </a:lnTo>
                  <a:lnTo>
                    <a:pt x="66241" y="1142510"/>
                  </a:lnTo>
                  <a:lnTo>
                    <a:pt x="29705" y="1127377"/>
                  </a:lnTo>
                  <a:lnTo>
                    <a:pt x="3885" y="1091337"/>
                  </a:lnTo>
                  <a:lnTo>
                    <a:pt x="0" y="1071802"/>
                  </a:lnTo>
                  <a:lnTo>
                    <a:pt x="0" y="1066799"/>
                  </a:lnTo>
                  <a:lnTo>
                    <a:pt x="0" y="71196"/>
                  </a:lnTo>
                  <a:lnTo>
                    <a:pt x="15621" y="29704"/>
                  </a:lnTo>
                  <a:lnTo>
                    <a:pt x="51661" y="3885"/>
                  </a:lnTo>
                  <a:lnTo>
                    <a:pt x="71196" y="0"/>
                  </a:lnTo>
                  <a:lnTo>
                    <a:pt x="8463202" y="0"/>
                  </a:lnTo>
                  <a:lnTo>
                    <a:pt x="8504691" y="15621"/>
                  </a:lnTo>
                  <a:lnTo>
                    <a:pt x="8530512" y="51660"/>
                  </a:lnTo>
                  <a:lnTo>
                    <a:pt x="8534398" y="71196"/>
                  </a:lnTo>
                  <a:lnTo>
                    <a:pt x="8534398" y="1071802"/>
                  </a:lnTo>
                  <a:lnTo>
                    <a:pt x="8518776" y="1113294"/>
                  </a:lnTo>
                  <a:lnTo>
                    <a:pt x="8482736" y="1139112"/>
                  </a:lnTo>
                  <a:lnTo>
                    <a:pt x="8468157" y="1142510"/>
                  </a:lnTo>
                  <a:lnTo>
                    <a:pt x="8463202" y="1142999"/>
                  </a:lnTo>
                  <a:close/>
                </a:path>
              </a:pathLst>
            </a:custGeom>
            <a:solidFill>
              <a:srgbClr val="000000">
                <a:alpha val="501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62324" y="5081587"/>
              <a:ext cx="228600" cy="200025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81724" y="5081587"/>
              <a:ext cx="228600" cy="200025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91574" y="5086294"/>
              <a:ext cx="228600" cy="195317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2333724" y="5392022"/>
            <a:ext cx="2292985" cy="3613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14"/>
              </a:spcBef>
            </a:pPr>
            <a:r>
              <a:rPr dirty="0" sz="1150" spc="-45" b="1">
                <a:solidFill>
                  <a:srgbClr val="FEF2C7"/>
                </a:solidFill>
                <a:latin typeface="Roboto"/>
                <a:cs typeface="Roboto"/>
              </a:rPr>
              <a:t>Originally</a:t>
            </a:r>
            <a:r>
              <a:rPr dirty="0" sz="1150" spc="-15" b="1">
                <a:solidFill>
                  <a:srgbClr val="FEF2C7"/>
                </a:solidFill>
                <a:latin typeface="Roboto"/>
                <a:cs typeface="Roboto"/>
              </a:rPr>
              <a:t> </a:t>
            </a:r>
            <a:r>
              <a:rPr dirty="0" sz="1150" spc="-70" b="1">
                <a:solidFill>
                  <a:srgbClr val="FEF2C7"/>
                </a:solidFill>
                <a:latin typeface="Roboto"/>
                <a:cs typeface="Roboto"/>
              </a:rPr>
              <a:t>named</a:t>
            </a:r>
            <a:r>
              <a:rPr dirty="0" sz="1150" spc="-10" b="1">
                <a:solidFill>
                  <a:srgbClr val="FEF2C7"/>
                </a:solidFill>
                <a:latin typeface="Roboto"/>
                <a:cs typeface="Roboto"/>
              </a:rPr>
              <a:t> </a:t>
            </a:r>
            <a:r>
              <a:rPr dirty="0" sz="1150" spc="-65" b="1">
                <a:solidFill>
                  <a:srgbClr val="FEF2C7"/>
                </a:solidFill>
                <a:latin typeface="Roboto"/>
                <a:cs typeface="Roboto"/>
              </a:rPr>
              <a:t>by</a:t>
            </a:r>
            <a:r>
              <a:rPr dirty="0" sz="1150" spc="-10" b="1">
                <a:solidFill>
                  <a:srgbClr val="FEF2C7"/>
                </a:solidFill>
                <a:latin typeface="Roboto"/>
                <a:cs typeface="Roboto"/>
              </a:rPr>
              <a:t> </a:t>
            </a:r>
            <a:r>
              <a:rPr dirty="0" sz="1150" spc="-50" b="1">
                <a:solidFill>
                  <a:srgbClr val="FEF2C7"/>
                </a:solidFill>
                <a:latin typeface="Roboto"/>
                <a:cs typeface="Roboto"/>
              </a:rPr>
              <a:t>big</a:t>
            </a:r>
            <a:r>
              <a:rPr dirty="0" sz="1150" spc="-10" b="1">
                <a:solidFill>
                  <a:srgbClr val="FEF2C7"/>
                </a:solidFill>
                <a:latin typeface="Roboto"/>
                <a:cs typeface="Roboto"/>
              </a:rPr>
              <a:t> </a:t>
            </a:r>
            <a:r>
              <a:rPr dirty="0" sz="1150" spc="-70" b="1">
                <a:solidFill>
                  <a:srgbClr val="FEF2C7"/>
                </a:solidFill>
                <a:latin typeface="Roboto"/>
                <a:cs typeface="Roboto"/>
              </a:rPr>
              <a:t>game</a:t>
            </a:r>
            <a:r>
              <a:rPr dirty="0" sz="1150" spc="-10" b="1">
                <a:solidFill>
                  <a:srgbClr val="FEF2C7"/>
                </a:solidFill>
                <a:latin typeface="Roboto"/>
                <a:cs typeface="Roboto"/>
              </a:rPr>
              <a:t> </a:t>
            </a:r>
            <a:r>
              <a:rPr dirty="0" sz="1150" spc="-30" b="1">
                <a:solidFill>
                  <a:srgbClr val="FEF2C7"/>
                </a:solidFill>
                <a:latin typeface="Roboto"/>
                <a:cs typeface="Roboto"/>
              </a:rPr>
              <a:t>hunters</a:t>
            </a:r>
            <a:endParaRPr sz="1150">
              <a:latin typeface="Roboto"/>
              <a:cs typeface="Roboto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dirty="0" sz="1000" spc="-45">
                <a:solidFill>
                  <a:srgbClr val="FEF2C7"/>
                </a:solidFill>
                <a:latin typeface="Roboto"/>
                <a:cs typeface="Roboto"/>
              </a:rPr>
              <a:t>for</a:t>
            </a:r>
            <a:r>
              <a:rPr dirty="0" sz="1000" spc="-10">
                <a:solidFill>
                  <a:srgbClr val="FEF2C7"/>
                </a:solidFill>
                <a:latin typeface="Roboto"/>
                <a:cs typeface="Roboto"/>
              </a:rPr>
              <a:t> </a:t>
            </a:r>
            <a:r>
              <a:rPr dirty="0" sz="1000" spc="-50">
                <a:solidFill>
                  <a:srgbClr val="FEF2C7"/>
                </a:solidFill>
                <a:latin typeface="Roboto"/>
                <a:cs typeface="Roboto"/>
              </a:rPr>
              <a:t>being</a:t>
            </a:r>
            <a:r>
              <a:rPr dirty="0" sz="1000" spc="-10">
                <a:solidFill>
                  <a:srgbClr val="FEF2C7"/>
                </a:solidFill>
                <a:latin typeface="Roboto"/>
                <a:cs typeface="Roboto"/>
              </a:rPr>
              <a:t> </a:t>
            </a:r>
            <a:r>
              <a:rPr dirty="0" sz="1000" spc="-55">
                <a:solidFill>
                  <a:srgbClr val="FEF2C7"/>
                </a:solidFill>
                <a:latin typeface="Roboto"/>
                <a:cs typeface="Roboto"/>
              </a:rPr>
              <a:t>the</a:t>
            </a:r>
            <a:r>
              <a:rPr dirty="0" sz="1000" spc="-5">
                <a:solidFill>
                  <a:srgbClr val="FEF2C7"/>
                </a:solidFill>
                <a:latin typeface="Roboto"/>
                <a:cs typeface="Roboto"/>
              </a:rPr>
              <a:t> </a:t>
            </a:r>
            <a:r>
              <a:rPr dirty="0" sz="1000" spc="-65">
                <a:solidFill>
                  <a:srgbClr val="FEF2C7"/>
                </a:solidFill>
                <a:latin typeface="Roboto"/>
                <a:cs typeface="Roboto"/>
              </a:rPr>
              <a:t>most</a:t>
            </a:r>
            <a:r>
              <a:rPr dirty="0" sz="1000" spc="-10">
                <a:solidFill>
                  <a:srgbClr val="FEF2C7"/>
                </a:solidFill>
                <a:latin typeface="Roboto"/>
                <a:cs typeface="Roboto"/>
              </a:rPr>
              <a:t> </a:t>
            </a:r>
            <a:r>
              <a:rPr dirty="0" sz="1000" spc="-50">
                <a:solidFill>
                  <a:srgbClr val="FEF2C7"/>
                </a:solidFill>
                <a:latin typeface="Roboto"/>
                <a:cs typeface="Roboto"/>
              </a:rPr>
              <a:t>difficult</a:t>
            </a:r>
            <a:r>
              <a:rPr dirty="0" sz="1000" spc="-10">
                <a:solidFill>
                  <a:srgbClr val="FEF2C7"/>
                </a:solidFill>
                <a:latin typeface="Roboto"/>
                <a:cs typeface="Roboto"/>
              </a:rPr>
              <a:t> </a:t>
            </a:r>
            <a:r>
              <a:rPr dirty="0" sz="1000" spc="-55">
                <a:solidFill>
                  <a:srgbClr val="FEF2C7"/>
                </a:solidFill>
                <a:latin typeface="Roboto"/>
                <a:cs typeface="Roboto"/>
              </a:rPr>
              <a:t>to</a:t>
            </a:r>
            <a:r>
              <a:rPr dirty="0" sz="1000" spc="-5">
                <a:solidFill>
                  <a:srgbClr val="FEF2C7"/>
                </a:solidFill>
                <a:latin typeface="Roboto"/>
                <a:cs typeface="Roboto"/>
              </a:rPr>
              <a:t> </a:t>
            </a:r>
            <a:r>
              <a:rPr dirty="0" sz="1000" spc="-65">
                <a:solidFill>
                  <a:srgbClr val="FEF2C7"/>
                </a:solidFill>
                <a:latin typeface="Roboto"/>
                <a:cs typeface="Roboto"/>
              </a:rPr>
              <a:t>hunt</a:t>
            </a:r>
            <a:r>
              <a:rPr dirty="0" sz="1000" spc="-10">
                <a:solidFill>
                  <a:srgbClr val="FEF2C7"/>
                </a:solidFill>
                <a:latin typeface="Roboto"/>
                <a:cs typeface="Roboto"/>
              </a:rPr>
              <a:t> </a:t>
            </a:r>
            <a:r>
              <a:rPr dirty="0" sz="1000" spc="-65">
                <a:solidFill>
                  <a:srgbClr val="FEF2C7"/>
                </a:solidFill>
                <a:latin typeface="Roboto"/>
                <a:cs typeface="Roboto"/>
              </a:rPr>
              <a:t>on</a:t>
            </a:r>
            <a:r>
              <a:rPr dirty="0" sz="1000" spc="-10">
                <a:solidFill>
                  <a:srgbClr val="FEF2C7"/>
                </a:solidFill>
                <a:latin typeface="Roboto"/>
                <a:cs typeface="Roboto"/>
              </a:rPr>
              <a:t> </a:t>
            </a:r>
            <a:r>
              <a:rPr dirty="0" sz="1000" spc="-20">
                <a:solidFill>
                  <a:srgbClr val="FEF2C7"/>
                </a:solidFill>
                <a:latin typeface="Roboto"/>
                <a:cs typeface="Roboto"/>
              </a:rPr>
              <a:t>foot</a:t>
            </a:r>
            <a:endParaRPr sz="1000">
              <a:latin typeface="Roboto"/>
              <a:cs typeface="Roboto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4914899" y="5181599"/>
            <a:ext cx="7086600" cy="1485900"/>
            <a:chOff x="4914899" y="5181599"/>
            <a:chExt cx="7086600" cy="1485900"/>
          </a:xfrm>
        </p:grpSpPr>
        <p:sp>
          <p:nvSpPr>
            <p:cNvPr id="14" name="object 14" descr=""/>
            <p:cNvSpPr/>
            <p:nvPr/>
          </p:nvSpPr>
          <p:spPr>
            <a:xfrm>
              <a:off x="4914887" y="5181599"/>
              <a:ext cx="2752725" cy="457200"/>
            </a:xfrm>
            <a:custGeom>
              <a:avLst/>
              <a:gdLst/>
              <a:ahLst/>
              <a:cxnLst/>
              <a:rect l="l" t="t" r="r" b="b"/>
              <a:pathLst>
                <a:path w="2752725" h="457200">
                  <a:moveTo>
                    <a:pt x="9525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525" y="457200"/>
                  </a:lnTo>
                  <a:lnTo>
                    <a:pt x="9525" y="0"/>
                  </a:lnTo>
                  <a:close/>
                </a:path>
                <a:path w="2752725" h="457200">
                  <a:moveTo>
                    <a:pt x="2752725" y="0"/>
                  </a:moveTo>
                  <a:lnTo>
                    <a:pt x="2743200" y="0"/>
                  </a:lnTo>
                  <a:lnTo>
                    <a:pt x="2743200" y="457200"/>
                  </a:lnTo>
                  <a:lnTo>
                    <a:pt x="2752725" y="457200"/>
                  </a:lnTo>
                  <a:lnTo>
                    <a:pt x="2752725" y="0"/>
                  </a:lnTo>
                  <a:close/>
                </a:path>
              </a:pathLst>
            </a:custGeom>
            <a:solidFill>
              <a:srgbClr val="FABE24">
                <a:alpha val="50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0410824" y="6343649"/>
              <a:ext cx="1590675" cy="323850"/>
            </a:xfrm>
            <a:custGeom>
              <a:avLst/>
              <a:gdLst/>
              <a:ahLst/>
              <a:cxnLst/>
              <a:rect l="l" t="t" r="r" b="b"/>
              <a:pathLst>
                <a:path w="1590675" h="323850">
                  <a:moveTo>
                    <a:pt x="1557627" y="323849"/>
                  </a:moveTo>
                  <a:lnTo>
                    <a:pt x="33047" y="323849"/>
                  </a:lnTo>
                  <a:lnTo>
                    <a:pt x="28187" y="322883"/>
                  </a:lnTo>
                  <a:lnTo>
                    <a:pt x="966" y="295662"/>
                  </a:lnTo>
                  <a:lnTo>
                    <a:pt x="0" y="290802"/>
                  </a:lnTo>
                  <a:lnTo>
                    <a:pt x="0" y="285749"/>
                  </a:lnTo>
                  <a:lnTo>
                    <a:pt x="0" y="33047"/>
                  </a:lnTo>
                  <a:lnTo>
                    <a:pt x="28187" y="966"/>
                  </a:lnTo>
                  <a:lnTo>
                    <a:pt x="33047" y="0"/>
                  </a:lnTo>
                  <a:lnTo>
                    <a:pt x="1557627" y="0"/>
                  </a:lnTo>
                  <a:lnTo>
                    <a:pt x="1589707" y="28187"/>
                  </a:lnTo>
                  <a:lnTo>
                    <a:pt x="1590674" y="33047"/>
                  </a:lnTo>
                  <a:lnTo>
                    <a:pt x="1590674" y="290802"/>
                  </a:lnTo>
                  <a:lnTo>
                    <a:pt x="1562487" y="322883"/>
                  </a:lnTo>
                  <a:lnTo>
                    <a:pt x="1557627" y="323849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25124" y="6438899"/>
              <a:ext cx="133349" cy="133349"/>
            </a:xfrm>
            <a:prstGeom prst="rect">
              <a:avLst/>
            </a:prstGeom>
          </p:spPr>
        </p:pic>
      </p:grpSp>
      <p:sp>
        <p:nvSpPr>
          <p:cNvPr id="17" name="object 17" descr=""/>
          <p:cNvSpPr txBox="1"/>
          <p:nvPr/>
        </p:nvSpPr>
        <p:spPr>
          <a:xfrm>
            <a:off x="5220245" y="5392022"/>
            <a:ext cx="2143125" cy="3613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14"/>
              </a:spcBef>
            </a:pPr>
            <a:r>
              <a:rPr dirty="0" sz="1150" spc="-80" b="1">
                <a:solidFill>
                  <a:srgbClr val="FEF2C7"/>
                </a:solidFill>
                <a:latin typeface="Roboto"/>
                <a:cs typeface="Roboto"/>
              </a:rPr>
              <a:t>Now</a:t>
            </a:r>
            <a:r>
              <a:rPr dirty="0" sz="1150" b="1">
                <a:solidFill>
                  <a:srgbClr val="FEF2C7"/>
                </a:solidFill>
                <a:latin typeface="Roboto"/>
                <a:cs typeface="Roboto"/>
              </a:rPr>
              <a:t> </a:t>
            </a:r>
            <a:r>
              <a:rPr dirty="0" sz="1150" spc="-60" b="1">
                <a:solidFill>
                  <a:srgbClr val="FEF2C7"/>
                </a:solidFill>
                <a:latin typeface="Roboto"/>
                <a:cs typeface="Roboto"/>
              </a:rPr>
              <a:t>sought</a:t>
            </a:r>
            <a:r>
              <a:rPr dirty="0" sz="1150" b="1">
                <a:solidFill>
                  <a:srgbClr val="FEF2C7"/>
                </a:solidFill>
                <a:latin typeface="Roboto"/>
                <a:cs typeface="Roboto"/>
              </a:rPr>
              <a:t> </a:t>
            </a:r>
            <a:r>
              <a:rPr dirty="0" sz="1150" spc="-50" b="1">
                <a:solidFill>
                  <a:srgbClr val="FEF2C7"/>
                </a:solidFill>
                <a:latin typeface="Roboto"/>
                <a:cs typeface="Roboto"/>
              </a:rPr>
              <a:t>after</a:t>
            </a:r>
            <a:r>
              <a:rPr dirty="0" sz="1150" b="1">
                <a:solidFill>
                  <a:srgbClr val="FEF2C7"/>
                </a:solidFill>
                <a:latin typeface="Roboto"/>
                <a:cs typeface="Roboto"/>
              </a:rPr>
              <a:t> </a:t>
            </a:r>
            <a:r>
              <a:rPr dirty="0" sz="1150" spc="-65" b="1">
                <a:solidFill>
                  <a:srgbClr val="FEF2C7"/>
                </a:solidFill>
                <a:latin typeface="Roboto"/>
                <a:cs typeface="Roboto"/>
              </a:rPr>
              <a:t>by</a:t>
            </a:r>
            <a:r>
              <a:rPr dirty="0" sz="1150" b="1">
                <a:solidFill>
                  <a:srgbClr val="FEF2C7"/>
                </a:solidFill>
                <a:latin typeface="Roboto"/>
                <a:cs typeface="Roboto"/>
              </a:rPr>
              <a:t> </a:t>
            </a:r>
            <a:r>
              <a:rPr dirty="0" sz="1150" spc="-45" b="1">
                <a:solidFill>
                  <a:srgbClr val="FEF2C7"/>
                </a:solidFill>
                <a:latin typeface="Roboto"/>
                <a:cs typeface="Roboto"/>
              </a:rPr>
              <a:t>photographers</a:t>
            </a:r>
            <a:endParaRPr sz="1150">
              <a:latin typeface="Roboto"/>
              <a:cs typeface="Roboto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dirty="0" sz="1000" spc="-65">
                <a:solidFill>
                  <a:srgbClr val="FEF2C7"/>
                </a:solidFill>
                <a:latin typeface="Roboto"/>
                <a:cs typeface="Roboto"/>
              </a:rPr>
              <a:t>and</a:t>
            </a:r>
            <a:r>
              <a:rPr dirty="0" sz="1000">
                <a:solidFill>
                  <a:srgbClr val="FEF2C7"/>
                </a:solidFill>
                <a:latin typeface="Roboto"/>
                <a:cs typeface="Roboto"/>
              </a:rPr>
              <a:t> </a:t>
            </a:r>
            <a:r>
              <a:rPr dirty="0" sz="1000" spc="-40">
                <a:solidFill>
                  <a:srgbClr val="FEF2C7"/>
                </a:solidFill>
                <a:latin typeface="Roboto"/>
                <a:cs typeface="Roboto"/>
              </a:rPr>
              <a:t>wildlife</a:t>
            </a:r>
            <a:r>
              <a:rPr dirty="0" sz="1000" spc="5">
                <a:solidFill>
                  <a:srgbClr val="FEF2C7"/>
                </a:solidFill>
                <a:latin typeface="Roboto"/>
                <a:cs typeface="Roboto"/>
              </a:rPr>
              <a:t> </a:t>
            </a:r>
            <a:r>
              <a:rPr dirty="0" sz="1000" spc="-55">
                <a:solidFill>
                  <a:srgbClr val="FEF2C7"/>
                </a:solidFill>
                <a:latin typeface="Roboto"/>
                <a:cs typeface="Roboto"/>
              </a:rPr>
              <a:t>enthusiasts</a:t>
            </a:r>
            <a:r>
              <a:rPr dirty="0" sz="1000" spc="5">
                <a:solidFill>
                  <a:srgbClr val="FEF2C7"/>
                </a:solidFill>
                <a:latin typeface="Roboto"/>
                <a:cs typeface="Roboto"/>
              </a:rPr>
              <a:t> </a:t>
            </a:r>
            <a:r>
              <a:rPr dirty="0" sz="1000" spc="-10">
                <a:solidFill>
                  <a:srgbClr val="FEF2C7"/>
                </a:solidFill>
                <a:latin typeface="Roboto"/>
                <a:cs typeface="Roboto"/>
              </a:rPr>
              <a:t>worldwide</a:t>
            </a:r>
            <a:endParaRPr sz="1000">
              <a:latin typeface="Roboto"/>
              <a:cs typeface="Roboto"/>
            </a:endParaRPr>
          </a:p>
        </p:txBody>
      </p:sp>
      <p:sp>
        <p:nvSpPr>
          <p:cNvPr id="19" name="object 1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85"/>
              </a:lnSpc>
            </a:pPr>
            <a:r>
              <a:rPr dirty="0" spc="-75"/>
              <a:t>Made</a:t>
            </a:r>
            <a:r>
              <a:rPr dirty="0" spc="-10"/>
              <a:t> </a:t>
            </a:r>
            <a:r>
              <a:rPr dirty="0" spc="-65"/>
              <a:t>with</a:t>
            </a:r>
            <a:r>
              <a:rPr dirty="0" spc="-5"/>
              <a:t> </a:t>
            </a:r>
            <a:r>
              <a:rPr dirty="0" spc="-55"/>
              <a:t>Genspark</a:t>
            </a:r>
          </a:p>
        </p:txBody>
      </p:sp>
      <p:sp>
        <p:nvSpPr>
          <p:cNvPr id="18" name="object 18" descr=""/>
          <p:cNvSpPr txBox="1"/>
          <p:nvPr/>
        </p:nvSpPr>
        <p:spPr>
          <a:xfrm>
            <a:off x="7957046" y="5392022"/>
            <a:ext cx="1901189" cy="3613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14"/>
              </a:spcBef>
            </a:pPr>
            <a:r>
              <a:rPr dirty="0" sz="1150" spc="-55" b="1">
                <a:solidFill>
                  <a:srgbClr val="FEF2C7"/>
                </a:solidFill>
                <a:latin typeface="Roboto"/>
                <a:cs typeface="Roboto"/>
              </a:rPr>
              <a:t>Conservation</a:t>
            </a:r>
            <a:r>
              <a:rPr dirty="0" sz="1150" spc="35" b="1">
                <a:solidFill>
                  <a:srgbClr val="FEF2C7"/>
                </a:solidFill>
                <a:latin typeface="Roboto"/>
                <a:cs typeface="Roboto"/>
              </a:rPr>
              <a:t> </a:t>
            </a:r>
            <a:r>
              <a:rPr dirty="0" sz="1150" spc="-10" b="1">
                <a:solidFill>
                  <a:srgbClr val="FEF2C7"/>
                </a:solidFill>
                <a:latin typeface="Roboto"/>
                <a:cs typeface="Roboto"/>
              </a:rPr>
              <a:t>Priority</a:t>
            </a:r>
            <a:endParaRPr sz="1150">
              <a:latin typeface="Roboto"/>
              <a:cs typeface="Roboto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dirty="0" sz="1000" spc="-50">
                <a:solidFill>
                  <a:srgbClr val="FEF2C7"/>
                </a:solidFill>
                <a:latin typeface="Roboto"/>
                <a:cs typeface="Roboto"/>
              </a:rPr>
              <a:t>protecting</a:t>
            </a:r>
            <a:r>
              <a:rPr dirty="0" sz="1000" spc="5">
                <a:solidFill>
                  <a:srgbClr val="FEF2C7"/>
                </a:solidFill>
                <a:latin typeface="Roboto"/>
                <a:cs typeface="Roboto"/>
              </a:rPr>
              <a:t> </a:t>
            </a:r>
            <a:r>
              <a:rPr dirty="0" sz="1000" spc="-60">
                <a:solidFill>
                  <a:srgbClr val="FEF2C7"/>
                </a:solidFill>
                <a:latin typeface="Roboto"/>
                <a:cs typeface="Roboto"/>
              </a:rPr>
              <a:t>these</a:t>
            </a:r>
            <a:r>
              <a:rPr dirty="0" sz="1000" spc="5">
                <a:solidFill>
                  <a:srgbClr val="FEF2C7"/>
                </a:solidFill>
                <a:latin typeface="Roboto"/>
                <a:cs typeface="Roboto"/>
              </a:rPr>
              <a:t> </a:t>
            </a:r>
            <a:r>
              <a:rPr dirty="0" sz="1000" spc="-55">
                <a:solidFill>
                  <a:srgbClr val="FEF2C7"/>
                </a:solidFill>
                <a:latin typeface="Roboto"/>
                <a:cs typeface="Roboto"/>
              </a:rPr>
              <a:t>magnificent</a:t>
            </a:r>
            <a:r>
              <a:rPr dirty="0" sz="1000" spc="10">
                <a:solidFill>
                  <a:srgbClr val="FEF2C7"/>
                </a:solidFill>
                <a:latin typeface="Roboto"/>
                <a:cs typeface="Roboto"/>
              </a:rPr>
              <a:t> </a:t>
            </a:r>
            <a:r>
              <a:rPr dirty="0" sz="1000" spc="-20">
                <a:solidFill>
                  <a:srgbClr val="FEF2C7"/>
                </a:solidFill>
                <a:latin typeface="Roboto"/>
                <a:cs typeface="Roboto"/>
              </a:rPr>
              <a:t>species</a:t>
            </a:r>
            <a:endParaRPr sz="100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10629900"/>
            <a:chOff x="0" y="0"/>
            <a:chExt cx="12192000" cy="106299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10629899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457187" y="457199"/>
              <a:ext cx="11277600" cy="283210"/>
            </a:xfrm>
            <a:custGeom>
              <a:avLst/>
              <a:gdLst/>
              <a:ahLst/>
              <a:cxnLst/>
              <a:rect l="l" t="t" r="r" b="b"/>
              <a:pathLst>
                <a:path w="11277600" h="283209">
                  <a:moveTo>
                    <a:pt x="285750" y="230835"/>
                  </a:moveTo>
                  <a:lnTo>
                    <a:pt x="284086" y="225094"/>
                  </a:lnTo>
                  <a:lnTo>
                    <a:pt x="240715" y="155943"/>
                  </a:lnTo>
                  <a:lnTo>
                    <a:pt x="185064" y="67208"/>
                  </a:lnTo>
                  <a:lnTo>
                    <a:pt x="179158" y="57797"/>
                  </a:lnTo>
                  <a:lnTo>
                    <a:pt x="179158" y="125018"/>
                  </a:lnTo>
                  <a:lnTo>
                    <a:pt x="146177" y="125018"/>
                  </a:lnTo>
                  <a:lnTo>
                    <a:pt x="140868" y="127647"/>
                  </a:lnTo>
                  <a:lnTo>
                    <a:pt x="137528" y="132168"/>
                  </a:lnTo>
                  <a:lnTo>
                    <a:pt x="119659" y="155943"/>
                  </a:lnTo>
                  <a:lnTo>
                    <a:pt x="112522" y="155943"/>
                  </a:lnTo>
                  <a:lnTo>
                    <a:pt x="98729" y="137579"/>
                  </a:lnTo>
                  <a:lnTo>
                    <a:pt x="142875" y="67208"/>
                  </a:lnTo>
                  <a:lnTo>
                    <a:pt x="179158" y="125018"/>
                  </a:lnTo>
                  <a:lnTo>
                    <a:pt x="179158" y="57797"/>
                  </a:lnTo>
                  <a:lnTo>
                    <a:pt x="160070" y="27355"/>
                  </a:lnTo>
                  <a:lnTo>
                    <a:pt x="156337" y="21437"/>
                  </a:lnTo>
                  <a:lnTo>
                    <a:pt x="149860" y="17868"/>
                  </a:lnTo>
                  <a:lnTo>
                    <a:pt x="135902" y="17868"/>
                  </a:lnTo>
                  <a:lnTo>
                    <a:pt x="129374" y="21437"/>
                  </a:lnTo>
                  <a:lnTo>
                    <a:pt x="125691" y="27355"/>
                  </a:lnTo>
                  <a:lnTo>
                    <a:pt x="1676" y="225094"/>
                  </a:lnTo>
                  <a:lnTo>
                    <a:pt x="0" y="230835"/>
                  </a:lnTo>
                  <a:lnTo>
                    <a:pt x="0" y="236702"/>
                  </a:lnTo>
                  <a:lnTo>
                    <a:pt x="2451" y="248843"/>
                  </a:lnTo>
                  <a:lnTo>
                    <a:pt x="9144" y="258762"/>
                  </a:lnTo>
                  <a:lnTo>
                    <a:pt x="19050" y="265442"/>
                  </a:lnTo>
                  <a:lnTo>
                    <a:pt x="31203" y="267893"/>
                  </a:lnTo>
                  <a:lnTo>
                    <a:pt x="254558" y="267893"/>
                  </a:lnTo>
                  <a:lnTo>
                    <a:pt x="266712" y="265442"/>
                  </a:lnTo>
                  <a:lnTo>
                    <a:pt x="276618" y="258762"/>
                  </a:lnTo>
                  <a:lnTo>
                    <a:pt x="283311" y="248843"/>
                  </a:lnTo>
                  <a:lnTo>
                    <a:pt x="285750" y="236702"/>
                  </a:lnTo>
                  <a:lnTo>
                    <a:pt x="285750" y="230835"/>
                  </a:lnTo>
                  <a:close/>
                </a:path>
                <a:path w="11277600" h="283209">
                  <a:moveTo>
                    <a:pt x="11277600" y="231622"/>
                  </a:moveTo>
                  <a:lnTo>
                    <a:pt x="11276559" y="228701"/>
                  </a:lnTo>
                  <a:lnTo>
                    <a:pt x="11233379" y="176898"/>
                  </a:lnTo>
                  <a:lnTo>
                    <a:pt x="11258753" y="176898"/>
                  </a:lnTo>
                  <a:lnTo>
                    <a:pt x="11264341" y="171310"/>
                  </a:lnTo>
                  <a:lnTo>
                    <a:pt x="11264341" y="161086"/>
                  </a:lnTo>
                  <a:lnTo>
                    <a:pt x="11263008" y="157886"/>
                  </a:lnTo>
                  <a:lnTo>
                    <a:pt x="11220120" y="114985"/>
                  </a:lnTo>
                  <a:lnTo>
                    <a:pt x="11240897" y="114985"/>
                  </a:lnTo>
                  <a:lnTo>
                    <a:pt x="11246650" y="109296"/>
                  </a:lnTo>
                  <a:lnTo>
                    <a:pt x="11246650" y="99060"/>
                  </a:lnTo>
                  <a:lnTo>
                    <a:pt x="11245494" y="95973"/>
                  </a:lnTo>
                  <a:lnTo>
                    <a:pt x="11243335" y="93649"/>
                  </a:lnTo>
                  <a:lnTo>
                    <a:pt x="11161192" y="3263"/>
                  </a:lnTo>
                  <a:lnTo>
                    <a:pt x="11159312" y="1168"/>
                  </a:lnTo>
                  <a:lnTo>
                    <a:pt x="11156594" y="0"/>
                  </a:lnTo>
                  <a:lnTo>
                    <a:pt x="11150956" y="0"/>
                  </a:lnTo>
                  <a:lnTo>
                    <a:pt x="11148251" y="1168"/>
                  </a:lnTo>
                  <a:lnTo>
                    <a:pt x="11146371" y="3263"/>
                  </a:lnTo>
                  <a:lnTo>
                    <a:pt x="11064227" y="93649"/>
                  </a:lnTo>
                  <a:lnTo>
                    <a:pt x="11062068" y="95973"/>
                  </a:lnTo>
                  <a:lnTo>
                    <a:pt x="11060913" y="99060"/>
                  </a:lnTo>
                  <a:lnTo>
                    <a:pt x="11060913" y="109296"/>
                  </a:lnTo>
                  <a:lnTo>
                    <a:pt x="11066602" y="114985"/>
                  </a:lnTo>
                  <a:lnTo>
                    <a:pt x="11087443" y="114985"/>
                  </a:lnTo>
                  <a:lnTo>
                    <a:pt x="11044555" y="157886"/>
                  </a:lnTo>
                  <a:lnTo>
                    <a:pt x="11043222" y="161086"/>
                  </a:lnTo>
                  <a:lnTo>
                    <a:pt x="11043222" y="171310"/>
                  </a:lnTo>
                  <a:lnTo>
                    <a:pt x="11048810" y="176898"/>
                  </a:lnTo>
                  <a:lnTo>
                    <a:pt x="11074184" y="176898"/>
                  </a:lnTo>
                  <a:lnTo>
                    <a:pt x="11031004" y="228701"/>
                  </a:lnTo>
                  <a:lnTo>
                    <a:pt x="11029950" y="231622"/>
                  </a:lnTo>
                  <a:lnTo>
                    <a:pt x="11029950" y="241846"/>
                  </a:lnTo>
                  <a:lnTo>
                    <a:pt x="11035754" y="247650"/>
                  </a:lnTo>
                  <a:lnTo>
                    <a:pt x="11136097" y="247650"/>
                  </a:lnTo>
                  <a:lnTo>
                    <a:pt x="11136097" y="275132"/>
                  </a:lnTo>
                  <a:lnTo>
                    <a:pt x="11143996" y="283032"/>
                  </a:lnTo>
                  <a:lnTo>
                    <a:pt x="11163567" y="283032"/>
                  </a:lnTo>
                  <a:lnTo>
                    <a:pt x="11171466" y="275132"/>
                  </a:lnTo>
                  <a:lnTo>
                    <a:pt x="11171466" y="247650"/>
                  </a:lnTo>
                  <a:lnTo>
                    <a:pt x="11271796" y="247650"/>
                  </a:lnTo>
                  <a:lnTo>
                    <a:pt x="11277600" y="241846"/>
                  </a:lnTo>
                  <a:lnTo>
                    <a:pt x="11277600" y="231622"/>
                  </a:lnTo>
                  <a:close/>
                </a:path>
              </a:pathLst>
            </a:custGeom>
            <a:solidFill>
              <a:srgbClr val="FBD34D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5638799" y="914399"/>
              <a:ext cx="914400" cy="38100"/>
            </a:xfrm>
            <a:custGeom>
              <a:avLst/>
              <a:gdLst/>
              <a:ahLst/>
              <a:cxnLst/>
              <a:rect l="l" t="t" r="r" b="b"/>
              <a:pathLst>
                <a:path w="914400" h="38100">
                  <a:moveTo>
                    <a:pt x="914399" y="38099"/>
                  </a:moveTo>
                  <a:lnTo>
                    <a:pt x="0" y="38099"/>
                  </a:lnTo>
                  <a:lnTo>
                    <a:pt x="0" y="0"/>
                  </a:lnTo>
                  <a:lnTo>
                    <a:pt x="914399" y="0"/>
                  </a:lnTo>
                  <a:lnTo>
                    <a:pt x="914399" y="38099"/>
                  </a:lnTo>
                  <a:close/>
                </a:path>
              </a:pathLst>
            </a:custGeom>
            <a:solidFill>
              <a:srgbClr val="FABE2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16895" y="261940"/>
            <a:ext cx="5358765" cy="65595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-290">
                <a:latin typeface="Tahoma"/>
                <a:cs typeface="Tahoma"/>
              </a:rPr>
              <a:t>African</a:t>
            </a:r>
            <a:r>
              <a:rPr dirty="0" spc="-535">
                <a:latin typeface="Tahoma"/>
                <a:cs typeface="Tahoma"/>
              </a:rPr>
              <a:t> </a:t>
            </a:r>
            <a:r>
              <a:rPr dirty="0" spc="-295">
                <a:latin typeface="Tahoma"/>
                <a:cs typeface="Tahoma"/>
              </a:rPr>
              <a:t>Wildlife</a:t>
            </a:r>
            <a:r>
              <a:rPr dirty="0" spc="-385">
                <a:latin typeface="Tahoma"/>
                <a:cs typeface="Tahoma"/>
              </a:rPr>
              <a:t> </a:t>
            </a:r>
            <a:r>
              <a:rPr dirty="0" spc="-400">
                <a:latin typeface="Tahoma"/>
                <a:cs typeface="Tahoma"/>
              </a:rPr>
              <a:t>Habitats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920232" y="1053861"/>
            <a:ext cx="4351655" cy="254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85" b="0">
                <a:solidFill>
                  <a:srgbClr val="FFFAEB"/>
                </a:solidFill>
                <a:latin typeface="Roboto Light"/>
                <a:cs typeface="Roboto Light"/>
              </a:rPr>
              <a:t>Diverse</a:t>
            </a:r>
            <a:r>
              <a:rPr dirty="0" sz="1500" spc="-5" b="0">
                <a:solidFill>
                  <a:srgbClr val="FFFAEB"/>
                </a:solidFill>
                <a:latin typeface="Roboto Light"/>
                <a:cs typeface="Roboto Light"/>
              </a:rPr>
              <a:t> </a:t>
            </a:r>
            <a:r>
              <a:rPr dirty="0" sz="1500" spc="-90" b="0">
                <a:solidFill>
                  <a:srgbClr val="FFFAEB"/>
                </a:solidFill>
                <a:latin typeface="Roboto Light"/>
                <a:cs typeface="Roboto Light"/>
              </a:rPr>
              <a:t>Ecosystems</a:t>
            </a:r>
            <a:r>
              <a:rPr dirty="0" sz="1500" b="0">
                <a:solidFill>
                  <a:srgbClr val="FFFAEB"/>
                </a:solidFill>
                <a:latin typeface="Roboto Light"/>
                <a:cs typeface="Roboto Light"/>
              </a:rPr>
              <a:t> </a:t>
            </a:r>
            <a:r>
              <a:rPr dirty="0" sz="1500" spc="-75" b="0">
                <a:solidFill>
                  <a:srgbClr val="FFFAEB"/>
                </a:solidFill>
                <a:latin typeface="Roboto Light"/>
                <a:cs typeface="Roboto Light"/>
              </a:rPr>
              <a:t>Supporting</a:t>
            </a:r>
            <a:r>
              <a:rPr dirty="0" sz="1500" spc="-5" b="0">
                <a:solidFill>
                  <a:srgbClr val="FFFAEB"/>
                </a:solidFill>
                <a:latin typeface="Roboto Light"/>
                <a:cs typeface="Roboto Light"/>
              </a:rPr>
              <a:t> </a:t>
            </a:r>
            <a:r>
              <a:rPr dirty="0" sz="1500" spc="-75" b="0">
                <a:solidFill>
                  <a:srgbClr val="FFFAEB"/>
                </a:solidFill>
                <a:latin typeface="Roboto Light"/>
                <a:cs typeface="Roboto Light"/>
              </a:rPr>
              <a:t>Extraordinary</a:t>
            </a:r>
            <a:r>
              <a:rPr dirty="0" sz="1500" b="0">
                <a:solidFill>
                  <a:srgbClr val="FFFAEB"/>
                </a:solidFill>
                <a:latin typeface="Roboto Light"/>
                <a:cs typeface="Roboto Light"/>
              </a:rPr>
              <a:t> </a:t>
            </a:r>
            <a:r>
              <a:rPr dirty="0" sz="1500" spc="-50" b="0">
                <a:solidFill>
                  <a:srgbClr val="FFFAEB"/>
                </a:solidFill>
                <a:latin typeface="Roboto Light"/>
                <a:cs typeface="Roboto Light"/>
              </a:rPr>
              <a:t>Biodiversity</a:t>
            </a:r>
            <a:endParaRPr sz="1500">
              <a:latin typeface="Roboto Light"/>
              <a:cs typeface="Roboto Light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609599" y="1562100"/>
            <a:ext cx="5334000" cy="3905250"/>
            <a:chOff x="609599" y="1562100"/>
            <a:chExt cx="5334000" cy="3905250"/>
          </a:xfrm>
        </p:grpSpPr>
        <p:sp>
          <p:nvSpPr>
            <p:cNvPr id="9" name="object 9" descr=""/>
            <p:cNvSpPr/>
            <p:nvPr/>
          </p:nvSpPr>
          <p:spPr>
            <a:xfrm>
              <a:off x="609599" y="1562100"/>
              <a:ext cx="5334000" cy="3905250"/>
            </a:xfrm>
            <a:custGeom>
              <a:avLst/>
              <a:gdLst/>
              <a:ahLst/>
              <a:cxnLst/>
              <a:rect l="l" t="t" r="r" b="b"/>
              <a:pathLst>
                <a:path w="5334000" h="3905250">
                  <a:moveTo>
                    <a:pt x="5257799" y="3905249"/>
                  </a:moveTo>
                  <a:lnTo>
                    <a:pt x="76199" y="3905249"/>
                  </a:lnTo>
                  <a:lnTo>
                    <a:pt x="68693" y="3904886"/>
                  </a:lnTo>
                  <a:lnTo>
                    <a:pt x="27882" y="3887982"/>
                  </a:lnTo>
                  <a:lnTo>
                    <a:pt x="3262" y="3851135"/>
                  </a:lnTo>
                  <a:lnTo>
                    <a:pt x="0" y="3829049"/>
                  </a:lnTo>
                  <a:lnTo>
                    <a:pt x="0" y="76199"/>
                  </a:lnTo>
                  <a:lnTo>
                    <a:pt x="12830" y="33857"/>
                  </a:lnTo>
                  <a:lnTo>
                    <a:pt x="47039" y="5800"/>
                  </a:lnTo>
                  <a:lnTo>
                    <a:pt x="76199" y="0"/>
                  </a:lnTo>
                  <a:lnTo>
                    <a:pt x="5257799" y="0"/>
                  </a:lnTo>
                  <a:lnTo>
                    <a:pt x="5300141" y="12830"/>
                  </a:lnTo>
                  <a:lnTo>
                    <a:pt x="5328198" y="47039"/>
                  </a:lnTo>
                  <a:lnTo>
                    <a:pt x="5333999" y="76199"/>
                  </a:lnTo>
                  <a:lnTo>
                    <a:pt x="5333999" y="3829049"/>
                  </a:lnTo>
                  <a:lnTo>
                    <a:pt x="5321168" y="3871391"/>
                  </a:lnTo>
                  <a:lnTo>
                    <a:pt x="5286959" y="3899448"/>
                  </a:lnTo>
                  <a:lnTo>
                    <a:pt x="5257799" y="3905249"/>
                  </a:lnTo>
                  <a:close/>
                </a:path>
              </a:pathLst>
            </a:custGeom>
            <a:solidFill>
              <a:srgbClr val="8B4512">
                <a:alpha val="850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609599" y="1562100"/>
              <a:ext cx="5334000" cy="3905250"/>
            </a:xfrm>
            <a:custGeom>
              <a:avLst/>
              <a:gdLst/>
              <a:ahLst/>
              <a:cxnLst/>
              <a:rect l="l" t="t" r="r" b="b"/>
              <a:pathLst>
                <a:path w="5334000" h="3905250">
                  <a:moveTo>
                    <a:pt x="5257799" y="3905249"/>
                  </a:moveTo>
                  <a:lnTo>
                    <a:pt x="76199" y="3905249"/>
                  </a:lnTo>
                  <a:lnTo>
                    <a:pt x="68693" y="3904887"/>
                  </a:lnTo>
                  <a:lnTo>
                    <a:pt x="27882" y="3887982"/>
                  </a:lnTo>
                  <a:lnTo>
                    <a:pt x="3262" y="3851135"/>
                  </a:lnTo>
                  <a:lnTo>
                    <a:pt x="0" y="3829049"/>
                  </a:lnTo>
                  <a:lnTo>
                    <a:pt x="0" y="76199"/>
                  </a:lnTo>
                  <a:lnTo>
                    <a:pt x="12830" y="33857"/>
                  </a:lnTo>
                  <a:lnTo>
                    <a:pt x="47039" y="5800"/>
                  </a:lnTo>
                  <a:lnTo>
                    <a:pt x="5257799" y="0"/>
                  </a:lnTo>
                  <a:lnTo>
                    <a:pt x="5265306" y="362"/>
                  </a:lnTo>
                  <a:lnTo>
                    <a:pt x="5306116" y="17266"/>
                  </a:lnTo>
                  <a:lnTo>
                    <a:pt x="5308080" y="19049"/>
                  </a:lnTo>
                  <a:lnTo>
                    <a:pt x="72447" y="19049"/>
                  </a:lnTo>
                  <a:lnTo>
                    <a:pt x="68730" y="19416"/>
                  </a:lnTo>
                  <a:lnTo>
                    <a:pt x="33135" y="38442"/>
                  </a:lnTo>
                  <a:lnTo>
                    <a:pt x="19049" y="72447"/>
                  </a:lnTo>
                  <a:lnTo>
                    <a:pt x="19049" y="3832802"/>
                  </a:lnTo>
                  <a:lnTo>
                    <a:pt x="38442" y="3872113"/>
                  </a:lnTo>
                  <a:lnTo>
                    <a:pt x="72447" y="3886199"/>
                  </a:lnTo>
                  <a:lnTo>
                    <a:pt x="5308080" y="3886199"/>
                  </a:lnTo>
                  <a:lnTo>
                    <a:pt x="5306116" y="3887982"/>
                  </a:lnTo>
                  <a:lnTo>
                    <a:pt x="5265306" y="3904887"/>
                  </a:lnTo>
                  <a:lnTo>
                    <a:pt x="5257799" y="3905249"/>
                  </a:lnTo>
                  <a:close/>
                </a:path>
                <a:path w="5334000" h="3905250">
                  <a:moveTo>
                    <a:pt x="5308080" y="3886199"/>
                  </a:moveTo>
                  <a:lnTo>
                    <a:pt x="5261551" y="3886199"/>
                  </a:lnTo>
                  <a:lnTo>
                    <a:pt x="5265268" y="3885833"/>
                  </a:lnTo>
                  <a:lnTo>
                    <a:pt x="5272629" y="3884369"/>
                  </a:lnTo>
                  <a:lnTo>
                    <a:pt x="5307401" y="3857680"/>
                  </a:lnTo>
                  <a:lnTo>
                    <a:pt x="5314948" y="3832802"/>
                  </a:lnTo>
                  <a:lnTo>
                    <a:pt x="5314948" y="72447"/>
                  </a:lnTo>
                  <a:lnTo>
                    <a:pt x="5295557" y="33135"/>
                  </a:lnTo>
                  <a:lnTo>
                    <a:pt x="5261551" y="19049"/>
                  </a:lnTo>
                  <a:lnTo>
                    <a:pt x="5308080" y="19049"/>
                  </a:lnTo>
                  <a:lnTo>
                    <a:pt x="5330736" y="54113"/>
                  </a:lnTo>
                  <a:lnTo>
                    <a:pt x="5333999" y="3829049"/>
                  </a:lnTo>
                  <a:lnTo>
                    <a:pt x="5333638" y="3836518"/>
                  </a:lnTo>
                  <a:lnTo>
                    <a:pt x="5316732" y="3877366"/>
                  </a:lnTo>
                  <a:lnTo>
                    <a:pt x="5311681" y="3882930"/>
                  </a:lnTo>
                  <a:lnTo>
                    <a:pt x="5308080" y="3886199"/>
                  </a:lnTo>
                  <a:close/>
                </a:path>
              </a:pathLst>
            </a:custGeom>
            <a:solidFill>
              <a:srgbClr val="D9A520">
                <a:alpha val="301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806449" y="3458160"/>
            <a:ext cx="4662805" cy="86106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050" spc="-204" b="1">
                <a:solidFill>
                  <a:srgbClr val="FEF2C7"/>
                </a:solidFill>
                <a:latin typeface="Arial"/>
                <a:cs typeface="Arial"/>
              </a:rPr>
              <a:t>Grasslands</a:t>
            </a:r>
            <a:r>
              <a:rPr dirty="0" sz="2050" spc="-100" b="1">
                <a:solidFill>
                  <a:srgbClr val="FEF2C7"/>
                </a:solidFill>
                <a:latin typeface="Arial"/>
                <a:cs typeface="Arial"/>
              </a:rPr>
              <a:t> </a:t>
            </a:r>
            <a:r>
              <a:rPr dirty="0" sz="1950" spc="-130">
                <a:solidFill>
                  <a:srgbClr val="FEF2C7"/>
                </a:solidFill>
                <a:latin typeface="Arial Black"/>
                <a:cs typeface="Arial Black"/>
              </a:rPr>
              <a:t>&amp;</a:t>
            </a:r>
            <a:r>
              <a:rPr dirty="0" sz="1950" spc="-185">
                <a:solidFill>
                  <a:srgbClr val="FEF2C7"/>
                </a:solidFill>
                <a:latin typeface="Arial Black"/>
                <a:cs typeface="Arial Black"/>
              </a:rPr>
              <a:t> </a:t>
            </a:r>
            <a:r>
              <a:rPr dirty="0" sz="2050" spc="-10" b="1">
                <a:solidFill>
                  <a:srgbClr val="FEF2C7"/>
                </a:solidFill>
                <a:latin typeface="Arial"/>
                <a:cs typeface="Arial"/>
              </a:rPr>
              <a:t>Plains</a:t>
            </a:r>
            <a:endParaRPr sz="2050">
              <a:latin typeface="Arial"/>
              <a:cs typeface="Arial"/>
            </a:endParaRPr>
          </a:p>
          <a:p>
            <a:pPr marL="12700" marR="5080">
              <a:lnSpc>
                <a:spcPct val="125000"/>
              </a:lnSpc>
              <a:spcBef>
                <a:spcPts val="645"/>
              </a:spcBef>
            </a:pPr>
            <a:r>
              <a:rPr dirty="0" sz="1150" spc="-70">
                <a:solidFill>
                  <a:srgbClr val="FDE68A"/>
                </a:solidFill>
                <a:latin typeface="Roboto"/>
                <a:cs typeface="Roboto"/>
              </a:rPr>
              <a:t>Open</a:t>
            </a:r>
            <a:r>
              <a:rPr dirty="0" sz="1150" spc="5">
                <a:solidFill>
                  <a:srgbClr val="FDE68A"/>
                </a:solidFill>
                <a:latin typeface="Roboto"/>
                <a:cs typeface="Roboto"/>
              </a:rPr>
              <a:t> </a:t>
            </a:r>
            <a:r>
              <a:rPr dirty="0" sz="1150" spc="-55">
                <a:solidFill>
                  <a:srgbClr val="FDE68A"/>
                </a:solidFill>
                <a:latin typeface="Roboto"/>
                <a:cs typeface="Roboto"/>
              </a:rPr>
              <a:t>grasslands</a:t>
            </a:r>
            <a:r>
              <a:rPr dirty="0" sz="1150" spc="10">
                <a:solidFill>
                  <a:srgbClr val="FDE68A"/>
                </a:solidFill>
                <a:latin typeface="Roboto"/>
                <a:cs typeface="Roboto"/>
              </a:rPr>
              <a:t> </a:t>
            </a:r>
            <a:r>
              <a:rPr dirty="0" sz="1150" spc="-50">
                <a:solidFill>
                  <a:srgbClr val="FDE68A"/>
                </a:solidFill>
                <a:latin typeface="Roboto"/>
                <a:cs typeface="Roboto"/>
              </a:rPr>
              <a:t>with</a:t>
            </a:r>
            <a:r>
              <a:rPr dirty="0" sz="1150" spc="10">
                <a:solidFill>
                  <a:srgbClr val="FDE68A"/>
                </a:solidFill>
                <a:latin typeface="Roboto"/>
                <a:cs typeface="Roboto"/>
              </a:rPr>
              <a:t> </a:t>
            </a:r>
            <a:r>
              <a:rPr dirty="0" sz="1150" spc="-50">
                <a:solidFill>
                  <a:srgbClr val="FDE68A"/>
                </a:solidFill>
                <a:latin typeface="Roboto"/>
                <a:cs typeface="Roboto"/>
              </a:rPr>
              <a:t>scattered</a:t>
            </a:r>
            <a:r>
              <a:rPr dirty="0" sz="1150" spc="10">
                <a:solidFill>
                  <a:srgbClr val="FDE68A"/>
                </a:solidFill>
                <a:latin typeface="Roboto"/>
                <a:cs typeface="Roboto"/>
              </a:rPr>
              <a:t> </a:t>
            </a:r>
            <a:r>
              <a:rPr dirty="0" sz="1150" spc="-50">
                <a:solidFill>
                  <a:srgbClr val="FDE68A"/>
                </a:solidFill>
                <a:latin typeface="Roboto"/>
                <a:cs typeface="Roboto"/>
              </a:rPr>
              <a:t>trees,</a:t>
            </a:r>
            <a:r>
              <a:rPr dirty="0" sz="1150" spc="10">
                <a:solidFill>
                  <a:srgbClr val="FDE68A"/>
                </a:solidFill>
                <a:latin typeface="Roboto"/>
                <a:cs typeface="Roboto"/>
              </a:rPr>
              <a:t> </a:t>
            </a:r>
            <a:r>
              <a:rPr dirty="0" sz="1150" spc="-45">
                <a:solidFill>
                  <a:srgbClr val="FDE68A"/>
                </a:solidFill>
                <a:latin typeface="Roboto"/>
                <a:cs typeface="Roboto"/>
              </a:rPr>
              <a:t>supporting</a:t>
            </a:r>
            <a:r>
              <a:rPr dirty="0" sz="1150" spc="10">
                <a:solidFill>
                  <a:srgbClr val="FDE68A"/>
                </a:solidFill>
                <a:latin typeface="Roboto"/>
                <a:cs typeface="Roboto"/>
              </a:rPr>
              <a:t> </a:t>
            </a:r>
            <a:r>
              <a:rPr dirty="0" sz="1150" spc="-50">
                <a:solidFill>
                  <a:srgbClr val="FDE68A"/>
                </a:solidFill>
                <a:latin typeface="Roboto"/>
                <a:cs typeface="Roboto"/>
              </a:rPr>
              <a:t>the</a:t>
            </a:r>
            <a:r>
              <a:rPr dirty="0" sz="1150" spc="10">
                <a:solidFill>
                  <a:srgbClr val="FDE68A"/>
                </a:solidFill>
                <a:latin typeface="Roboto"/>
                <a:cs typeface="Roboto"/>
              </a:rPr>
              <a:t> </a:t>
            </a:r>
            <a:r>
              <a:rPr dirty="0" sz="1150" spc="-55">
                <a:solidFill>
                  <a:srgbClr val="FDE68A"/>
                </a:solidFill>
                <a:latin typeface="Roboto"/>
                <a:cs typeface="Roboto"/>
              </a:rPr>
              <a:t>largest</a:t>
            </a:r>
            <a:r>
              <a:rPr dirty="0" sz="1150" spc="5">
                <a:solidFill>
                  <a:srgbClr val="FDE68A"/>
                </a:solidFill>
                <a:latin typeface="Roboto"/>
                <a:cs typeface="Roboto"/>
              </a:rPr>
              <a:t> </a:t>
            </a:r>
            <a:r>
              <a:rPr dirty="0" sz="1150" spc="-55">
                <a:solidFill>
                  <a:srgbClr val="FDE68A"/>
                </a:solidFill>
                <a:latin typeface="Roboto"/>
                <a:cs typeface="Roboto"/>
              </a:rPr>
              <a:t>concentrations</a:t>
            </a:r>
            <a:r>
              <a:rPr dirty="0" sz="1150" spc="10">
                <a:solidFill>
                  <a:srgbClr val="FDE68A"/>
                </a:solidFill>
                <a:latin typeface="Roboto"/>
                <a:cs typeface="Roboto"/>
              </a:rPr>
              <a:t> </a:t>
            </a:r>
            <a:r>
              <a:rPr dirty="0" sz="1150" spc="-45">
                <a:solidFill>
                  <a:srgbClr val="FDE68A"/>
                </a:solidFill>
                <a:latin typeface="Roboto"/>
                <a:cs typeface="Roboto"/>
              </a:rPr>
              <a:t>of </a:t>
            </a:r>
            <a:r>
              <a:rPr dirty="0" sz="1150" spc="-10">
                <a:solidFill>
                  <a:srgbClr val="FDE68A"/>
                </a:solidFill>
                <a:latin typeface="Roboto"/>
                <a:cs typeface="Roboto"/>
              </a:rPr>
              <a:t>wildlife</a:t>
            </a:r>
            <a:endParaRPr sz="1150">
              <a:latin typeface="Roboto"/>
              <a:cs typeface="Roboto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817300" y="4523454"/>
            <a:ext cx="3497579" cy="448945"/>
            <a:chOff x="817300" y="4523454"/>
            <a:chExt cx="3497579" cy="448945"/>
          </a:xfrm>
        </p:grpSpPr>
        <p:pic>
          <p:nvPicPr>
            <p:cNvPr id="13" name="object 13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7300" y="4523454"/>
              <a:ext cx="137074" cy="116411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838187" y="4781549"/>
              <a:ext cx="3476625" cy="190500"/>
            </a:xfrm>
            <a:custGeom>
              <a:avLst/>
              <a:gdLst/>
              <a:ahLst/>
              <a:cxnLst/>
              <a:rect l="l" t="t" r="r" b="b"/>
              <a:pathLst>
                <a:path w="3476625" h="190500">
                  <a:moveTo>
                    <a:pt x="409575" y="89001"/>
                  </a:moveTo>
                  <a:lnTo>
                    <a:pt x="397002" y="47536"/>
                  </a:lnTo>
                  <a:lnTo>
                    <a:pt x="362051" y="12585"/>
                  </a:lnTo>
                  <a:lnTo>
                    <a:pt x="320586" y="0"/>
                  </a:lnTo>
                  <a:lnTo>
                    <a:pt x="89001" y="0"/>
                  </a:lnTo>
                  <a:lnTo>
                    <a:pt x="47536" y="12585"/>
                  </a:lnTo>
                  <a:lnTo>
                    <a:pt x="12585" y="47536"/>
                  </a:lnTo>
                  <a:lnTo>
                    <a:pt x="0" y="89001"/>
                  </a:lnTo>
                  <a:lnTo>
                    <a:pt x="0" y="95250"/>
                  </a:lnTo>
                  <a:lnTo>
                    <a:pt x="0" y="101511"/>
                  </a:lnTo>
                  <a:lnTo>
                    <a:pt x="12585" y="142976"/>
                  </a:lnTo>
                  <a:lnTo>
                    <a:pt x="47536" y="177927"/>
                  </a:lnTo>
                  <a:lnTo>
                    <a:pt x="89001" y="190500"/>
                  </a:lnTo>
                  <a:lnTo>
                    <a:pt x="320586" y="190500"/>
                  </a:lnTo>
                  <a:lnTo>
                    <a:pt x="362051" y="177927"/>
                  </a:lnTo>
                  <a:lnTo>
                    <a:pt x="397002" y="142976"/>
                  </a:lnTo>
                  <a:lnTo>
                    <a:pt x="409575" y="101511"/>
                  </a:lnTo>
                  <a:lnTo>
                    <a:pt x="409575" y="89001"/>
                  </a:lnTo>
                  <a:close/>
                </a:path>
                <a:path w="3476625" h="190500">
                  <a:moveTo>
                    <a:pt x="933450" y="89001"/>
                  </a:moveTo>
                  <a:lnTo>
                    <a:pt x="920877" y="47536"/>
                  </a:lnTo>
                  <a:lnTo>
                    <a:pt x="885926" y="12585"/>
                  </a:lnTo>
                  <a:lnTo>
                    <a:pt x="844461" y="0"/>
                  </a:lnTo>
                  <a:lnTo>
                    <a:pt x="536676" y="0"/>
                  </a:lnTo>
                  <a:lnTo>
                    <a:pt x="495211" y="12585"/>
                  </a:lnTo>
                  <a:lnTo>
                    <a:pt x="460260" y="47536"/>
                  </a:lnTo>
                  <a:lnTo>
                    <a:pt x="447675" y="89001"/>
                  </a:lnTo>
                  <a:lnTo>
                    <a:pt x="447675" y="95250"/>
                  </a:lnTo>
                  <a:lnTo>
                    <a:pt x="447675" y="101511"/>
                  </a:lnTo>
                  <a:lnTo>
                    <a:pt x="460260" y="142976"/>
                  </a:lnTo>
                  <a:lnTo>
                    <a:pt x="495211" y="177927"/>
                  </a:lnTo>
                  <a:lnTo>
                    <a:pt x="536676" y="190500"/>
                  </a:lnTo>
                  <a:lnTo>
                    <a:pt x="844461" y="190500"/>
                  </a:lnTo>
                  <a:lnTo>
                    <a:pt x="885926" y="177927"/>
                  </a:lnTo>
                  <a:lnTo>
                    <a:pt x="920877" y="142976"/>
                  </a:lnTo>
                  <a:lnTo>
                    <a:pt x="933450" y="101511"/>
                  </a:lnTo>
                  <a:lnTo>
                    <a:pt x="933450" y="89001"/>
                  </a:lnTo>
                  <a:close/>
                </a:path>
                <a:path w="3476625" h="190500">
                  <a:moveTo>
                    <a:pt x="1504950" y="89001"/>
                  </a:moveTo>
                  <a:lnTo>
                    <a:pt x="1492377" y="47536"/>
                  </a:lnTo>
                  <a:lnTo>
                    <a:pt x="1457426" y="12585"/>
                  </a:lnTo>
                  <a:lnTo>
                    <a:pt x="1415961" y="0"/>
                  </a:lnTo>
                  <a:lnTo>
                    <a:pt x="1060551" y="0"/>
                  </a:lnTo>
                  <a:lnTo>
                    <a:pt x="1019086" y="12585"/>
                  </a:lnTo>
                  <a:lnTo>
                    <a:pt x="984135" y="47536"/>
                  </a:lnTo>
                  <a:lnTo>
                    <a:pt x="971550" y="89001"/>
                  </a:lnTo>
                  <a:lnTo>
                    <a:pt x="971550" y="95250"/>
                  </a:lnTo>
                  <a:lnTo>
                    <a:pt x="971550" y="101511"/>
                  </a:lnTo>
                  <a:lnTo>
                    <a:pt x="984135" y="142976"/>
                  </a:lnTo>
                  <a:lnTo>
                    <a:pt x="1019086" y="177927"/>
                  </a:lnTo>
                  <a:lnTo>
                    <a:pt x="1060551" y="190500"/>
                  </a:lnTo>
                  <a:lnTo>
                    <a:pt x="1415961" y="190500"/>
                  </a:lnTo>
                  <a:lnTo>
                    <a:pt x="1457426" y="177927"/>
                  </a:lnTo>
                  <a:lnTo>
                    <a:pt x="1492377" y="142976"/>
                  </a:lnTo>
                  <a:lnTo>
                    <a:pt x="1504950" y="101511"/>
                  </a:lnTo>
                  <a:lnTo>
                    <a:pt x="1504950" y="89001"/>
                  </a:lnTo>
                  <a:close/>
                </a:path>
                <a:path w="3476625" h="190500">
                  <a:moveTo>
                    <a:pt x="2228850" y="89001"/>
                  </a:moveTo>
                  <a:lnTo>
                    <a:pt x="2216277" y="47536"/>
                  </a:lnTo>
                  <a:lnTo>
                    <a:pt x="2181326" y="12585"/>
                  </a:lnTo>
                  <a:lnTo>
                    <a:pt x="2139861" y="0"/>
                  </a:lnTo>
                  <a:lnTo>
                    <a:pt x="1632051" y="0"/>
                  </a:lnTo>
                  <a:lnTo>
                    <a:pt x="1590586" y="12585"/>
                  </a:lnTo>
                  <a:lnTo>
                    <a:pt x="1555635" y="47536"/>
                  </a:lnTo>
                  <a:lnTo>
                    <a:pt x="1543050" y="89001"/>
                  </a:lnTo>
                  <a:lnTo>
                    <a:pt x="1543050" y="95250"/>
                  </a:lnTo>
                  <a:lnTo>
                    <a:pt x="1543050" y="101511"/>
                  </a:lnTo>
                  <a:lnTo>
                    <a:pt x="1555635" y="142976"/>
                  </a:lnTo>
                  <a:lnTo>
                    <a:pt x="1590586" y="177927"/>
                  </a:lnTo>
                  <a:lnTo>
                    <a:pt x="1632051" y="190500"/>
                  </a:lnTo>
                  <a:lnTo>
                    <a:pt x="2139861" y="190500"/>
                  </a:lnTo>
                  <a:lnTo>
                    <a:pt x="2181326" y="177927"/>
                  </a:lnTo>
                  <a:lnTo>
                    <a:pt x="2216277" y="142976"/>
                  </a:lnTo>
                  <a:lnTo>
                    <a:pt x="2228850" y="101511"/>
                  </a:lnTo>
                  <a:lnTo>
                    <a:pt x="2228850" y="89001"/>
                  </a:lnTo>
                  <a:close/>
                </a:path>
                <a:path w="3476625" h="190500">
                  <a:moveTo>
                    <a:pt x="2876550" y="89001"/>
                  </a:moveTo>
                  <a:lnTo>
                    <a:pt x="2863977" y="47536"/>
                  </a:lnTo>
                  <a:lnTo>
                    <a:pt x="2829026" y="12585"/>
                  </a:lnTo>
                  <a:lnTo>
                    <a:pt x="2787561" y="0"/>
                  </a:lnTo>
                  <a:lnTo>
                    <a:pt x="2355951" y="0"/>
                  </a:lnTo>
                  <a:lnTo>
                    <a:pt x="2314486" y="12585"/>
                  </a:lnTo>
                  <a:lnTo>
                    <a:pt x="2279535" y="47536"/>
                  </a:lnTo>
                  <a:lnTo>
                    <a:pt x="2266950" y="89001"/>
                  </a:lnTo>
                  <a:lnTo>
                    <a:pt x="2266950" y="95250"/>
                  </a:lnTo>
                  <a:lnTo>
                    <a:pt x="2266950" y="101511"/>
                  </a:lnTo>
                  <a:lnTo>
                    <a:pt x="2279535" y="142976"/>
                  </a:lnTo>
                  <a:lnTo>
                    <a:pt x="2314486" y="177927"/>
                  </a:lnTo>
                  <a:lnTo>
                    <a:pt x="2355951" y="190500"/>
                  </a:lnTo>
                  <a:lnTo>
                    <a:pt x="2787561" y="190500"/>
                  </a:lnTo>
                  <a:lnTo>
                    <a:pt x="2829026" y="177927"/>
                  </a:lnTo>
                  <a:lnTo>
                    <a:pt x="2863977" y="142976"/>
                  </a:lnTo>
                  <a:lnTo>
                    <a:pt x="2876550" y="101511"/>
                  </a:lnTo>
                  <a:lnTo>
                    <a:pt x="2876550" y="89001"/>
                  </a:lnTo>
                  <a:close/>
                </a:path>
                <a:path w="3476625" h="190500">
                  <a:moveTo>
                    <a:pt x="3476625" y="89001"/>
                  </a:moveTo>
                  <a:lnTo>
                    <a:pt x="3464052" y="47536"/>
                  </a:lnTo>
                  <a:lnTo>
                    <a:pt x="3429101" y="12585"/>
                  </a:lnTo>
                  <a:lnTo>
                    <a:pt x="3387636" y="0"/>
                  </a:lnTo>
                  <a:lnTo>
                    <a:pt x="3003651" y="0"/>
                  </a:lnTo>
                  <a:lnTo>
                    <a:pt x="2962186" y="12585"/>
                  </a:lnTo>
                  <a:lnTo>
                    <a:pt x="2927235" y="47536"/>
                  </a:lnTo>
                  <a:lnTo>
                    <a:pt x="2914650" y="89001"/>
                  </a:lnTo>
                  <a:lnTo>
                    <a:pt x="2914650" y="95250"/>
                  </a:lnTo>
                  <a:lnTo>
                    <a:pt x="2914650" y="101511"/>
                  </a:lnTo>
                  <a:lnTo>
                    <a:pt x="2927235" y="142976"/>
                  </a:lnTo>
                  <a:lnTo>
                    <a:pt x="2962186" y="177927"/>
                  </a:lnTo>
                  <a:lnTo>
                    <a:pt x="3003651" y="190500"/>
                  </a:lnTo>
                  <a:lnTo>
                    <a:pt x="3387636" y="190500"/>
                  </a:lnTo>
                  <a:lnTo>
                    <a:pt x="3429101" y="177927"/>
                  </a:lnTo>
                  <a:lnTo>
                    <a:pt x="3464052" y="142976"/>
                  </a:lnTo>
                  <a:lnTo>
                    <a:pt x="3476625" y="101511"/>
                  </a:lnTo>
                  <a:lnTo>
                    <a:pt x="3476625" y="89001"/>
                  </a:lnTo>
                  <a:close/>
                </a:path>
              </a:pathLst>
            </a:custGeom>
            <a:solidFill>
              <a:srgbClr val="D9A520">
                <a:alpha val="79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3812778" y="4773953"/>
            <a:ext cx="434975" cy="168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0" spc="-25" b="1">
                <a:solidFill>
                  <a:srgbClr val="8B4512"/>
                </a:solidFill>
                <a:latin typeface="Roboto"/>
                <a:cs typeface="Roboto"/>
              </a:rPr>
              <a:t>Gazelles</a:t>
            </a:r>
            <a:endParaRPr sz="900">
              <a:latin typeface="Roboto"/>
              <a:cs typeface="Roboto"/>
            </a:endParaRPr>
          </a:p>
        </p:txBody>
      </p:sp>
      <p:pic>
        <p:nvPicPr>
          <p:cNvPr id="16" name="object 1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2721" y="5124449"/>
            <a:ext cx="64293" cy="114300"/>
          </a:xfrm>
          <a:prstGeom prst="rect">
            <a:avLst/>
          </a:prstGeom>
        </p:spPr>
      </p:pic>
      <p:sp>
        <p:nvSpPr>
          <p:cNvPr id="17" name="object 17" descr=""/>
          <p:cNvSpPr txBox="1"/>
          <p:nvPr/>
        </p:nvSpPr>
        <p:spPr>
          <a:xfrm>
            <a:off x="901700" y="4477623"/>
            <a:ext cx="2746375" cy="7804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1920">
              <a:lnSpc>
                <a:spcPct val="100000"/>
              </a:lnSpc>
              <a:spcBef>
                <a:spcPts val="114"/>
              </a:spcBef>
            </a:pPr>
            <a:r>
              <a:rPr dirty="0" sz="1150" spc="-70" b="1">
                <a:solidFill>
                  <a:srgbClr val="FBD34D"/>
                </a:solidFill>
                <a:latin typeface="Roboto"/>
                <a:cs typeface="Roboto"/>
              </a:rPr>
              <a:t>Key</a:t>
            </a:r>
            <a:r>
              <a:rPr dirty="0" sz="1150" spc="-15" b="1">
                <a:solidFill>
                  <a:srgbClr val="FBD34D"/>
                </a:solidFill>
                <a:latin typeface="Roboto"/>
                <a:cs typeface="Roboto"/>
              </a:rPr>
              <a:t> </a:t>
            </a:r>
            <a:r>
              <a:rPr dirty="0" sz="1150" spc="-10" b="1">
                <a:solidFill>
                  <a:srgbClr val="FBD34D"/>
                </a:solidFill>
                <a:latin typeface="Roboto"/>
                <a:cs typeface="Roboto"/>
              </a:rPr>
              <a:t>Animals:</a:t>
            </a:r>
            <a:endParaRPr sz="11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969"/>
              </a:spcBef>
              <a:tabLst>
                <a:tab pos="463550" algn="l"/>
                <a:tab pos="984250" algn="l"/>
                <a:tab pos="1557020" algn="l"/>
                <a:tab pos="2280920" algn="l"/>
              </a:tabLst>
            </a:pPr>
            <a:r>
              <a:rPr dirty="0" sz="900" spc="-10" b="1">
                <a:solidFill>
                  <a:srgbClr val="8B4512"/>
                </a:solidFill>
                <a:latin typeface="Roboto"/>
                <a:cs typeface="Roboto"/>
              </a:rPr>
              <a:t>Lions</a:t>
            </a:r>
            <a:r>
              <a:rPr dirty="0" sz="900" b="1">
                <a:solidFill>
                  <a:srgbClr val="8B4512"/>
                </a:solidFill>
                <a:latin typeface="Roboto"/>
                <a:cs typeface="Roboto"/>
              </a:rPr>
              <a:t>	</a:t>
            </a:r>
            <a:r>
              <a:rPr dirty="0" sz="900" spc="-10" b="1">
                <a:solidFill>
                  <a:srgbClr val="8B4512"/>
                </a:solidFill>
                <a:latin typeface="Roboto"/>
                <a:cs typeface="Roboto"/>
              </a:rPr>
              <a:t>Zebras</a:t>
            </a:r>
            <a:r>
              <a:rPr dirty="0" sz="900" b="1">
                <a:solidFill>
                  <a:srgbClr val="8B4512"/>
                </a:solidFill>
                <a:latin typeface="Roboto"/>
                <a:cs typeface="Roboto"/>
              </a:rPr>
              <a:t>	</a:t>
            </a:r>
            <a:r>
              <a:rPr dirty="0" sz="900" spc="-10" b="1">
                <a:solidFill>
                  <a:srgbClr val="8B4512"/>
                </a:solidFill>
                <a:latin typeface="Roboto"/>
                <a:cs typeface="Roboto"/>
              </a:rPr>
              <a:t>Giraffes</a:t>
            </a:r>
            <a:r>
              <a:rPr dirty="0" sz="900" b="1">
                <a:solidFill>
                  <a:srgbClr val="8B4512"/>
                </a:solidFill>
                <a:latin typeface="Roboto"/>
                <a:cs typeface="Roboto"/>
              </a:rPr>
              <a:t>	</a:t>
            </a:r>
            <a:r>
              <a:rPr dirty="0" sz="900" spc="-10" b="1">
                <a:solidFill>
                  <a:srgbClr val="8B4512"/>
                </a:solidFill>
                <a:latin typeface="Roboto"/>
                <a:cs typeface="Roboto"/>
              </a:rPr>
              <a:t>Wildebeest</a:t>
            </a:r>
            <a:r>
              <a:rPr dirty="0" sz="900" b="1">
                <a:solidFill>
                  <a:srgbClr val="8B4512"/>
                </a:solidFill>
                <a:latin typeface="Roboto"/>
                <a:cs typeface="Roboto"/>
              </a:rPr>
              <a:t>	</a:t>
            </a:r>
            <a:r>
              <a:rPr dirty="0" sz="900" spc="-30" b="1">
                <a:solidFill>
                  <a:srgbClr val="8B4512"/>
                </a:solidFill>
                <a:latin typeface="Roboto"/>
                <a:cs typeface="Roboto"/>
              </a:rPr>
              <a:t>Cheetahs</a:t>
            </a:r>
            <a:endParaRPr sz="9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335"/>
              </a:spcBef>
            </a:pPr>
            <a:endParaRPr sz="800">
              <a:latin typeface="Roboto"/>
              <a:cs typeface="Roboto"/>
            </a:endParaRPr>
          </a:p>
          <a:p>
            <a:pPr marL="64769">
              <a:lnSpc>
                <a:spcPct val="100000"/>
              </a:lnSpc>
            </a:pPr>
            <a:r>
              <a:rPr dirty="0" sz="1000" spc="-50">
                <a:solidFill>
                  <a:srgbClr val="FDE68A"/>
                </a:solidFill>
                <a:latin typeface="Roboto"/>
                <a:cs typeface="Roboto"/>
              </a:rPr>
              <a:t>Climate:</a:t>
            </a:r>
            <a:r>
              <a:rPr dirty="0" sz="1000" spc="-5">
                <a:solidFill>
                  <a:srgbClr val="FDE68A"/>
                </a:solidFill>
                <a:latin typeface="Roboto"/>
                <a:cs typeface="Roboto"/>
              </a:rPr>
              <a:t> </a:t>
            </a:r>
            <a:r>
              <a:rPr dirty="0" sz="1000" spc="-55">
                <a:solidFill>
                  <a:srgbClr val="FDE68A"/>
                </a:solidFill>
                <a:latin typeface="Roboto"/>
                <a:cs typeface="Roboto"/>
              </a:rPr>
              <a:t>Hot,</a:t>
            </a:r>
            <a:r>
              <a:rPr dirty="0" sz="1000" spc="-5">
                <a:solidFill>
                  <a:srgbClr val="FDE68A"/>
                </a:solidFill>
                <a:latin typeface="Roboto"/>
                <a:cs typeface="Roboto"/>
              </a:rPr>
              <a:t> </a:t>
            </a:r>
            <a:r>
              <a:rPr dirty="0" sz="1000" spc="-50">
                <a:solidFill>
                  <a:srgbClr val="FDE68A"/>
                </a:solidFill>
                <a:latin typeface="Roboto"/>
                <a:cs typeface="Roboto"/>
              </a:rPr>
              <a:t>dry</a:t>
            </a:r>
            <a:r>
              <a:rPr dirty="0" sz="1000">
                <a:solidFill>
                  <a:srgbClr val="FDE68A"/>
                </a:solidFill>
                <a:latin typeface="Roboto"/>
                <a:cs typeface="Roboto"/>
              </a:rPr>
              <a:t> </a:t>
            </a:r>
            <a:r>
              <a:rPr dirty="0" sz="1000" spc="-55">
                <a:solidFill>
                  <a:srgbClr val="FDE68A"/>
                </a:solidFill>
                <a:latin typeface="Roboto"/>
                <a:cs typeface="Roboto"/>
              </a:rPr>
              <a:t>seasons</a:t>
            </a:r>
            <a:r>
              <a:rPr dirty="0" sz="1000" spc="-5">
                <a:solidFill>
                  <a:srgbClr val="FDE68A"/>
                </a:solidFill>
                <a:latin typeface="Roboto"/>
                <a:cs typeface="Roboto"/>
              </a:rPr>
              <a:t> </a:t>
            </a:r>
            <a:r>
              <a:rPr dirty="0" sz="1000" spc="-55">
                <a:solidFill>
                  <a:srgbClr val="FDE68A"/>
                </a:solidFill>
                <a:latin typeface="Roboto"/>
                <a:cs typeface="Roboto"/>
              </a:rPr>
              <a:t>with</a:t>
            </a:r>
            <a:r>
              <a:rPr dirty="0" sz="1000">
                <a:solidFill>
                  <a:srgbClr val="FDE68A"/>
                </a:solidFill>
                <a:latin typeface="Roboto"/>
                <a:cs typeface="Roboto"/>
              </a:rPr>
              <a:t> </a:t>
            </a:r>
            <a:r>
              <a:rPr dirty="0" sz="1000" spc="-40">
                <a:solidFill>
                  <a:srgbClr val="FDE68A"/>
                </a:solidFill>
                <a:latin typeface="Roboto"/>
                <a:cs typeface="Roboto"/>
              </a:rPr>
              <a:t>brief</a:t>
            </a:r>
            <a:r>
              <a:rPr dirty="0" sz="1000" spc="-5">
                <a:solidFill>
                  <a:srgbClr val="FDE68A"/>
                </a:solidFill>
                <a:latin typeface="Roboto"/>
                <a:cs typeface="Roboto"/>
              </a:rPr>
              <a:t> </a:t>
            </a:r>
            <a:r>
              <a:rPr dirty="0" sz="1000" spc="-65">
                <a:solidFill>
                  <a:srgbClr val="FDE68A"/>
                </a:solidFill>
                <a:latin typeface="Roboto"/>
                <a:cs typeface="Roboto"/>
              </a:rPr>
              <a:t>wet</a:t>
            </a:r>
            <a:r>
              <a:rPr dirty="0" sz="1000" spc="-5">
                <a:solidFill>
                  <a:srgbClr val="FDE68A"/>
                </a:solidFill>
                <a:latin typeface="Roboto"/>
                <a:cs typeface="Roboto"/>
              </a:rPr>
              <a:t> </a:t>
            </a:r>
            <a:r>
              <a:rPr dirty="0" sz="1000" spc="-10">
                <a:solidFill>
                  <a:srgbClr val="FDE68A"/>
                </a:solidFill>
                <a:latin typeface="Roboto"/>
                <a:cs typeface="Roboto"/>
              </a:rPr>
              <a:t>periods</a:t>
            </a:r>
            <a:endParaRPr sz="1000">
              <a:latin typeface="Roboto"/>
              <a:cs typeface="Roboto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628649" y="1581150"/>
            <a:ext cx="5295900" cy="1714500"/>
            <a:chOff x="628649" y="1581150"/>
            <a:chExt cx="5295900" cy="1714500"/>
          </a:xfrm>
        </p:grpSpPr>
        <p:pic>
          <p:nvPicPr>
            <p:cNvPr id="19" name="object 1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8649" y="1581150"/>
              <a:ext cx="5295899" cy="1714499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742949" y="1695450"/>
              <a:ext cx="1047750" cy="266700"/>
            </a:xfrm>
            <a:custGeom>
              <a:avLst/>
              <a:gdLst/>
              <a:ahLst/>
              <a:cxnLst/>
              <a:rect l="l" t="t" r="r" b="b"/>
              <a:pathLst>
                <a:path w="1047750" h="266700">
                  <a:moveTo>
                    <a:pt x="914399" y="266699"/>
                  </a:moveTo>
                  <a:lnTo>
                    <a:pt x="133349" y="266699"/>
                  </a:lnTo>
                  <a:lnTo>
                    <a:pt x="126798" y="266539"/>
                  </a:lnTo>
                  <a:lnTo>
                    <a:pt x="88432" y="258908"/>
                  </a:lnTo>
                  <a:lnTo>
                    <a:pt x="53906" y="240453"/>
                  </a:lnTo>
                  <a:lnTo>
                    <a:pt x="26246" y="212793"/>
                  </a:lnTo>
                  <a:lnTo>
                    <a:pt x="7791" y="178267"/>
                  </a:lnTo>
                  <a:lnTo>
                    <a:pt x="160" y="139901"/>
                  </a:lnTo>
                  <a:lnTo>
                    <a:pt x="0" y="133349"/>
                  </a:lnTo>
                  <a:lnTo>
                    <a:pt x="160" y="126798"/>
                  </a:lnTo>
                  <a:lnTo>
                    <a:pt x="7791" y="88432"/>
                  </a:lnTo>
                  <a:lnTo>
                    <a:pt x="26246" y="53906"/>
                  </a:lnTo>
                  <a:lnTo>
                    <a:pt x="53906" y="26246"/>
                  </a:lnTo>
                  <a:lnTo>
                    <a:pt x="88432" y="7791"/>
                  </a:lnTo>
                  <a:lnTo>
                    <a:pt x="126798" y="160"/>
                  </a:lnTo>
                  <a:lnTo>
                    <a:pt x="133349" y="0"/>
                  </a:lnTo>
                  <a:lnTo>
                    <a:pt x="914399" y="0"/>
                  </a:lnTo>
                  <a:lnTo>
                    <a:pt x="953109" y="5740"/>
                  </a:lnTo>
                  <a:lnTo>
                    <a:pt x="988485" y="22473"/>
                  </a:lnTo>
                  <a:lnTo>
                    <a:pt x="1017481" y="48752"/>
                  </a:lnTo>
                  <a:lnTo>
                    <a:pt x="1037599" y="82319"/>
                  </a:lnTo>
                  <a:lnTo>
                    <a:pt x="1047109" y="120279"/>
                  </a:lnTo>
                  <a:lnTo>
                    <a:pt x="1047749" y="133349"/>
                  </a:lnTo>
                  <a:lnTo>
                    <a:pt x="1047589" y="139901"/>
                  </a:lnTo>
                  <a:lnTo>
                    <a:pt x="1039958" y="178267"/>
                  </a:lnTo>
                  <a:lnTo>
                    <a:pt x="1021503" y="212793"/>
                  </a:lnTo>
                  <a:lnTo>
                    <a:pt x="993843" y="240453"/>
                  </a:lnTo>
                  <a:lnTo>
                    <a:pt x="959316" y="258908"/>
                  </a:lnTo>
                  <a:lnTo>
                    <a:pt x="920950" y="266539"/>
                  </a:lnTo>
                  <a:lnTo>
                    <a:pt x="914399" y="266699"/>
                  </a:lnTo>
                  <a:close/>
                </a:path>
              </a:pathLst>
            </a:custGeom>
            <a:solidFill>
              <a:srgbClr val="FABE2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57026" y="1761890"/>
              <a:ext cx="133807" cy="133818"/>
            </a:xfrm>
            <a:prstGeom prst="rect">
              <a:avLst/>
            </a:prstGeom>
          </p:spPr>
        </p:pic>
      </p:grpSp>
      <p:sp>
        <p:nvSpPr>
          <p:cNvPr id="22" name="object 22" descr=""/>
          <p:cNvSpPr txBox="1"/>
          <p:nvPr/>
        </p:nvSpPr>
        <p:spPr>
          <a:xfrm>
            <a:off x="1049142" y="1719865"/>
            <a:ext cx="643255" cy="1981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100" spc="-45" b="1">
                <a:solidFill>
                  <a:srgbClr val="111726"/>
                </a:solidFill>
                <a:latin typeface="Roboto"/>
                <a:cs typeface="Roboto"/>
              </a:rPr>
              <a:t>SAVANNA</a:t>
            </a:r>
            <a:endParaRPr sz="1100">
              <a:latin typeface="Roboto"/>
              <a:cs typeface="Roboto"/>
            </a:endParaRPr>
          </a:p>
        </p:txBody>
      </p:sp>
      <p:grpSp>
        <p:nvGrpSpPr>
          <p:cNvPr id="23" name="object 23" descr=""/>
          <p:cNvGrpSpPr/>
          <p:nvPr/>
        </p:nvGrpSpPr>
        <p:grpSpPr>
          <a:xfrm>
            <a:off x="6248400" y="1562100"/>
            <a:ext cx="5334000" cy="3905250"/>
            <a:chOff x="6248400" y="1562100"/>
            <a:chExt cx="5334000" cy="3905250"/>
          </a:xfrm>
        </p:grpSpPr>
        <p:sp>
          <p:nvSpPr>
            <p:cNvPr id="24" name="object 24" descr=""/>
            <p:cNvSpPr/>
            <p:nvPr/>
          </p:nvSpPr>
          <p:spPr>
            <a:xfrm>
              <a:off x="6248400" y="1562100"/>
              <a:ext cx="5334000" cy="3905250"/>
            </a:xfrm>
            <a:custGeom>
              <a:avLst/>
              <a:gdLst/>
              <a:ahLst/>
              <a:cxnLst/>
              <a:rect l="l" t="t" r="r" b="b"/>
              <a:pathLst>
                <a:path w="5334000" h="3905250">
                  <a:moveTo>
                    <a:pt x="5257799" y="3905249"/>
                  </a:moveTo>
                  <a:lnTo>
                    <a:pt x="76199" y="3905249"/>
                  </a:lnTo>
                  <a:lnTo>
                    <a:pt x="68693" y="3904886"/>
                  </a:lnTo>
                  <a:lnTo>
                    <a:pt x="27882" y="3887982"/>
                  </a:lnTo>
                  <a:lnTo>
                    <a:pt x="3262" y="3851135"/>
                  </a:lnTo>
                  <a:lnTo>
                    <a:pt x="0" y="3829049"/>
                  </a:lnTo>
                  <a:lnTo>
                    <a:pt x="0" y="76199"/>
                  </a:lnTo>
                  <a:lnTo>
                    <a:pt x="12830" y="33857"/>
                  </a:lnTo>
                  <a:lnTo>
                    <a:pt x="47039" y="5800"/>
                  </a:lnTo>
                  <a:lnTo>
                    <a:pt x="76199" y="0"/>
                  </a:lnTo>
                  <a:lnTo>
                    <a:pt x="5257799" y="0"/>
                  </a:lnTo>
                  <a:lnTo>
                    <a:pt x="5300141" y="12830"/>
                  </a:lnTo>
                  <a:lnTo>
                    <a:pt x="5328198" y="47039"/>
                  </a:lnTo>
                  <a:lnTo>
                    <a:pt x="5333999" y="76199"/>
                  </a:lnTo>
                  <a:lnTo>
                    <a:pt x="5333999" y="3829049"/>
                  </a:lnTo>
                  <a:lnTo>
                    <a:pt x="5321168" y="3871391"/>
                  </a:lnTo>
                  <a:lnTo>
                    <a:pt x="5286959" y="3899448"/>
                  </a:lnTo>
                  <a:lnTo>
                    <a:pt x="5257799" y="3905249"/>
                  </a:lnTo>
                  <a:close/>
                </a:path>
              </a:pathLst>
            </a:custGeom>
            <a:solidFill>
              <a:srgbClr val="8B4512">
                <a:alpha val="850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6248400" y="1562100"/>
              <a:ext cx="5334000" cy="3905250"/>
            </a:xfrm>
            <a:custGeom>
              <a:avLst/>
              <a:gdLst/>
              <a:ahLst/>
              <a:cxnLst/>
              <a:rect l="l" t="t" r="r" b="b"/>
              <a:pathLst>
                <a:path w="5334000" h="3905250">
                  <a:moveTo>
                    <a:pt x="5257799" y="3905249"/>
                  </a:moveTo>
                  <a:lnTo>
                    <a:pt x="76199" y="3905249"/>
                  </a:lnTo>
                  <a:lnTo>
                    <a:pt x="68693" y="3904887"/>
                  </a:lnTo>
                  <a:lnTo>
                    <a:pt x="27882" y="3887982"/>
                  </a:lnTo>
                  <a:lnTo>
                    <a:pt x="3262" y="3851135"/>
                  </a:lnTo>
                  <a:lnTo>
                    <a:pt x="0" y="3829049"/>
                  </a:lnTo>
                  <a:lnTo>
                    <a:pt x="0" y="76199"/>
                  </a:lnTo>
                  <a:lnTo>
                    <a:pt x="12830" y="33857"/>
                  </a:lnTo>
                  <a:lnTo>
                    <a:pt x="47039" y="5800"/>
                  </a:lnTo>
                  <a:lnTo>
                    <a:pt x="5257799" y="0"/>
                  </a:lnTo>
                  <a:lnTo>
                    <a:pt x="5265306" y="362"/>
                  </a:lnTo>
                  <a:lnTo>
                    <a:pt x="5306116" y="17266"/>
                  </a:lnTo>
                  <a:lnTo>
                    <a:pt x="5308080" y="19049"/>
                  </a:lnTo>
                  <a:lnTo>
                    <a:pt x="72447" y="19049"/>
                  </a:lnTo>
                  <a:lnTo>
                    <a:pt x="68730" y="19416"/>
                  </a:lnTo>
                  <a:lnTo>
                    <a:pt x="33135" y="38442"/>
                  </a:lnTo>
                  <a:lnTo>
                    <a:pt x="19049" y="72447"/>
                  </a:lnTo>
                  <a:lnTo>
                    <a:pt x="19049" y="3832802"/>
                  </a:lnTo>
                  <a:lnTo>
                    <a:pt x="38442" y="3872113"/>
                  </a:lnTo>
                  <a:lnTo>
                    <a:pt x="72447" y="3886199"/>
                  </a:lnTo>
                  <a:lnTo>
                    <a:pt x="5308080" y="3886199"/>
                  </a:lnTo>
                  <a:lnTo>
                    <a:pt x="5306116" y="3887982"/>
                  </a:lnTo>
                  <a:lnTo>
                    <a:pt x="5265306" y="3904887"/>
                  </a:lnTo>
                  <a:lnTo>
                    <a:pt x="5257799" y="3905249"/>
                  </a:lnTo>
                  <a:close/>
                </a:path>
                <a:path w="5334000" h="3905250">
                  <a:moveTo>
                    <a:pt x="5308080" y="3886199"/>
                  </a:moveTo>
                  <a:lnTo>
                    <a:pt x="5261551" y="3886199"/>
                  </a:lnTo>
                  <a:lnTo>
                    <a:pt x="5265268" y="3885833"/>
                  </a:lnTo>
                  <a:lnTo>
                    <a:pt x="5272629" y="3884369"/>
                  </a:lnTo>
                  <a:lnTo>
                    <a:pt x="5307401" y="3857680"/>
                  </a:lnTo>
                  <a:lnTo>
                    <a:pt x="5314948" y="3832802"/>
                  </a:lnTo>
                  <a:lnTo>
                    <a:pt x="5314948" y="72447"/>
                  </a:lnTo>
                  <a:lnTo>
                    <a:pt x="5295557" y="33135"/>
                  </a:lnTo>
                  <a:lnTo>
                    <a:pt x="5261551" y="19049"/>
                  </a:lnTo>
                  <a:lnTo>
                    <a:pt x="5308080" y="19049"/>
                  </a:lnTo>
                  <a:lnTo>
                    <a:pt x="5330736" y="54113"/>
                  </a:lnTo>
                  <a:lnTo>
                    <a:pt x="5333999" y="3829049"/>
                  </a:lnTo>
                  <a:lnTo>
                    <a:pt x="5333638" y="3836518"/>
                  </a:lnTo>
                  <a:lnTo>
                    <a:pt x="5316732" y="3877366"/>
                  </a:lnTo>
                  <a:lnTo>
                    <a:pt x="5311681" y="3882930"/>
                  </a:lnTo>
                  <a:lnTo>
                    <a:pt x="5308080" y="3886199"/>
                  </a:lnTo>
                  <a:close/>
                </a:path>
              </a:pathLst>
            </a:custGeom>
            <a:solidFill>
              <a:srgbClr val="D9A520">
                <a:alpha val="301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 descr=""/>
          <p:cNvSpPr txBox="1"/>
          <p:nvPr/>
        </p:nvSpPr>
        <p:spPr>
          <a:xfrm>
            <a:off x="6445249" y="3458160"/>
            <a:ext cx="4712970" cy="64198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050" spc="-125" b="1">
                <a:solidFill>
                  <a:srgbClr val="FEF2C7"/>
                </a:solidFill>
                <a:latin typeface="Arial"/>
                <a:cs typeface="Arial"/>
              </a:rPr>
              <a:t>Tropical</a:t>
            </a:r>
            <a:r>
              <a:rPr dirty="0" sz="2050" spc="-105" b="1">
                <a:solidFill>
                  <a:srgbClr val="FEF2C7"/>
                </a:solidFill>
                <a:latin typeface="Arial"/>
                <a:cs typeface="Arial"/>
              </a:rPr>
              <a:t> </a:t>
            </a:r>
            <a:r>
              <a:rPr dirty="0" sz="2050" spc="-80" b="1">
                <a:solidFill>
                  <a:srgbClr val="FEF2C7"/>
                </a:solidFill>
                <a:latin typeface="Arial"/>
                <a:cs typeface="Arial"/>
              </a:rPr>
              <a:t>Rainforests</a:t>
            </a:r>
            <a:endParaRPr sz="2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dirty="0" sz="1150" spc="-60">
                <a:solidFill>
                  <a:srgbClr val="FDE68A"/>
                </a:solidFill>
                <a:latin typeface="Roboto"/>
                <a:cs typeface="Roboto"/>
              </a:rPr>
              <a:t>Dense,</a:t>
            </a:r>
            <a:r>
              <a:rPr dirty="0" sz="1150" spc="5">
                <a:solidFill>
                  <a:srgbClr val="FDE68A"/>
                </a:solidFill>
                <a:latin typeface="Roboto"/>
                <a:cs typeface="Roboto"/>
              </a:rPr>
              <a:t> </a:t>
            </a:r>
            <a:r>
              <a:rPr dirty="0" sz="1150" spc="-55">
                <a:solidFill>
                  <a:srgbClr val="FDE68A"/>
                </a:solidFill>
                <a:latin typeface="Roboto"/>
                <a:cs typeface="Roboto"/>
              </a:rPr>
              <a:t>multilayered</a:t>
            </a:r>
            <a:r>
              <a:rPr dirty="0" sz="1150" spc="10">
                <a:solidFill>
                  <a:srgbClr val="FDE68A"/>
                </a:solidFill>
                <a:latin typeface="Roboto"/>
                <a:cs typeface="Roboto"/>
              </a:rPr>
              <a:t> </a:t>
            </a:r>
            <a:r>
              <a:rPr dirty="0" sz="1150" spc="-55">
                <a:solidFill>
                  <a:srgbClr val="FDE68A"/>
                </a:solidFill>
                <a:latin typeface="Roboto"/>
                <a:cs typeface="Roboto"/>
              </a:rPr>
              <a:t>forests</a:t>
            </a:r>
            <a:r>
              <a:rPr dirty="0" sz="1150" spc="10">
                <a:solidFill>
                  <a:srgbClr val="FDE68A"/>
                </a:solidFill>
                <a:latin typeface="Roboto"/>
                <a:cs typeface="Roboto"/>
              </a:rPr>
              <a:t> </a:t>
            </a:r>
            <a:r>
              <a:rPr dirty="0" sz="1150" spc="-50">
                <a:solidFill>
                  <a:srgbClr val="FDE68A"/>
                </a:solidFill>
                <a:latin typeface="Roboto"/>
                <a:cs typeface="Roboto"/>
              </a:rPr>
              <a:t>with</a:t>
            </a:r>
            <a:r>
              <a:rPr dirty="0" sz="1150" spc="10">
                <a:solidFill>
                  <a:srgbClr val="FDE68A"/>
                </a:solidFill>
                <a:latin typeface="Roboto"/>
                <a:cs typeface="Roboto"/>
              </a:rPr>
              <a:t> </a:t>
            </a:r>
            <a:r>
              <a:rPr dirty="0" sz="1150" spc="-45">
                <a:solidFill>
                  <a:srgbClr val="FDE68A"/>
                </a:solidFill>
                <a:latin typeface="Roboto"/>
                <a:cs typeface="Roboto"/>
              </a:rPr>
              <a:t>incredible</a:t>
            </a:r>
            <a:r>
              <a:rPr dirty="0" sz="1150" spc="5">
                <a:solidFill>
                  <a:srgbClr val="FDE68A"/>
                </a:solidFill>
                <a:latin typeface="Roboto"/>
                <a:cs typeface="Roboto"/>
              </a:rPr>
              <a:t> </a:t>
            </a:r>
            <a:r>
              <a:rPr dirty="0" sz="1150" spc="-45">
                <a:solidFill>
                  <a:srgbClr val="FDE68A"/>
                </a:solidFill>
                <a:latin typeface="Roboto"/>
                <a:cs typeface="Roboto"/>
              </a:rPr>
              <a:t>biodiversity</a:t>
            </a:r>
            <a:r>
              <a:rPr dirty="0" sz="1150" spc="10">
                <a:solidFill>
                  <a:srgbClr val="FDE68A"/>
                </a:solidFill>
                <a:latin typeface="Roboto"/>
                <a:cs typeface="Roboto"/>
              </a:rPr>
              <a:t> </a:t>
            </a:r>
            <a:r>
              <a:rPr dirty="0" sz="1150" spc="-60">
                <a:solidFill>
                  <a:srgbClr val="FDE68A"/>
                </a:solidFill>
                <a:latin typeface="Roboto"/>
                <a:cs typeface="Roboto"/>
              </a:rPr>
              <a:t>and</a:t>
            </a:r>
            <a:r>
              <a:rPr dirty="0" sz="1150" spc="10">
                <a:solidFill>
                  <a:srgbClr val="FDE68A"/>
                </a:solidFill>
                <a:latin typeface="Roboto"/>
                <a:cs typeface="Roboto"/>
              </a:rPr>
              <a:t> </a:t>
            </a:r>
            <a:r>
              <a:rPr dirty="0" sz="1150" spc="-55">
                <a:solidFill>
                  <a:srgbClr val="FDE68A"/>
                </a:solidFill>
                <a:latin typeface="Roboto"/>
                <a:cs typeface="Roboto"/>
              </a:rPr>
              <a:t>primate</a:t>
            </a:r>
            <a:r>
              <a:rPr dirty="0" sz="1150" spc="10">
                <a:solidFill>
                  <a:srgbClr val="FDE68A"/>
                </a:solidFill>
                <a:latin typeface="Roboto"/>
                <a:cs typeface="Roboto"/>
              </a:rPr>
              <a:t> </a:t>
            </a:r>
            <a:r>
              <a:rPr dirty="0" sz="1150" spc="-45">
                <a:solidFill>
                  <a:srgbClr val="FDE68A"/>
                </a:solidFill>
                <a:latin typeface="Roboto"/>
                <a:cs typeface="Roboto"/>
              </a:rPr>
              <a:t>populations</a:t>
            </a:r>
            <a:endParaRPr sz="1150">
              <a:latin typeface="Roboto"/>
              <a:cs typeface="Roboto"/>
            </a:endParaRPr>
          </a:p>
        </p:txBody>
      </p:sp>
      <p:grpSp>
        <p:nvGrpSpPr>
          <p:cNvPr id="27" name="object 27" descr=""/>
          <p:cNvGrpSpPr/>
          <p:nvPr/>
        </p:nvGrpSpPr>
        <p:grpSpPr>
          <a:xfrm>
            <a:off x="6456100" y="4313904"/>
            <a:ext cx="4088129" cy="448945"/>
            <a:chOff x="6456100" y="4313904"/>
            <a:chExt cx="4088129" cy="448945"/>
          </a:xfrm>
        </p:grpSpPr>
        <p:pic>
          <p:nvPicPr>
            <p:cNvPr id="28" name="object 2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56100" y="4313904"/>
              <a:ext cx="137074" cy="116411"/>
            </a:xfrm>
            <a:prstGeom prst="rect">
              <a:avLst/>
            </a:prstGeom>
          </p:spPr>
        </p:pic>
        <p:sp>
          <p:nvSpPr>
            <p:cNvPr id="29" name="object 29" descr=""/>
            <p:cNvSpPr/>
            <p:nvPr/>
          </p:nvSpPr>
          <p:spPr>
            <a:xfrm>
              <a:off x="6476987" y="4562474"/>
              <a:ext cx="4067175" cy="200025"/>
            </a:xfrm>
            <a:custGeom>
              <a:avLst/>
              <a:gdLst/>
              <a:ahLst/>
              <a:cxnLst/>
              <a:rect l="l" t="t" r="r" b="b"/>
              <a:pathLst>
                <a:path w="4067175" h="200025">
                  <a:moveTo>
                    <a:pt x="523875" y="93446"/>
                  </a:moveTo>
                  <a:lnTo>
                    <a:pt x="513753" y="55676"/>
                  </a:lnTo>
                  <a:lnTo>
                    <a:pt x="489940" y="24650"/>
                  </a:lnTo>
                  <a:lnTo>
                    <a:pt x="456069" y="5105"/>
                  </a:lnTo>
                  <a:lnTo>
                    <a:pt x="430441" y="0"/>
                  </a:lnTo>
                  <a:lnTo>
                    <a:pt x="93446" y="0"/>
                  </a:lnTo>
                  <a:lnTo>
                    <a:pt x="55676" y="10134"/>
                  </a:lnTo>
                  <a:lnTo>
                    <a:pt x="24650" y="33947"/>
                  </a:lnTo>
                  <a:lnTo>
                    <a:pt x="5105" y="67818"/>
                  </a:lnTo>
                  <a:lnTo>
                    <a:pt x="0" y="93446"/>
                  </a:lnTo>
                  <a:lnTo>
                    <a:pt x="12" y="100012"/>
                  </a:lnTo>
                  <a:lnTo>
                    <a:pt x="0" y="106591"/>
                  </a:lnTo>
                  <a:lnTo>
                    <a:pt x="10134" y="144360"/>
                  </a:lnTo>
                  <a:lnTo>
                    <a:pt x="33947" y="175387"/>
                  </a:lnTo>
                  <a:lnTo>
                    <a:pt x="67818" y="194932"/>
                  </a:lnTo>
                  <a:lnTo>
                    <a:pt x="93446" y="200025"/>
                  </a:lnTo>
                  <a:lnTo>
                    <a:pt x="430441" y="200025"/>
                  </a:lnTo>
                  <a:lnTo>
                    <a:pt x="468210" y="189903"/>
                  </a:lnTo>
                  <a:lnTo>
                    <a:pt x="499237" y="166090"/>
                  </a:lnTo>
                  <a:lnTo>
                    <a:pt x="518782" y="132219"/>
                  </a:lnTo>
                  <a:lnTo>
                    <a:pt x="523875" y="106591"/>
                  </a:lnTo>
                  <a:lnTo>
                    <a:pt x="523875" y="93446"/>
                  </a:lnTo>
                  <a:close/>
                </a:path>
                <a:path w="4067175" h="200025">
                  <a:moveTo>
                    <a:pt x="1362075" y="93446"/>
                  </a:moveTo>
                  <a:lnTo>
                    <a:pt x="1351953" y="55676"/>
                  </a:lnTo>
                  <a:lnTo>
                    <a:pt x="1328140" y="24650"/>
                  </a:lnTo>
                  <a:lnTo>
                    <a:pt x="1294269" y="5105"/>
                  </a:lnTo>
                  <a:lnTo>
                    <a:pt x="1268641" y="0"/>
                  </a:lnTo>
                  <a:lnTo>
                    <a:pt x="655421" y="0"/>
                  </a:lnTo>
                  <a:lnTo>
                    <a:pt x="617651" y="10134"/>
                  </a:lnTo>
                  <a:lnTo>
                    <a:pt x="586625" y="33947"/>
                  </a:lnTo>
                  <a:lnTo>
                    <a:pt x="567080" y="67818"/>
                  </a:lnTo>
                  <a:lnTo>
                    <a:pt x="561975" y="93446"/>
                  </a:lnTo>
                  <a:lnTo>
                    <a:pt x="561975" y="100012"/>
                  </a:lnTo>
                  <a:lnTo>
                    <a:pt x="561975" y="106591"/>
                  </a:lnTo>
                  <a:lnTo>
                    <a:pt x="572109" y="144360"/>
                  </a:lnTo>
                  <a:lnTo>
                    <a:pt x="595922" y="175387"/>
                  </a:lnTo>
                  <a:lnTo>
                    <a:pt x="629793" y="194932"/>
                  </a:lnTo>
                  <a:lnTo>
                    <a:pt x="655421" y="200025"/>
                  </a:lnTo>
                  <a:lnTo>
                    <a:pt x="1268641" y="200025"/>
                  </a:lnTo>
                  <a:lnTo>
                    <a:pt x="1306410" y="189903"/>
                  </a:lnTo>
                  <a:lnTo>
                    <a:pt x="1337437" y="166090"/>
                  </a:lnTo>
                  <a:lnTo>
                    <a:pt x="1356982" y="132219"/>
                  </a:lnTo>
                  <a:lnTo>
                    <a:pt x="1362075" y="106591"/>
                  </a:lnTo>
                  <a:lnTo>
                    <a:pt x="1362075" y="93446"/>
                  </a:lnTo>
                  <a:close/>
                </a:path>
                <a:path w="4067175" h="200025">
                  <a:moveTo>
                    <a:pt x="2352675" y="93446"/>
                  </a:moveTo>
                  <a:lnTo>
                    <a:pt x="2342553" y="55676"/>
                  </a:lnTo>
                  <a:lnTo>
                    <a:pt x="2318740" y="24650"/>
                  </a:lnTo>
                  <a:lnTo>
                    <a:pt x="2284869" y="5105"/>
                  </a:lnTo>
                  <a:lnTo>
                    <a:pt x="2259241" y="0"/>
                  </a:lnTo>
                  <a:lnTo>
                    <a:pt x="1493621" y="0"/>
                  </a:lnTo>
                  <a:lnTo>
                    <a:pt x="1455851" y="10134"/>
                  </a:lnTo>
                  <a:lnTo>
                    <a:pt x="1424825" y="33947"/>
                  </a:lnTo>
                  <a:lnTo>
                    <a:pt x="1405280" y="67818"/>
                  </a:lnTo>
                  <a:lnTo>
                    <a:pt x="1400175" y="93446"/>
                  </a:lnTo>
                  <a:lnTo>
                    <a:pt x="1400175" y="100012"/>
                  </a:lnTo>
                  <a:lnTo>
                    <a:pt x="1400175" y="106591"/>
                  </a:lnTo>
                  <a:lnTo>
                    <a:pt x="1410309" y="144360"/>
                  </a:lnTo>
                  <a:lnTo>
                    <a:pt x="1434122" y="175387"/>
                  </a:lnTo>
                  <a:lnTo>
                    <a:pt x="1467993" y="194932"/>
                  </a:lnTo>
                  <a:lnTo>
                    <a:pt x="1493621" y="200025"/>
                  </a:lnTo>
                  <a:lnTo>
                    <a:pt x="2259241" y="200025"/>
                  </a:lnTo>
                  <a:lnTo>
                    <a:pt x="2297011" y="189903"/>
                  </a:lnTo>
                  <a:lnTo>
                    <a:pt x="2328037" y="166090"/>
                  </a:lnTo>
                  <a:lnTo>
                    <a:pt x="2347582" y="132219"/>
                  </a:lnTo>
                  <a:lnTo>
                    <a:pt x="2352675" y="106591"/>
                  </a:lnTo>
                  <a:lnTo>
                    <a:pt x="2352675" y="93446"/>
                  </a:lnTo>
                  <a:close/>
                </a:path>
                <a:path w="4067175" h="200025">
                  <a:moveTo>
                    <a:pt x="2990850" y="93446"/>
                  </a:moveTo>
                  <a:lnTo>
                    <a:pt x="2980728" y="55676"/>
                  </a:lnTo>
                  <a:lnTo>
                    <a:pt x="2956915" y="24650"/>
                  </a:lnTo>
                  <a:lnTo>
                    <a:pt x="2923044" y="5105"/>
                  </a:lnTo>
                  <a:lnTo>
                    <a:pt x="2897416" y="0"/>
                  </a:lnTo>
                  <a:lnTo>
                    <a:pt x="2484221" y="0"/>
                  </a:lnTo>
                  <a:lnTo>
                    <a:pt x="2446451" y="10134"/>
                  </a:lnTo>
                  <a:lnTo>
                    <a:pt x="2415425" y="33947"/>
                  </a:lnTo>
                  <a:lnTo>
                    <a:pt x="2395880" y="67818"/>
                  </a:lnTo>
                  <a:lnTo>
                    <a:pt x="2390775" y="93446"/>
                  </a:lnTo>
                  <a:lnTo>
                    <a:pt x="2390775" y="100012"/>
                  </a:lnTo>
                  <a:lnTo>
                    <a:pt x="2390775" y="106591"/>
                  </a:lnTo>
                  <a:lnTo>
                    <a:pt x="2400909" y="144360"/>
                  </a:lnTo>
                  <a:lnTo>
                    <a:pt x="2424722" y="175387"/>
                  </a:lnTo>
                  <a:lnTo>
                    <a:pt x="2458593" y="194932"/>
                  </a:lnTo>
                  <a:lnTo>
                    <a:pt x="2484221" y="200025"/>
                  </a:lnTo>
                  <a:lnTo>
                    <a:pt x="2897416" y="200025"/>
                  </a:lnTo>
                  <a:lnTo>
                    <a:pt x="2935186" y="189903"/>
                  </a:lnTo>
                  <a:lnTo>
                    <a:pt x="2966212" y="166090"/>
                  </a:lnTo>
                  <a:lnTo>
                    <a:pt x="2985757" y="132219"/>
                  </a:lnTo>
                  <a:lnTo>
                    <a:pt x="2990850" y="106591"/>
                  </a:lnTo>
                  <a:lnTo>
                    <a:pt x="2990850" y="93446"/>
                  </a:lnTo>
                  <a:close/>
                </a:path>
                <a:path w="4067175" h="200025">
                  <a:moveTo>
                    <a:pt x="3514725" y="93446"/>
                  </a:moveTo>
                  <a:lnTo>
                    <a:pt x="3504603" y="55676"/>
                  </a:lnTo>
                  <a:lnTo>
                    <a:pt x="3480790" y="24650"/>
                  </a:lnTo>
                  <a:lnTo>
                    <a:pt x="3446919" y="5105"/>
                  </a:lnTo>
                  <a:lnTo>
                    <a:pt x="3421291" y="0"/>
                  </a:lnTo>
                  <a:lnTo>
                    <a:pt x="3122396" y="0"/>
                  </a:lnTo>
                  <a:lnTo>
                    <a:pt x="3084626" y="10134"/>
                  </a:lnTo>
                  <a:lnTo>
                    <a:pt x="3053600" y="33947"/>
                  </a:lnTo>
                  <a:lnTo>
                    <a:pt x="3034055" y="67818"/>
                  </a:lnTo>
                  <a:lnTo>
                    <a:pt x="3028950" y="93446"/>
                  </a:lnTo>
                  <a:lnTo>
                    <a:pt x="3028950" y="100012"/>
                  </a:lnTo>
                  <a:lnTo>
                    <a:pt x="3028950" y="106591"/>
                  </a:lnTo>
                  <a:lnTo>
                    <a:pt x="3039084" y="144360"/>
                  </a:lnTo>
                  <a:lnTo>
                    <a:pt x="3062897" y="175387"/>
                  </a:lnTo>
                  <a:lnTo>
                    <a:pt x="3096768" y="194932"/>
                  </a:lnTo>
                  <a:lnTo>
                    <a:pt x="3122396" y="200025"/>
                  </a:lnTo>
                  <a:lnTo>
                    <a:pt x="3421291" y="200025"/>
                  </a:lnTo>
                  <a:lnTo>
                    <a:pt x="3459061" y="189903"/>
                  </a:lnTo>
                  <a:lnTo>
                    <a:pt x="3490087" y="166090"/>
                  </a:lnTo>
                  <a:lnTo>
                    <a:pt x="3509632" y="132219"/>
                  </a:lnTo>
                  <a:lnTo>
                    <a:pt x="3514725" y="106591"/>
                  </a:lnTo>
                  <a:lnTo>
                    <a:pt x="3514725" y="93446"/>
                  </a:lnTo>
                  <a:close/>
                </a:path>
                <a:path w="4067175" h="200025">
                  <a:moveTo>
                    <a:pt x="4067175" y="93446"/>
                  </a:moveTo>
                  <a:lnTo>
                    <a:pt x="4057053" y="55676"/>
                  </a:lnTo>
                  <a:lnTo>
                    <a:pt x="4033240" y="24650"/>
                  </a:lnTo>
                  <a:lnTo>
                    <a:pt x="3999369" y="5105"/>
                  </a:lnTo>
                  <a:lnTo>
                    <a:pt x="3973741" y="0"/>
                  </a:lnTo>
                  <a:lnTo>
                    <a:pt x="3646271" y="0"/>
                  </a:lnTo>
                  <a:lnTo>
                    <a:pt x="3608501" y="10134"/>
                  </a:lnTo>
                  <a:lnTo>
                    <a:pt x="3577475" y="33947"/>
                  </a:lnTo>
                  <a:lnTo>
                    <a:pt x="3557930" y="67818"/>
                  </a:lnTo>
                  <a:lnTo>
                    <a:pt x="3552825" y="93446"/>
                  </a:lnTo>
                  <a:lnTo>
                    <a:pt x="3552825" y="100012"/>
                  </a:lnTo>
                  <a:lnTo>
                    <a:pt x="3552825" y="106591"/>
                  </a:lnTo>
                  <a:lnTo>
                    <a:pt x="3562959" y="144360"/>
                  </a:lnTo>
                  <a:lnTo>
                    <a:pt x="3586772" y="175387"/>
                  </a:lnTo>
                  <a:lnTo>
                    <a:pt x="3620630" y="194932"/>
                  </a:lnTo>
                  <a:lnTo>
                    <a:pt x="3646271" y="200025"/>
                  </a:lnTo>
                  <a:lnTo>
                    <a:pt x="3973741" y="200025"/>
                  </a:lnTo>
                  <a:lnTo>
                    <a:pt x="4011511" y="189903"/>
                  </a:lnTo>
                  <a:lnTo>
                    <a:pt x="4042537" y="166090"/>
                  </a:lnTo>
                  <a:lnTo>
                    <a:pt x="4062082" y="132219"/>
                  </a:lnTo>
                  <a:lnTo>
                    <a:pt x="4067175" y="106591"/>
                  </a:lnTo>
                  <a:lnTo>
                    <a:pt x="4067175" y="93446"/>
                  </a:lnTo>
                  <a:close/>
                </a:path>
              </a:pathLst>
            </a:custGeom>
            <a:solidFill>
              <a:srgbClr val="D9A520">
                <a:alpha val="79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 descr=""/>
          <p:cNvSpPr txBox="1"/>
          <p:nvPr/>
        </p:nvSpPr>
        <p:spPr>
          <a:xfrm>
            <a:off x="10090050" y="4554878"/>
            <a:ext cx="389255" cy="168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0" spc="-35" b="1">
                <a:solidFill>
                  <a:srgbClr val="8B4512"/>
                </a:solidFill>
                <a:latin typeface="Roboto"/>
                <a:cs typeface="Roboto"/>
              </a:rPr>
              <a:t>Bongos</a:t>
            </a:r>
            <a:endParaRPr sz="900">
              <a:latin typeface="Roboto"/>
              <a:cs typeface="Roboto"/>
            </a:endParaRPr>
          </a:p>
        </p:txBody>
      </p:sp>
      <p:pic>
        <p:nvPicPr>
          <p:cNvPr id="31" name="object 31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57950" y="4914899"/>
            <a:ext cx="114300" cy="114277"/>
          </a:xfrm>
          <a:prstGeom prst="rect">
            <a:avLst/>
          </a:prstGeom>
        </p:spPr>
      </p:pic>
      <p:sp>
        <p:nvSpPr>
          <p:cNvPr id="32" name="object 32" descr=""/>
          <p:cNvSpPr txBox="1"/>
          <p:nvPr/>
        </p:nvSpPr>
        <p:spPr>
          <a:xfrm>
            <a:off x="6540500" y="4258548"/>
            <a:ext cx="3384550" cy="78994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1920">
              <a:lnSpc>
                <a:spcPct val="100000"/>
              </a:lnSpc>
              <a:spcBef>
                <a:spcPts val="114"/>
              </a:spcBef>
            </a:pPr>
            <a:r>
              <a:rPr dirty="0" sz="1150" spc="-70" b="1">
                <a:solidFill>
                  <a:srgbClr val="FBD34D"/>
                </a:solidFill>
                <a:latin typeface="Roboto"/>
                <a:cs typeface="Roboto"/>
              </a:rPr>
              <a:t>Key</a:t>
            </a:r>
            <a:r>
              <a:rPr dirty="0" sz="1150" spc="-15" b="1">
                <a:solidFill>
                  <a:srgbClr val="FBD34D"/>
                </a:solidFill>
                <a:latin typeface="Roboto"/>
                <a:cs typeface="Roboto"/>
              </a:rPr>
              <a:t> </a:t>
            </a:r>
            <a:r>
              <a:rPr dirty="0" sz="1150" spc="-10" b="1">
                <a:solidFill>
                  <a:srgbClr val="FBD34D"/>
                </a:solidFill>
                <a:latin typeface="Roboto"/>
                <a:cs typeface="Roboto"/>
              </a:rPr>
              <a:t>Animals:</a:t>
            </a:r>
            <a:endParaRPr sz="11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969"/>
              </a:spcBef>
              <a:tabLst>
                <a:tab pos="570865" algn="l"/>
                <a:tab pos="1411605" algn="l"/>
                <a:tab pos="2405380" algn="l"/>
                <a:tab pos="3041015" algn="l"/>
              </a:tabLst>
            </a:pPr>
            <a:r>
              <a:rPr dirty="0" sz="900" spc="-10" b="1">
                <a:solidFill>
                  <a:srgbClr val="8B4512"/>
                </a:solidFill>
                <a:latin typeface="Roboto"/>
                <a:cs typeface="Roboto"/>
              </a:rPr>
              <a:t>Gorillas</a:t>
            </a:r>
            <a:r>
              <a:rPr dirty="0" sz="900" b="1">
                <a:solidFill>
                  <a:srgbClr val="8B4512"/>
                </a:solidFill>
                <a:latin typeface="Roboto"/>
                <a:cs typeface="Roboto"/>
              </a:rPr>
              <a:t>	</a:t>
            </a:r>
            <a:r>
              <a:rPr dirty="0" sz="900" spc="-10" b="1">
                <a:solidFill>
                  <a:srgbClr val="8B4512"/>
                </a:solidFill>
                <a:latin typeface="Roboto"/>
                <a:cs typeface="Roboto"/>
              </a:rPr>
              <a:t>Chimpanzees</a:t>
            </a:r>
            <a:r>
              <a:rPr dirty="0" sz="900" b="1">
                <a:solidFill>
                  <a:srgbClr val="8B4512"/>
                </a:solidFill>
                <a:latin typeface="Roboto"/>
                <a:cs typeface="Roboto"/>
              </a:rPr>
              <a:t>	</a:t>
            </a:r>
            <a:r>
              <a:rPr dirty="0" sz="900" spc="-40" b="1">
                <a:solidFill>
                  <a:srgbClr val="8B4512"/>
                </a:solidFill>
                <a:latin typeface="Roboto"/>
                <a:cs typeface="Roboto"/>
              </a:rPr>
              <a:t>Forest</a:t>
            </a:r>
            <a:r>
              <a:rPr dirty="0" sz="900" spc="-5" b="1">
                <a:solidFill>
                  <a:srgbClr val="8B4512"/>
                </a:solidFill>
                <a:latin typeface="Roboto"/>
                <a:cs typeface="Roboto"/>
              </a:rPr>
              <a:t> </a:t>
            </a:r>
            <a:r>
              <a:rPr dirty="0" sz="900" spc="-10" b="1">
                <a:solidFill>
                  <a:srgbClr val="8B4512"/>
                </a:solidFill>
                <a:latin typeface="Roboto"/>
                <a:cs typeface="Roboto"/>
              </a:rPr>
              <a:t>Elephants</a:t>
            </a:r>
            <a:r>
              <a:rPr dirty="0" sz="900" b="1">
                <a:solidFill>
                  <a:srgbClr val="8B4512"/>
                </a:solidFill>
                <a:latin typeface="Roboto"/>
                <a:cs typeface="Roboto"/>
              </a:rPr>
              <a:t>	</a:t>
            </a:r>
            <a:r>
              <a:rPr dirty="0" sz="900" spc="-10" b="1">
                <a:solidFill>
                  <a:srgbClr val="8B4512"/>
                </a:solidFill>
                <a:latin typeface="Roboto"/>
                <a:cs typeface="Roboto"/>
              </a:rPr>
              <a:t>Leopards</a:t>
            </a:r>
            <a:r>
              <a:rPr dirty="0" sz="900" b="1">
                <a:solidFill>
                  <a:srgbClr val="8B4512"/>
                </a:solidFill>
                <a:latin typeface="Roboto"/>
                <a:cs typeface="Roboto"/>
              </a:rPr>
              <a:t>	</a:t>
            </a:r>
            <a:r>
              <a:rPr dirty="0" sz="900" spc="-30" b="1">
                <a:solidFill>
                  <a:srgbClr val="8B4512"/>
                </a:solidFill>
                <a:latin typeface="Roboto"/>
                <a:cs typeface="Roboto"/>
              </a:rPr>
              <a:t>Okapis</a:t>
            </a:r>
            <a:endParaRPr sz="9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409"/>
              </a:spcBef>
            </a:pPr>
            <a:endParaRPr sz="800">
              <a:latin typeface="Roboto"/>
              <a:cs typeface="Roboto"/>
            </a:endParaRPr>
          </a:p>
          <a:p>
            <a:pPr marL="107314">
              <a:lnSpc>
                <a:spcPct val="100000"/>
              </a:lnSpc>
            </a:pPr>
            <a:r>
              <a:rPr dirty="0" sz="1000" spc="-50">
                <a:solidFill>
                  <a:srgbClr val="FDE68A"/>
                </a:solidFill>
                <a:latin typeface="Roboto"/>
                <a:cs typeface="Roboto"/>
              </a:rPr>
              <a:t>Climate:</a:t>
            </a:r>
            <a:r>
              <a:rPr dirty="0" sz="1000" spc="5">
                <a:solidFill>
                  <a:srgbClr val="FDE68A"/>
                </a:solidFill>
                <a:latin typeface="Roboto"/>
                <a:cs typeface="Roboto"/>
              </a:rPr>
              <a:t> </a:t>
            </a:r>
            <a:r>
              <a:rPr dirty="0" sz="1000" spc="-60">
                <a:solidFill>
                  <a:srgbClr val="FDE68A"/>
                </a:solidFill>
                <a:latin typeface="Roboto"/>
                <a:cs typeface="Roboto"/>
              </a:rPr>
              <a:t>High</a:t>
            </a:r>
            <a:r>
              <a:rPr dirty="0" sz="1000" spc="5">
                <a:solidFill>
                  <a:srgbClr val="FDE68A"/>
                </a:solidFill>
                <a:latin typeface="Roboto"/>
                <a:cs typeface="Roboto"/>
              </a:rPr>
              <a:t> </a:t>
            </a:r>
            <a:r>
              <a:rPr dirty="0" sz="1000" spc="-55">
                <a:solidFill>
                  <a:srgbClr val="FDE68A"/>
                </a:solidFill>
                <a:latin typeface="Roboto"/>
                <a:cs typeface="Roboto"/>
              </a:rPr>
              <a:t>humidity,</a:t>
            </a:r>
            <a:r>
              <a:rPr dirty="0" sz="1000" spc="5">
                <a:solidFill>
                  <a:srgbClr val="FDE68A"/>
                </a:solidFill>
                <a:latin typeface="Roboto"/>
                <a:cs typeface="Roboto"/>
              </a:rPr>
              <a:t> </a:t>
            </a:r>
            <a:r>
              <a:rPr dirty="0" sz="1000" spc="-55">
                <a:solidFill>
                  <a:srgbClr val="FDE68A"/>
                </a:solidFill>
                <a:latin typeface="Roboto"/>
                <a:cs typeface="Roboto"/>
              </a:rPr>
              <a:t>constant</a:t>
            </a:r>
            <a:r>
              <a:rPr dirty="0" sz="1000" spc="5">
                <a:solidFill>
                  <a:srgbClr val="FDE68A"/>
                </a:solidFill>
                <a:latin typeface="Roboto"/>
                <a:cs typeface="Roboto"/>
              </a:rPr>
              <a:t> </a:t>
            </a:r>
            <a:r>
              <a:rPr dirty="0" sz="1000" spc="-40">
                <a:solidFill>
                  <a:srgbClr val="FDE68A"/>
                </a:solidFill>
                <a:latin typeface="Roboto"/>
                <a:cs typeface="Roboto"/>
              </a:rPr>
              <a:t>rainfall,</a:t>
            </a:r>
            <a:r>
              <a:rPr dirty="0" sz="1000" spc="5">
                <a:solidFill>
                  <a:srgbClr val="FDE68A"/>
                </a:solidFill>
                <a:latin typeface="Roboto"/>
                <a:cs typeface="Roboto"/>
              </a:rPr>
              <a:t> </a:t>
            </a:r>
            <a:r>
              <a:rPr dirty="0" sz="1000" spc="-70">
                <a:solidFill>
                  <a:srgbClr val="FDE68A"/>
                </a:solidFill>
                <a:latin typeface="Roboto"/>
                <a:cs typeface="Roboto"/>
              </a:rPr>
              <a:t>warm</a:t>
            </a:r>
            <a:r>
              <a:rPr dirty="0" sz="1000" spc="5">
                <a:solidFill>
                  <a:srgbClr val="FDE68A"/>
                </a:solidFill>
                <a:latin typeface="Roboto"/>
                <a:cs typeface="Roboto"/>
              </a:rPr>
              <a:t> </a:t>
            </a:r>
            <a:r>
              <a:rPr dirty="0" sz="1000" spc="-10">
                <a:solidFill>
                  <a:srgbClr val="FDE68A"/>
                </a:solidFill>
                <a:latin typeface="Roboto"/>
                <a:cs typeface="Roboto"/>
              </a:rPr>
              <a:t>temperatures</a:t>
            </a:r>
            <a:endParaRPr sz="1000">
              <a:latin typeface="Roboto"/>
              <a:cs typeface="Roboto"/>
            </a:endParaRPr>
          </a:p>
        </p:txBody>
      </p:sp>
      <p:grpSp>
        <p:nvGrpSpPr>
          <p:cNvPr id="33" name="object 33" descr=""/>
          <p:cNvGrpSpPr/>
          <p:nvPr/>
        </p:nvGrpSpPr>
        <p:grpSpPr>
          <a:xfrm>
            <a:off x="6267449" y="1581150"/>
            <a:ext cx="5295900" cy="1714500"/>
            <a:chOff x="6267449" y="1581150"/>
            <a:chExt cx="5295900" cy="1714500"/>
          </a:xfrm>
        </p:grpSpPr>
        <p:pic>
          <p:nvPicPr>
            <p:cNvPr id="34" name="object 3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67449" y="1581150"/>
              <a:ext cx="5295899" cy="1714499"/>
            </a:xfrm>
            <a:prstGeom prst="rect">
              <a:avLst/>
            </a:prstGeom>
          </p:spPr>
        </p:pic>
        <p:sp>
          <p:nvSpPr>
            <p:cNvPr id="35" name="object 35" descr=""/>
            <p:cNvSpPr/>
            <p:nvPr/>
          </p:nvSpPr>
          <p:spPr>
            <a:xfrm>
              <a:off x="6381749" y="1695450"/>
              <a:ext cx="990600" cy="266700"/>
            </a:xfrm>
            <a:custGeom>
              <a:avLst/>
              <a:gdLst/>
              <a:ahLst/>
              <a:cxnLst/>
              <a:rect l="l" t="t" r="r" b="b"/>
              <a:pathLst>
                <a:path w="990600" h="266700">
                  <a:moveTo>
                    <a:pt x="857249" y="266699"/>
                  </a:moveTo>
                  <a:lnTo>
                    <a:pt x="133349" y="266699"/>
                  </a:lnTo>
                  <a:lnTo>
                    <a:pt x="126798" y="266539"/>
                  </a:lnTo>
                  <a:lnTo>
                    <a:pt x="88432" y="258908"/>
                  </a:lnTo>
                  <a:lnTo>
                    <a:pt x="53906" y="240453"/>
                  </a:lnTo>
                  <a:lnTo>
                    <a:pt x="26246" y="212793"/>
                  </a:lnTo>
                  <a:lnTo>
                    <a:pt x="7791" y="178267"/>
                  </a:lnTo>
                  <a:lnTo>
                    <a:pt x="160" y="139901"/>
                  </a:lnTo>
                  <a:lnTo>
                    <a:pt x="0" y="133349"/>
                  </a:lnTo>
                  <a:lnTo>
                    <a:pt x="160" y="126798"/>
                  </a:lnTo>
                  <a:lnTo>
                    <a:pt x="7791" y="88432"/>
                  </a:lnTo>
                  <a:lnTo>
                    <a:pt x="26246" y="53906"/>
                  </a:lnTo>
                  <a:lnTo>
                    <a:pt x="53906" y="26246"/>
                  </a:lnTo>
                  <a:lnTo>
                    <a:pt x="88432" y="7791"/>
                  </a:lnTo>
                  <a:lnTo>
                    <a:pt x="126798" y="160"/>
                  </a:lnTo>
                  <a:lnTo>
                    <a:pt x="133349" y="0"/>
                  </a:lnTo>
                  <a:lnTo>
                    <a:pt x="857249" y="0"/>
                  </a:lnTo>
                  <a:lnTo>
                    <a:pt x="895959" y="5740"/>
                  </a:lnTo>
                  <a:lnTo>
                    <a:pt x="931335" y="22473"/>
                  </a:lnTo>
                  <a:lnTo>
                    <a:pt x="960331" y="48752"/>
                  </a:lnTo>
                  <a:lnTo>
                    <a:pt x="980449" y="82319"/>
                  </a:lnTo>
                  <a:lnTo>
                    <a:pt x="989959" y="120279"/>
                  </a:lnTo>
                  <a:lnTo>
                    <a:pt x="990599" y="133349"/>
                  </a:lnTo>
                  <a:lnTo>
                    <a:pt x="990439" y="139901"/>
                  </a:lnTo>
                  <a:lnTo>
                    <a:pt x="982808" y="178267"/>
                  </a:lnTo>
                  <a:lnTo>
                    <a:pt x="964353" y="212793"/>
                  </a:lnTo>
                  <a:lnTo>
                    <a:pt x="936693" y="240453"/>
                  </a:lnTo>
                  <a:lnTo>
                    <a:pt x="902166" y="258908"/>
                  </a:lnTo>
                  <a:lnTo>
                    <a:pt x="863801" y="266539"/>
                  </a:lnTo>
                  <a:lnTo>
                    <a:pt x="857249" y="266699"/>
                  </a:lnTo>
                  <a:close/>
                </a:path>
              </a:pathLst>
            </a:custGeom>
            <a:solidFill>
              <a:srgbClr val="0FB98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96049" y="1762125"/>
              <a:ext cx="114299" cy="130628"/>
            </a:xfrm>
            <a:prstGeom prst="rect">
              <a:avLst/>
            </a:prstGeom>
          </p:spPr>
        </p:pic>
      </p:grpSp>
      <p:sp>
        <p:nvSpPr>
          <p:cNvPr id="37" name="object 37" descr=""/>
          <p:cNvSpPr txBox="1"/>
          <p:nvPr/>
        </p:nvSpPr>
        <p:spPr>
          <a:xfrm>
            <a:off x="6671273" y="1719865"/>
            <a:ext cx="596900" cy="1981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100" spc="-30" b="1">
                <a:solidFill>
                  <a:srgbClr val="FFFFFF"/>
                </a:solidFill>
                <a:latin typeface="Roboto"/>
                <a:cs typeface="Roboto"/>
              </a:rPr>
              <a:t>FORESTS</a:t>
            </a:r>
            <a:endParaRPr sz="1100">
              <a:latin typeface="Roboto"/>
              <a:cs typeface="Roboto"/>
            </a:endParaRPr>
          </a:p>
        </p:txBody>
      </p:sp>
      <p:grpSp>
        <p:nvGrpSpPr>
          <p:cNvPr id="38" name="object 38" descr=""/>
          <p:cNvGrpSpPr/>
          <p:nvPr/>
        </p:nvGrpSpPr>
        <p:grpSpPr>
          <a:xfrm>
            <a:off x="609599" y="5772149"/>
            <a:ext cx="5334000" cy="3695700"/>
            <a:chOff x="609599" y="5772149"/>
            <a:chExt cx="5334000" cy="3695700"/>
          </a:xfrm>
        </p:grpSpPr>
        <p:sp>
          <p:nvSpPr>
            <p:cNvPr id="39" name="object 39" descr=""/>
            <p:cNvSpPr/>
            <p:nvPr/>
          </p:nvSpPr>
          <p:spPr>
            <a:xfrm>
              <a:off x="609599" y="5772149"/>
              <a:ext cx="5334000" cy="3695700"/>
            </a:xfrm>
            <a:custGeom>
              <a:avLst/>
              <a:gdLst/>
              <a:ahLst/>
              <a:cxnLst/>
              <a:rect l="l" t="t" r="r" b="b"/>
              <a:pathLst>
                <a:path w="5334000" h="3695700">
                  <a:moveTo>
                    <a:pt x="5257799" y="3695699"/>
                  </a:moveTo>
                  <a:lnTo>
                    <a:pt x="76199" y="3695699"/>
                  </a:lnTo>
                  <a:lnTo>
                    <a:pt x="68693" y="3695336"/>
                  </a:lnTo>
                  <a:lnTo>
                    <a:pt x="27882" y="3678432"/>
                  </a:lnTo>
                  <a:lnTo>
                    <a:pt x="3262" y="3641585"/>
                  </a:lnTo>
                  <a:lnTo>
                    <a:pt x="0" y="3619499"/>
                  </a:lnTo>
                  <a:lnTo>
                    <a:pt x="0" y="76199"/>
                  </a:lnTo>
                  <a:lnTo>
                    <a:pt x="12830" y="33857"/>
                  </a:lnTo>
                  <a:lnTo>
                    <a:pt x="47039" y="5800"/>
                  </a:lnTo>
                  <a:lnTo>
                    <a:pt x="76199" y="0"/>
                  </a:lnTo>
                  <a:lnTo>
                    <a:pt x="5257799" y="0"/>
                  </a:lnTo>
                  <a:lnTo>
                    <a:pt x="5300141" y="12830"/>
                  </a:lnTo>
                  <a:lnTo>
                    <a:pt x="5328198" y="47039"/>
                  </a:lnTo>
                  <a:lnTo>
                    <a:pt x="5333999" y="76199"/>
                  </a:lnTo>
                  <a:lnTo>
                    <a:pt x="5333999" y="3619499"/>
                  </a:lnTo>
                  <a:lnTo>
                    <a:pt x="5321168" y="3661841"/>
                  </a:lnTo>
                  <a:lnTo>
                    <a:pt x="5286959" y="3689898"/>
                  </a:lnTo>
                  <a:lnTo>
                    <a:pt x="5257799" y="3695699"/>
                  </a:lnTo>
                  <a:close/>
                </a:path>
              </a:pathLst>
            </a:custGeom>
            <a:solidFill>
              <a:srgbClr val="8B4512">
                <a:alpha val="850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609599" y="5772149"/>
              <a:ext cx="5334000" cy="3695700"/>
            </a:xfrm>
            <a:custGeom>
              <a:avLst/>
              <a:gdLst/>
              <a:ahLst/>
              <a:cxnLst/>
              <a:rect l="l" t="t" r="r" b="b"/>
              <a:pathLst>
                <a:path w="5334000" h="3695700">
                  <a:moveTo>
                    <a:pt x="5257799" y="3695699"/>
                  </a:moveTo>
                  <a:lnTo>
                    <a:pt x="76199" y="3695699"/>
                  </a:lnTo>
                  <a:lnTo>
                    <a:pt x="68693" y="3695337"/>
                  </a:lnTo>
                  <a:lnTo>
                    <a:pt x="27882" y="3678432"/>
                  </a:lnTo>
                  <a:lnTo>
                    <a:pt x="3262" y="3641585"/>
                  </a:lnTo>
                  <a:lnTo>
                    <a:pt x="0" y="3619499"/>
                  </a:lnTo>
                  <a:lnTo>
                    <a:pt x="0" y="76199"/>
                  </a:lnTo>
                  <a:lnTo>
                    <a:pt x="12830" y="33857"/>
                  </a:lnTo>
                  <a:lnTo>
                    <a:pt x="47039" y="5800"/>
                  </a:lnTo>
                  <a:lnTo>
                    <a:pt x="5257799" y="0"/>
                  </a:lnTo>
                  <a:lnTo>
                    <a:pt x="5265306" y="362"/>
                  </a:lnTo>
                  <a:lnTo>
                    <a:pt x="5306116" y="17266"/>
                  </a:lnTo>
                  <a:lnTo>
                    <a:pt x="5308080" y="19049"/>
                  </a:lnTo>
                  <a:lnTo>
                    <a:pt x="72447" y="19049"/>
                  </a:lnTo>
                  <a:lnTo>
                    <a:pt x="68730" y="19416"/>
                  </a:lnTo>
                  <a:lnTo>
                    <a:pt x="33135" y="38442"/>
                  </a:lnTo>
                  <a:lnTo>
                    <a:pt x="19049" y="72447"/>
                  </a:lnTo>
                  <a:lnTo>
                    <a:pt x="19049" y="3623252"/>
                  </a:lnTo>
                  <a:lnTo>
                    <a:pt x="38442" y="3662563"/>
                  </a:lnTo>
                  <a:lnTo>
                    <a:pt x="72447" y="3676649"/>
                  </a:lnTo>
                  <a:lnTo>
                    <a:pt x="5308080" y="3676649"/>
                  </a:lnTo>
                  <a:lnTo>
                    <a:pt x="5306116" y="3678432"/>
                  </a:lnTo>
                  <a:lnTo>
                    <a:pt x="5265306" y="3695337"/>
                  </a:lnTo>
                  <a:lnTo>
                    <a:pt x="5257799" y="3695699"/>
                  </a:lnTo>
                  <a:close/>
                </a:path>
                <a:path w="5334000" h="3695700">
                  <a:moveTo>
                    <a:pt x="5308080" y="3676649"/>
                  </a:moveTo>
                  <a:lnTo>
                    <a:pt x="5261551" y="3676649"/>
                  </a:lnTo>
                  <a:lnTo>
                    <a:pt x="5265268" y="3676283"/>
                  </a:lnTo>
                  <a:lnTo>
                    <a:pt x="5272629" y="3674819"/>
                  </a:lnTo>
                  <a:lnTo>
                    <a:pt x="5307401" y="3648129"/>
                  </a:lnTo>
                  <a:lnTo>
                    <a:pt x="5314948" y="3623252"/>
                  </a:lnTo>
                  <a:lnTo>
                    <a:pt x="5314948" y="72447"/>
                  </a:lnTo>
                  <a:lnTo>
                    <a:pt x="5295557" y="33135"/>
                  </a:lnTo>
                  <a:lnTo>
                    <a:pt x="5261551" y="19049"/>
                  </a:lnTo>
                  <a:lnTo>
                    <a:pt x="5308080" y="19049"/>
                  </a:lnTo>
                  <a:lnTo>
                    <a:pt x="5330736" y="54113"/>
                  </a:lnTo>
                  <a:lnTo>
                    <a:pt x="5333999" y="3619499"/>
                  </a:lnTo>
                  <a:lnTo>
                    <a:pt x="5333638" y="3626968"/>
                  </a:lnTo>
                  <a:lnTo>
                    <a:pt x="5316732" y="3667816"/>
                  </a:lnTo>
                  <a:lnTo>
                    <a:pt x="5311681" y="3673380"/>
                  </a:lnTo>
                  <a:lnTo>
                    <a:pt x="5308080" y="3676649"/>
                  </a:lnTo>
                  <a:close/>
                </a:path>
              </a:pathLst>
            </a:custGeom>
            <a:solidFill>
              <a:srgbClr val="D9A520">
                <a:alpha val="301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1" name="object 41" descr=""/>
          <p:cNvSpPr txBox="1"/>
          <p:nvPr/>
        </p:nvSpPr>
        <p:spPr>
          <a:xfrm>
            <a:off x="806449" y="7668210"/>
            <a:ext cx="4608830" cy="64198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050" spc="-180" b="1">
                <a:solidFill>
                  <a:srgbClr val="FEF2C7"/>
                </a:solidFill>
                <a:latin typeface="Arial"/>
                <a:cs typeface="Arial"/>
              </a:rPr>
              <a:t>Rivers</a:t>
            </a:r>
            <a:r>
              <a:rPr dirty="0" sz="2050" spc="-125" b="1">
                <a:solidFill>
                  <a:srgbClr val="FEF2C7"/>
                </a:solidFill>
                <a:latin typeface="Arial"/>
                <a:cs typeface="Arial"/>
              </a:rPr>
              <a:t> </a:t>
            </a:r>
            <a:r>
              <a:rPr dirty="0" sz="1950" spc="-130">
                <a:solidFill>
                  <a:srgbClr val="FEF2C7"/>
                </a:solidFill>
                <a:latin typeface="Arial Black"/>
                <a:cs typeface="Arial Black"/>
              </a:rPr>
              <a:t>&amp;</a:t>
            </a:r>
            <a:r>
              <a:rPr dirty="0" sz="1950" spc="-210">
                <a:solidFill>
                  <a:srgbClr val="FEF2C7"/>
                </a:solidFill>
                <a:latin typeface="Arial Black"/>
                <a:cs typeface="Arial Black"/>
              </a:rPr>
              <a:t> </a:t>
            </a:r>
            <a:r>
              <a:rPr dirty="0" sz="2050" spc="-10" b="1">
                <a:solidFill>
                  <a:srgbClr val="FEF2C7"/>
                </a:solidFill>
                <a:latin typeface="Arial"/>
                <a:cs typeface="Arial"/>
              </a:rPr>
              <a:t>Deltas</a:t>
            </a:r>
            <a:endParaRPr sz="2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dirty="0" sz="1150" spc="-65">
                <a:solidFill>
                  <a:srgbClr val="FDE68A"/>
                </a:solidFill>
                <a:latin typeface="Roboto"/>
                <a:cs typeface="Roboto"/>
              </a:rPr>
              <a:t>Water-</a:t>
            </a:r>
            <a:r>
              <a:rPr dirty="0" sz="1150" spc="-45">
                <a:solidFill>
                  <a:srgbClr val="FDE68A"/>
                </a:solidFill>
                <a:latin typeface="Roboto"/>
                <a:cs typeface="Roboto"/>
              </a:rPr>
              <a:t>rich</a:t>
            </a:r>
            <a:r>
              <a:rPr dirty="0" sz="1150" spc="5">
                <a:solidFill>
                  <a:srgbClr val="FDE68A"/>
                </a:solidFill>
                <a:latin typeface="Roboto"/>
                <a:cs typeface="Roboto"/>
              </a:rPr>
              <a:t> </a:t>
            </a:r>
            <a:r>
              <a:rPr dirty="0" sz="1150" spc="-55">
                <a:solidFill>
                  <a:srgbClr val="FDE68A"/>
                </a:solidFill>
                <a:latin typeface="Roboto"/>
                <a:cs typeface="Roboto"/>
              </a:rPr>
              <a:t>environments</a:t>
            </a:r>
            <a:r>
              <a:rPr dirty="0" sz="1150" spc="10">
                <a:solidFill>
                  <a:srgbClr val="FDE68A"/>
                </a:solidFill>
                <a:latin typeface="Roboto"/>
                <a:cs typeface="Roboto"/>
              </a:rPr>
              <a:t> </a:t>
            </a:r>
            <a:r>
              <a:rPr dirty="0" sz="1150" spc="-45">
                <a:solidFill>
                  <a:srgbClr val="FDE68A"/>
                </a:solidFill>
                <a:latin typeface="Roboto"/>
                <a:cs typeface="Roboto"/>
              </a:rPr>
              <a:t>supporting</a:t>
            </a:r>
            <a:r>
              <a:rPr dirty="0" sz="1150" spc="10">
                <a:solidFill>
                  <a:srgbClr val="FDE68A"/>
                </a:solidFill>
                <a:latin typeface="Roboto"/>
                <a:cs typeface="Roboto"/>
              </a:rPr>
              <a:t> </a:t>
            </a:r>
            <a:r>
              <a:rPr dirty="0" sz="1150" spc="-60">
                <a:solidFill>
                  <a:srgbClr val="FDE68A"/>
                </a:solidFill>
                <a:latin typeface="Roboto"/>
                <a:cs typeface="Roboto"/>
              </a:rPr>
              <a:t>aquatic</a:t>
            </a:r>
            <a:r>
              <a:rPr dirty="0" sz="1150" spc="10">
                <a:solidFill>
                  <a:srgbClr val="FDE68A"/>
                </a:solidFill>
                <a:latin typeface="Roboto"/>
                <a:cs typeface="Roboto"/>
              </a:rPr>
              <a:t> </a:t>
            </a:r>
            <a:r>
              <a:rPr dirty="0" sz="1150" spc="-35">
                <a:solidFill>
                  <a:srgbClr val="FDE68A"/>
                </a:solidFill>
                <a:latin typeface="Roboto"/>
                <a:cs typeface="Roboto"/>
              </a:rPr>
              <a:t>life</a:t>
            </a:r>
            <a:r>
              <a:rPr dirty="0" sz="1150" spc="10">
                <a:solidFill>
                  <a:srgbClr val="FDE68A"/>
                </a:solidFill>
                <a:latin typeface="Roboto"/>
                <a:cs typeface="Roboto"/>
              </a:rPr>
              <a:t> </a:t>
            </a:r>
            <a:r>
              <a:rPr dirty="0" sz="1150" spc="-60">
                <a:solidFill>
                  <a:srgbClr val="FDE68A"/>
                </a:solidFill>
                <a:latin typeface="Roboto"/>
                <a:cs typeface="Roboto"/>
              </a:rPr>
              <a:t>and</a:t>
            </a:r>
            <a:r>
              <a:rPr dirty="0" sz="1150" spc="10">
                <a:solidFill>
                  <a:srgbClr val="FDE68A"/>
                </a:solidFill>
                <a:latin typeface="Roboto"/>
                <a:cs typeface="Roboto"/>
              </a:rPr>
              <a:t> </a:t>
            </a:r>
            <a:r>
              <a:rPr dirty="0" sz="1150" spc="-55">
                <a:solidFill>
                  <a:srgbClr val="FDE68A"/>
                </a:solidFill>
                <a:latin typeface="Roboto"/>
                <a:cs typeface="Roboto"/>
              </a:rPr>
              <a:t>water-dependent</a:t>
            </a:r>
            <a:r>
              <a:rPr dirty="0" sz="1150" spc="10">
                <a:solidFill>
                  <a:srgbClr val="FDE68A"/>
                </a:solidFill>
                <a:latin typeface="Roboto"/>
                <a:cs typeface="Roboto"/>
              </a:rPr>
              <a:t> </a:t>
            </a:r>
            <a:r>
              <a:rPr dirty="0" sz="1150" spc="-40">
                <a:solidFill>
                  <a:srgbClr val="FDE68A"/>
                </a:solidFill>
                <a:latin typeface="Roboto"/>
                <a:cs typeface="Roboto"/>
              </a:rPr>
              <a:t>species</a:t>
            </a:r>
            <a:endParaRPr sz="1150">
              <a:latin typeface="Roboto"/>
              <a:cs typeface="Roboto"/>
            </a:endParaRPr>
          </a:p>
        </p:txBody>
      </p:sp>
      <p:grpSp>
        <p:nvGrpSpPr>
          <p:cNvPr id="42" name="object 42" descr=""/>
          <p:cNvGrpSpPr/>
          <p:nvPr/>
        </p:nvGrpSpPr>
        <p:grpSpPr>
          <a:xfrm>
            <a:off x="817300" y="8523954"/>
            <a:ext cx="4069079" cy="448945"/>
            <a:chOff x="817300" y="8523954"/>
            <a:chExt cx="4069079" cy="448945"/>
          </a:xfrm>
        </p:grpSpPr>
        <p:pic>
          <p:nvPicPr>
            <p:cNvPr id="43" name="object 4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17300" y="8523954"/>
              <a:ext cx="137074" cy="116411"/>
            </a:xfrm>
            <a:prstGeom prst="rect">
              <a:avLst/>
            </a:prstGeom>
          </p:spPr>
        </p:pic>
        <p:sp>
          <p:nvSpPr>
            <p:cNvPr id="44" name="object 44" descr=""/>
            <p:cNvSpPr/>
            <p:nvPr/>
          </p:nvSpPr>
          <p:spPr>
            <a:xfrm>
              <a:off x="838187" y="8772525"/>
              <a:ext cx="4048125" cy="200025"/>
            </a:xfrm>
            <a:custGeom>
              <a:avLst/>
              <a:gdLst/>
              <a:ahLst/>
              <a:cxnLst/>
              <a:rect l="l" t="t" r="r" b="b"/>
              <a:pathLst>
                <a:path w="4048125" h="200025">
                  <a:moveTo>
                    <a:pt x="495300" y="93446"/>
                  </a:moveTo>
                  <a:lnTo>
                    <a:pt x="485178" y="55676"/>
                  </a:lnTo>
                  <a:lnTo>
                    <a:pt x="461365" y="24650"/>
                  </a:lnTo>
                  <a:lnTo>
                    <a:pt x="427494" y="5105"/>
                  </a:lnTo>
                  <a:lnTo>
                    <a:pt x="401866" y="0"/>
                  </a:lnTo>
                  <a:lnTo>
                    <a:pt x="93446" y="0"/>
                  </a:lnTo>
                  <a:lnTo>
                    <a:pt x="55676" y="10134"/>
                  </a:lnTo>
                  <a:lnTo>
                    <a:pt x="24650" y="33947"/>
                  </a:lnTo>
                  <a:lnTo>
                    <a:pt x="5105" y="67818"/>
                  </a:lnTo>
                  <a:lnTo>
                    <a:pt x="0" y="93446"/>
                  </a:lnTo>
                  <a:lnTo>
                    <a:pt x="0" y="100012"/>
                  </a:lnTo>
                  <a:lnTo>
                    <a:pt x="0" y="106578"/>
                  </a:lnTo>
                  <a:lnTo>
                    <a:pt x="10134" y="144360"/>
                  </a:lnTo>
                  <a:lnTo>
                    <a:pt x="33947" y="175387"/>
                  </a:lnTo>
                  <a:lnTo>
                    <a:pt x="67818" y="194932"/>
                  </a:lnTo>
                  <a:lnTo>
                    <a:pt x="93446" y="200025"/>
                  </a:lnTo>
                  <a:lnTo>
                    <a:pt x="401866" y="200025"/>
                  </a:lnTo>
                  <a:lnTo>
                    <a:pt x="439635" y="189903"/>
                  </a:lnTo>
                  <a:lnTo>
                    <a:pt x="470662" y="166090"/>
                  </a:lnTo>
                  <a:lnTo>
                    <a:pt x="490207" y="132219"/>
                  </a:lnTo>
                  <a:lnTo>
                    <a:pt x="495300" y="106578"/>
                  </a:lnTo>
                  <a:lnTo>
                    <a:pt x="495300" y="93446"/>
                  </a:lnTo>
                  <a:close/>
                </a:path>
                <a:path w="4048125" h="200025">
                  <a:moveTo>
                    <a:pt x="1190625" y="93446"/>
                  </a:moveTo>
                  <a:lnTo>
                    <a:pt x="1180503" y="55676"/>
                  </a:lnTo>
                  <a:lnTo>
                    <a:pt x="1156690" y="24650"/>
                  </a:lnTo>
                  <a:lnTo>
                    <a:pt x="1122819" y="5105"/>
                  </a:lnTo>
                  <a:lnTo>
                    <a:pt x="1097191" y="0"/>
                  </a:lnTo>
                  <a:lnTo>
                    <a:pt x="626846" y="0"/>
                  </a:lnTo>
                  <a:lnTo>
                    <a:pt x="589076" y="10134"/>
                  </a:lnTo>
                  <a:lnTo>
                    <a:pt x="558050" y="33947"/>
                  </a:lnTo>
                  <a:lnTo>
                    <a:pt x="538505" y="67818"/>
                  </a:lnTo>
                  <a:lnTo>
                    <a:pt x="533400" y="93446"/>
                  </a:lnTo>
                  <a:lnTo>
                    <a:pt x="533400" y="100012"/>
                  </a:lnTo>
                  <a:lnTo>
                    <a:pt x="533400" y="106578"/>
                  </a:lnTo>
                  <a:lnTo>
                    <a:pt x="543534" y="144360"/>
                  </a:lnTo>
                  <a:lnTo>
                    <a:pt x="567347" y="175387"/>
                  </a:lnTo>
                  <a:lnTo>
                    <a:pt x="601218" y="194932"/>
                  </a:lnTo>
                  <a:lnTo>
                    <a:pt x="626846" y="200025"/>
                  </a:lnTo>
                  <a:lnTo>
                    <a:pt x="1097191" y="200025"/>
                  </a:lnTo>
                  <a:lnTo>
                    <a:pt x="1134960" y="189903"/>
                  </a:lnTo>
                  <a:lnTo>
                    <a:pt x="1165987" y="166090"/>
                  </a:lnTo>
                  <a:lnTo>
                    <a:pt x="1185532" y="132219"/>
                  </a:lnTo>
                  <a:lnTo>
                    <a:pt x="1190625" y="106578"/>
                  </a:lnTo>
                  <a:lnTo>
                    <a:pt x="1190625" y="93446"/>
                  </a:lnTo>
                  <a:close/>
                </a:path>
                <a:path w="4048125" h="200025">
                  <a:moveTo>
                    <a:pt x="1847850" y="93446"/>
                  </a:moveTo>
                  <a:lnTo>
                    <a:pt x="1837728" y="55676"/>
                  </a:lnTo>
                  <a:lnTo>
                    <a:pt x="1813915" y="24650"/>
                  </a:lnTo>
                  <a:lnTo>
                    <a:pt x="1780044" y="5105"/>
                  </a:lnTo>
                  <a:lnTo>
                    <a:pt x="1754416" y="0"/>
                  </a:lnTo>
                  <a:lnTo>
                    <a:pt x="1322171" y="0"/>
                  </a:lnTo>
                  <a:lnTo>
                    <a:pt x="1284401" y="10134"/>
                  </a:lnTo>
                  <a:lnTo>
                    <a:pt x="1253375" y="33947"/>
                  </a:lnTo>
                  <a:lnTo>
                    <a:pt x="1233830" y="67818"/>
                  </a:lnTo>
                  <a:lnTo>
                    <a:pt x="1228725" y="93446"/>
                  </a:lnTo>
                  <a:lnTo>
                    <a:pt x="1228725" y="100012"/>
                  </a:lnTo>
                  <a:lnTo>
                    <a:pt x="1228725" y="106578"/>
                  </a:lnTo>
                  <a:lnTo>
                    <a:pt x="1238859" y="144360"/>
                  </a:lnTo>
                  <a:lnTo>
                    <a:pt x="1262672" y="175387"/>
                  </a:lnTo>
                  <a:lnTo>
                    <a:pt x="1296543" y="194932"/>
                  </a:lnTo>
                  <a:lnTo>
                    <a:pt x="1322171" y="200025"/>
                  </a:lnTo>
                  <a:lnTo>
                    <a:pt x="1754416" y="200025"/>
                  </a:lnTo>
                  <a:lnTo>
                    <a:pt x="1792185" y="189903"/>
                  </a:lnTo>
                  <a:lnTo>
                    <a:pt x="1823212" y="166090"/>
                  </a:lnTo>
                  <a:lnTo>
                    <a:pt x="1842757" y="132219"/>
                  </a:lnTo>
                  <a:lnTo>
                    <a:pt x="1847850" y="106578"/>
                  </a:lnTo>
                  <a:lnTo>
                    <a:pt x="1847850" y="93446"/>
                  </a:lnTo>
                  <a:close/>
                </a:path>
                <a:path w="4048125" h="200025">
                  <a:moveTo>
                    <a:pt x="2505075" y="93446"/>
                  </a:moveTo>
                  <a:lnTo>
                    <a:pt x="2494953" y="55676"/>
                  </a:lnTo>
                  <a:lnTo>
                    <a:pt x="2471140" y="24650"/>
                  </a:lnTo>
                  <a:lnTo>
                    <a:pt x="2437269" y="5105"/>
                  </a:lnTo>
                  <a:lnTo>
                    <a:pt x="2411641" y="0"/>
                  </a:lnTo>
                  <a:lnTo>
                    <a:pt x="1979396" y="0"/>
                  </a:lnTo>
                  <a:lnTo>
                    <a:pt x="1941626" y="10134"/>
                  </a:lnTo>
                  <a:lnTo>
                    <a:pt x="1910600" y="33947"/>
                  </a:lnTo>
                  <a:lnTo>
                    <a:pt x="1891055" y="67818"/>
                  </a:lnTo>
                  <a:lnTo>
                    <a:pt x="1885950" y="93446"/>
                  </a:lnTo>
                  <a:lnTo>
                    <a:pt x="1885950" y="100012"/>
                  </a:lnTo>
                  <a:lnTo>
                    <a:pt x="1885950" y="106578"/>
                  </a:lnTo>
                  <a:lnTo>
                    <a:pt x="1896084" y="144360"/>
                  </a:lnTo>
                  <a:lnTo>
                    <a:pt x="1919897" y="175387"/>
                  </a:lnTo>
                  <a:lnTo>
                    <a:pt x="1953768" y="194932"/>
                  </a:lnTo>
                  <a:lnTo>
                    <a:pt x="1979396" y="200025"/>
                  </a:lnTo>
                  <a:lnTo>
                    <a:pt x="2411641" y="200025"/>
                  </a:lnTo>
                  <a:lnTo>
                    <a:pt x="2449411" y="189903"/>
                  </a:lnTo>
                  <a:lnTo>
                    <a:pt x="2480437" y="166090"/>
                  </a:lnTo>
                  <a:lnTo>
                    <a:pt x="2499982" y="132219"/>
                  </a:lnTo>
                  <a:lnTo>
                    <a:pt x="2505075" y="106578"/>
                  </a:lnTo>
                  <a:lnTo>
                    <a:pt x="2505075" y="93446"/>
                  </a:lnTo>
                  <a:close/>
                </a:path>
                <a:path w="4048125" h="200025">
                  <a:moveTo>
                    <a:pt x="3352800" y="93446"/>
                  </a:moveTo>
                  <a:lnTo>
                    <a:pt x="3342678" y="55676"/>
                  </a:lnTo>
                  <a:lnTo>
                    <a:pt x="3318865" y="24650"/>
                  </a:lnTo>
                  <a:lnTo>
                    <a:pt x="3284994" y="5105"/>
                  </a:lnTo>
                  <a:lnTo>
                    <a:pt x="3259366" y="0"/>
                  </a:lnTo>
                  <a:lnTo>
                    <a:pt x="2636621" y="0"/>
                  </a:lnTo>
                  <a:lnTo>
                    <a:pt x="2598851" y="10134"/>
                  </a:lnTo>
                  <a:lnTo>
                    <a:pt x="2567825" y="33947"/>
                  </a:lnTo>
                  <a:lnTo>
                    <a:pt x="2548280" y="67818"/>
                  </a:lnTo>
                  <a:lnTo>
                    <a:pt x="2543175" y="93446"/>
                  </a:lnTo>
                  <a:lnTo>
                    <a:pt x="2543175" y="100012"/>
                  </a:lnTo>
                  <a:lnTo>
                    <a:pt x="2543175" y="106578"/>
                  </a:lnTo>
                  <a:lnTo>
                    <a:pt x="2553309" y="144360"/>
                  </a:lnTo>
                  <a:lnTo>
                    <a:pt x="2577122" y="175387"/>
                  </a:lnTo>
                  <a:lnTo>
                    <a:pt x="2610993" y="194932"/>
                  </a:lnTo>
                  <a:lnTo>
                    <a:pt x="2636621" y="200025"/>
                  </a:lnTo>
                  <a:lnTo>
                    <a:pt x="3259366" y="200025"/>
                  </a:lnTo>
                  <a:lnTo>
                    <a:pt x="3297136" y="189903"/>
                  </a:lnTo>
                  <a:lnTo>
                    <a:pt x="3328162" y="166090"/>
                  </a:lnTo>
                  <a:lnTo>
                    <a:pt x="3347707" y="132219"/>
                  </a:lnTo>
                  <a:lnTo>
                    <a:pt x="3352800" y="106578"/>
                  </a:lnTo>
                  <a:lnTo>
                    <a:pt x="3352800" y="93446"/>
                  </a:lnTo>
                  <a:close/>
                </a:path>
                <a:path w="4048125" h="200025">
                  <a:moveTo>
                    <a:pt x="4048125" y="93446"/>
                  </a:moveTo>
                  <a:lnTo>
                    <a:pt x="4038003" y="55676"/>
                  </a:lnTo>
                  <a:lnTo>
                    <a:pt x="4014190" y="24650"/>
                  </a:lnTo>
                  <a:lnTo>
                    <a:pt x="3980319" y="5105"/>
                  </a:lnTo>
                  <a:lnTo>
                    <a:pt x="3954691" y="0"/>
                  </a:lnTo>
                  <a:lnTo>
                    <a:pt x="3484346" y="0"/>
                  </a:lnTo>
                  <a:lnTo>
                    <a:pt x="3446576" y="10134"/>
                  </a:lnTo>
                  <a:lnTo>
                    <a:pt x="3415550" y="33947"/>
                  </a:lnTo>
                  <a:lnTo>
                    <a:pt x="3396005" y="67818"/>
                  </a:lnTo>
                  <a:lnTo>
                    <a:pt x="3390900" y="93446"/>
                  </a:lnTo>
                  <a:lnTo>
                    <a:pt x="3390900" y="100012"/>
                  </a:lnTo>
                  <a:lnTo>
                    <a:pt x="3390900" y="106578"/>
                  </a:lnTo>
                  <a:lnTo>
                    <a:pt x="3401034" y="144360"/>
                  </a:lnTo>
                  <a:lnTo>
                    <a:pt x="3424847" y="175387"/>
                  </a:lnTo>
                  <a:lnTo>
                    <a:pt x="3458705" y="194932"/>
                  </a:lnTo>
                  <a:lnTo>
                    <a:pt x="3484346" y="200025"/>
                  </a:lnTo>
                  <a:lnTo>
                    <a:pt x="3954691" y="200025"/>
                  </a:lnTo>
                  <a:lnTo>
                    <a:pt x="3992461" y="189903"/>
                  </a:lnTo>
                  <a:lnTo>
                    <a:pt x="4023487" y="166090"/>
                  </a:lnTo>
                  <a:lnTo>
                    <a:pt x="4043032" y="132219"/>
                  </a:lnTo>
                  <a:lnTo>
                    <a:pt x="4048125" y="106578"/>
                  </a:lnTo>
                  <a:lnTo>
                    <a:pt x="4048125" y="93446"/>
                  </a:lnTo>
                  <a:close/>
                </a:path>
              </a:pathLst>
            </a:custGeom>
            <a:solidFill>
              <a:srgbClr val="D9A520">
                <a:alpha val="79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5" name="object 45" descr=""/>
          <p:cNvSpPr txBox="1"/>
          <p:nvPr/>
        </p:nvSpPr>
        <p:spPr>
          <a:xfrm>
            <a:off x="4294534" y="8764927"/>
            <a:ext cx="525780" cy="168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0" spc="-30" b="1">
                <a:solidFill>
                  <a:srgbClr val="8B4512"/>
                </a:solidFill>
                <a:latin typeface="Roboto"/>
                <a:cs typeface="Roboto"/>
              </a:rPr>
              <a:t>Flamingos</a:t>
            </a:r>
            <a:endParaRPr sz="900">
              <a:latin typeface="Roboto"/>
              <a:cs typeface="Roboto"/>
            </a:endParaRPr>
          </a:p>
        </p:txBody>
      </p:sp>
      <p:pic>
        <p:nvPicPr>
          <p:cNvPr id="46" name="object 46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19149" y="9124950"/>
            <a:ext cx="85725" cy="114300"/>
          </a:xfrm>
          <a:prstGeom prst="rect">
            <a:avLst/>
          </a:prstGeom>
        </p:spPr>
      </p:pic>
      <p:sp>
        <p:nvSpPr>
          <p:cNvPr id="47" name="object 47" descr=""/>
          <p:cNvSpPr txBox="1"/>
          <p:nvPr/>
        </p:nvSpPr>
        <p:spPr>
          <a:xfrm>
            <a:off x="901700" y="8468597"/>
            <a:ext cx="3228340" cy="78994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1920">
              <a:lnSpc>
                <a:spcPct val="100000"/>
              </a:lnSpc>
              <a:spcBef>
                <a:spcPts val="114"/>
              </a:spcBef>
            </a:pPr>
            <a:r>
              <a:rPr dirty="0" sz="1150" spc="-70" b="1">
                <a:solidFill>
                  <a:srgbClr val="FBD34D"/>
                </a:solidFill>
                <a:latin typeface="Roboto"/>
                <a:cs typeface="Roboto"/>
              </a:rPr>
              <a:t>Key</a:t>
            </a:r>
            <a:r>
              <a:rPr dirty="0" sz="1150" spc="-15" b="1">
                <a:solidFill>
                  <a:srgbClr val="FBD34D"/>
                </a:solidFill>
                <a:latin typeface="Roboto"/>
                <a:cs typeface="Roboto"/>
              </a:rPr>
              <a:t> </a:t>
            </a:r>
            <a:r>
              <a:rPr dirty="0" sz="1150" spc="-10" b="1">
                <a:solidFill>
                  <a:srgbClr val="FBD34D"/>
                </a:solidFill>
                <a:latin typeface="Roboto"/>
                <a:cs typeface="Roboto"/>
              </a:rPr>
              <a:t>Animals:</a:t>
            </a:r>
            <a:endParaRPr sz="11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969"/>
              </a:spcBef>
              <a:tabLst>
                <a:tab pos="541020" algn="l"/>
                <a:tab pos="1243330" algn="l"/>
                <a:tab pos="1894205" algn="l"/>
                <a:tab pos="2557780" algn="l"/>
              </a:tabLst>
            </a:pPr>
            <a:r>
              <a:rPr dirty="0" sz="900" spc="-10" b="1">
                <a:solidFill>
                  <a:srgbClr val="8B4512"/>
                </a:solidFill>
                <a:latin typeface="Roboto"/>
                <a:cs typeface="Roboto"/>
              </a:rPr>
              <a:t>Hippos</a:t>
            </a:r>
            <a:r>
              <a:rPr dirty="0" sz="900" b="1">
                <a:solidFill>
                  <a:srgbClr val="8B4512"/>
                </a:solidFill>
                <a:latin typeface="Roboto"/>
                <a:cs typeface="Roboto"/>
              </a:rPr>
              <a:t>	</a:t>
            </a:r>
            <a:r>
              <a:rPr dirty="0" sz="900" spc="-10" b="1">
                <a:solidFill>
                  <a:srgbClr val="8B4512"/>
                </a:solidFill>
                <a:latin typeface="Roboto"/>
                <a:cs typeface="Roboto"/>
              </a:rPr>
              <a:t>Crocodiles</a:t>
            </a:r>
            <a:r>
              <a:rPr dirty="0" sz="900" b="1">
                <a:solidFill>
                  <a:srgbClr val="8B4512"/>
                </a:solidFill>
                <a:latin typeface="Roboto"/>
                <a:cs typeface="Roboto"/>
              </a:rPr>
              <a:t>	</a:t>
            </a:r>
            <a:r>
              <a:rPr dirty="0" sz="900" spc="-10" b="1">
                <a:solidFill>
                  <a:srgbClr val="8B4512"/>
                </a:solidFill>
                <a:latin typeface="Roboto"/>
                <a:cs typeface="Roboto"/>
              </a:rPr>
              <a:t>Sitatunga</a:t>
            </a:r>
            <a:r>
              <a:rPr dirty="0" sz="900" b="1">
                <a:solidFill>
                  <a:srgbClr val="8B4512"/>
                </a:solidFill>
                <a:latin typeface="Roboto"/>
                <a:cs typeface="Roboto"/>
              </a:rPr>
              <a:t>	</a:t>
            </a:r>
            <a:r>
              <a:rPr dirty="0" sz="900" spc="-10" b="1">
                <a:solidFill>
                  <a:srgbClr val="8B4512"/>
                </a:solidFill>
                <a:latin typeface="Roboto"/>
                <a:cs typeface="Roboto"/>
              </a:rPr>
              <a:t>Manatees</a:t>
            </a:r>
            <a:r>
              <a:rPr dirty="0" sz="900" b="1">
                <a:solidFill>
                  <a:srgbClr val="8B4512"/>
                </a:solidFill>
                <a:latin typeface="Roboto"/>
                <a:cs typeface="Roboto"/>
              </a:rPr>
              <a:t>	</a:t>
            </a:r>
            <a:r>
              <a:rPr dirty="0" sz="900" spc="-40" b="1">
                <a:solidFill>
                  <a:srgbClr val="8B4512"/>
                </a:solidFill>
                <a:latin typeface="Roboto"/>
                <a:cs typeface="Roboto"/>
              </a:rPr>
              <a:t>Water</a:t>
            </a:r>
            <a:r>
              <a:rPr dirty="0" sz="900" spc="-20" b="1">
                <a:solidFill>
                  <a:srgbClr val="8B4512"/>
                </a:solidFill>
                <a:latin typeface="Roboto"/>
                <a:cs typeface="Roboto"/>
              </a:rPr>
              <a:t> </a:t>
            </a:r>
            <a:r>
              <a:rPr dirty="0" sz="900" spc="-25" b="1">
                <a:solidFill>
                  <a:srgbClr val="8B4512"/>
                </a:solidFill>
                <a:latin typeface="Roboto"/>
                <a:cs typeface="Roboto"/>
              </a:rPr>
              <a:t>Buffalo</a:t>
            </a:r>
            <a:endParaRPr sz="9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409"/>
              </a:spcBef>
            </a:pPr>
            <a:endParaRPr sz="800">
              <a:latin typeface="Roboto"/>
              <a:cs typeface="Roboto"/>
            </a:endParaRPr>
          </a:p>
          <a:p>
            <a:pPr marL="78740">
              <a:lnSpc>
                <a:spcPct val="100000"/>
              </a:lnSpc>
            </a:pPr>
            <a:r>
              <a:rPr dirty="0" sz="1000" spc="-50">
                <a:solidFill>
                  <a:srgbClr val="FDE68A"/>
                </a:solidFill>
                <a:latin typeface="Roboto"/>
                <a:cs typeface="Roboto"/>
              </a:rPr>
              <a:t>Climate:</a:t>
            </a:r>
            <a:r>
              <a:rPr dirty="0" sz="1000" spc="10">
                <a:solidFill>
                  <a:srgbClr val="FDE68A"/>
                </a:solidFill>
                <a:latin typeface="Roboto"/>
                <a:cs typeface="Roboto"/>
              </a:rPr>
              <a:t> </a:t>
            </a:r>
            <a:r>
              <a:rPr dirty="0" sz="1000" spc="-55">
                <a:solidFill>
                  <a:srgbClr val="FDE68A"/>
                </a:solidFill>
                <a:latin typeface="Roboto"/>
                <a:cs typeface="Roboto"/>
              </a:rPr>
              <a:t>Seasonal</a:t>
            </a:r>
            <a:r>
              <a:rPr dirty="0" sz="1000" spc="15">
                <a:solidFill>
                  <a:srgbClr val="FDE68A"/>
                </a:solidFill>
                <a:latin typeface="Roboto"/>
                <a:cs typeface="Roboto"/>
              </a:rPr>
              <a:t> </a:t>
            </a:r>
            <a:r>
              <a:rPr dirty="0" sz="1000" spc="-50">
                <a:solidFill>
                  <a:srgbClr val="FDE68A"/>
                </a:solidFill>
                <a:latin typeface="Roboto"/>
                <a:cs typeface="Roboto"/>
              </a:rPr>
              <a:t>flooding,</a:t>
            </a:r>
            <a:r>
              <a:rPr dirty="0" sz="1000" spc="15">
                <a:solidFill>
                  <a:srgbClr val="FDE68A"/>
                </a:solidFill>
                <a:latin typeface="Roboto"/>
                <a:cs typeface="Roboto"/>
              </a:rPr>
              <a:t> </a:t>
            </a:r>
            <a:r>
              <a:rPr dirty="0" sz="1000" spc="-60">
                <a:solidFill>
                  <a:srgbClr val="FDE68A"/>
                </a:solidFill>
                <a:latin typeface="Roboto"/>
                <a:cs typeface="Roboto"/>
              </a:rPr>
              <a:t>permanent</a:t>
            </a:r>
            <a:r>
              <a:rPr dirty="0" sz="1000" spc="15">
                <a:solidFill>
                  <a:srgbClr val="FDE68A"/>
                </a:solidFill>
                <a:latin typeface="Roboto"/>
                <a:cs typeface="Roboto"/>
              </a:rPr>
              <a:t> </a:t>
            </a:r>
            <a:r>
              <a:rPr dirty="0" sz="1000" spc="-60">
                <a:solidFill>
                  <a:srgbClr val="FDE68A"/>
                </a:solidFill>
                <a:latin typeface="Roboto"/>
                <a:cs typeface="Roboto"/>
              </a:rPr>
              <a:t>water</a:t>
            </a:r>
            <a:r>
              <a:rPr dirty="0" sz="1000" spc="15">
                <a:solidFill>
                  <a:srgbClr val="FDE68A"/>
                </a:solidFill>
                <a:latin typeface="Roboto"/>
                <a:cs typeface="Roboto"/>
              </a:rPr>
              <a:t> </a:t>
            </a:r>
            <a:r>
              <a:rPr dirty="0" sz="1000" spc="-10">
                <a:solidFill>
                  <a:srgbClr val="FDE68A"/>
                </a:solidFill>
                <a:latin typeface="Roboto"/>
                <a:cs typeface="Roboto"/>
              </a:rPr>
              <a:t>sources</a:t>
            </a:r>
            <a:endParaRPr sz="1000">
              <a:latin typeface="Roboto"/>
              <a:cs typeface="Roboto"/>
            </a:endParaRPr>
          </a:p>
        </p:txBody>
      </p:sp>
      <p:grpSp>
        <p:nvGrpSpPr>
          <p:cNvPr id="48" name="object 48" descr=""/>
          <p:cNvGrpSpPr/>
          <p:nvPr/>
        </p:nvGrpSpPr>
        <p:grpSpPr>
          <a:xfrm>
            <a:off x="628649" y="5791200"/>
            <a:ext cx="5295900" cy="1714500"/>
            <a:chOff x="628649" y="5791200"/>
            <a:chExt cx="5295900" cy="1714500"/>
          </a:xfrm>
        </p:grpSpPr>
        <p:pic>
          <p:nvPicPr>
            <p:cNvPr id="49" name="object 49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28649" y="5791200"/>
              <a:ext cx="5295899" cy="1714499"/>
            </a:xfrm>
            <a:prstGeom prst="rect">
              <a:avLst/>
            </a:prstGeom>
          </p:spPr>
        </p:pic>
        <p:sp>
          <p:nvSpPr>
            <p:cNvPr id="50" name="object 50" descr=""/>
            <p:cNvSpPr/>
            <p:nvPr/>
          </p:nvSpPr>
          <p:spPr>
            <a:xfrm>
              <a:off x="742949" y="5905499"/>
              <a:ext cx="1152525" cy="266700"/>
            </a:xfrm>
            <a:custGeom>
              <a:avLst/>
              <a:gdLst/>
              <a:ahLst/>
              <a:cxnLst/>
              <a:rect l="l" t="t" r="r" b="b"/>
              <a:pathLst>
                <a:path w="1152525" h="266700">
                  <a:moveTo>
                    <a:pt x="1019174" y="266699"/>
                  </a:moveTo>
                  <a:lnTo>
                    <a:pt x="133349" y="266699"/>
                  </a:lnTo>
                  <a:lnTo>
                    <a:pt x="126798" y="266539"/>
                  </a:lnTo>
                  <a:lnTo>
                    <a:pt x="88432" y="258908"/>
                  </a:lnTo>
                  <a:lnTo>
                    <a:pt x="53906" y="240453"/>
                  </a:lnTo>
                  <a:lnTo>
                    <a:pt x="26246" y="212793"/>
                  </a:lnTo>
                  <a:lnTo>
                    <a:pt x="7791" y="178267"/>
                  </a:lnTo>
                  <a:lnTo>
                    <a:pt x="160" y="139901"/>
                  </a:lnTo>
                  <a:lnTo>
                    <a:pt x="0" y="133349"/>
                  </a:lnTo>
                  <a:lnTo>
                    <a:pt x="160" y="126798"/>
                  </a:lnTo>
                  <a:lnTo>
                    <a:pt x="7791" y="88432"/>
                  </a:lnTo>
                  <a:lnTo>
                    <a:pt x="26246" y="53906"/>
                  </a:lnTo>
                  <a:lnTo>
                    <a:pt x="53906" y="26246"/>
                  </a:lnTo>
                  <a:lnTo>
                    <a:pt x="88432" y="7791"/>
                  </a:lnTo>
                  <a:lnTo>
                    <a:pt x="126798" y="160"/>
                  </a:lnTo>
                  <a:lnTo>
                    <a:pt x="133349" y="0"/>
                  </a:lnTo>
                  <a:lnTo>
                    <a:pt x="1019174" y="0"/>
                  </a:lnTo>
                  <a:lnTo>
                    <a:pt x="1057884" y="5740"/>
                  </a:lnTo>
                  <a:lnTo>
                    <a:pt x="1093260" y="22473"/>
                  </a:lnTo>
                  <a:lnTo>
                    <a:pt x="1122256" y="48752"/>
                  </a:lnTo>
                  <a:lnTo>
                    <a:pt x="1142374" y="82319"/>
                  </a:lnTo>
                  <a:lnTo>
                    <a:pt x="1151884" y="120279"/>
                  </a:lnTo>
                  <a:lnTo>
                    <a:pt x="1152524" y="133349"/>
                  </a:lnTo>
                  <a:lnTo>
                    <a:pt x="1152364" y="139901"/>
                  </a:lnTo>
                  <a:lnTo>
                    <a:pt x="1144733" y="178267"/>
                  </a:lnTo>
                  <a:lnTo>
                    <a:pt x="1126278" y="212793"/>
                  </a:lnTo>
                  <a:lnTo>
                    <a:pt x="1098618" y="240453"/>
                  </a:lnTo>
                  <a:lnTo>
                    <a:pt x="1064091" y="258908"/>
                  </a:lnTo>
                  <a:lnTo>
                    <a:pt x="1025725" y="266539"/>
                  </a:lnTo>
                  <a:lnTo>
                    <a:pt x="1019174" y="266699"/>
                  </a:lnTo>
                  <a:close/>
                </a:path>
              </a:pathLst>
            </a:custGeom>
            <a:solidFill>
              <a:srgbClr val="3B81F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1" name="object 51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56458" y="5988166"/>
              <a:ext cx="151617" cy="101497"/>
            </a:xfrm>
            <a:prstGeom prst="rect">
              <a:avLst/>
            </a:prstGeom>
          </p:spPr>
        </p:pic>
      </p:grpSp>
      <p:sp>
        <p:nvSpPr>
          <p:cNvPr id="52" name="object 52" descr=""/>
          <p:cNvSpPr txBox="1"/>
          <p:nvPr/>
        </p:nvSpPr>
        <p:spPr>
          <a:xfrm>
            <a:off x="1065810" y="5929915"/>
            <a:ext cx="727075" cy="1981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100" spc="-30" b="1">
                <a:solidFill>
                  <a:srgbClr val="FFFFFF"/>
                </a:solidFill>
                <a:latin typeface="Roboto"/>
                <a:cs typeface="Roboto"/>
              </a:rPr>
              <a:t>WETLANDS</a:t>
            </a:r>
            <a:endParaRPr sz="1100">
              <a:latin typeface="Roboto"/>
              <a:cs typeface="Roboto"/>
            </a:endParaRPr>
          </a:p>
        </p:txBody>
      </p:sp>
      <p:grpSp>
        <p:nvGrpSpPr>
          <p:cNvPr id="53" name="object 53" descr=""/>
          <p:cNvGrpSpPr/>
          <p:nvPr/>
        </p:nvGrpSpPr>
        <p:grpSpPr>
          <a:xfrm>
            <a:off x="6248400" y="5772149"/>
            <a:ext cx="5334000" cy="3695700"/>
            <a:chOff x="6248400" y="5772149"/>
            <a:chExt cx="5334000" cy="3695700"/>
          </a:xfrm>
        </p:grpSpPr>
        <p:sp>
          <p:nvSpPr>
            <p:cNvPr id="54" name="object 54" descr=""/>
            <p:cNvSpPr/>
            <p:nvPr/>
          </p:nvSpPr>
          <p:spPr>
            <a:xfrm>
              <a:off x="6248400" y="5772149"/>
              <a:ext cx="5334000" cy="3695700"/>
            </a:xfrm>
            <a:custGeom>
              <a:avLst/>
              <a:gdLst/>
              <a:ahLst/>
              <a:cxnLst/>
              <a:rect l="l" t="t" r="r" b="b"/>
              <a:pathLst>
                <a:path w="5334000" h="3695700">
                  <a:moveTo>
                    <a:pt x="5257799" y="3695699"/>
                  </a:moveTo>
                  <a:lnTo>
                    <a:pt x="76199" y="3695699"/>
                  </a:lnTo>
                  <a:lnTo>
                    <a:pt x="68693" y="3695336"/>
                  </a:lnTo>
                  <a:lnTo>
                    <a:pt x="27882" y="3678432"/>
                  </a:lnTo>
                  <a:lnTo>
                    <a:pt x="3262" y="3641585"/>
                  </a:lnTo>
                  <a:lnTo>
                    <a:pt x="0" y="3619499"/>
                  </a:lnTo>
                  <a:lnTo>
                    <a:pt x="0" y="76199"/>
                  </a:lnTo>
                  <a:lnTo>
                    <a:pt x="12830" y="33857"/>
                  </a:lnTo>
                  <a:lnTo>
                    <a:pt x="47039" y="5800"/>
                  </a:lnTo>
                  <a:lnTo>
                    <a:pt x="76199" y="0"/>
                  </a:lnTo>
                  <a:lnTo>
                    <a:pt x="5257799" y="0"/>
                  </a:lnTo>
                  <a:lnTo>
                    <a:pt x="5300141" y="12830"/>
                  </a:lnTo>
                  <a:lnTo>
                    <a:pt x="5328198" y="47039"/>
                  </a:lnTo>
                  <a:lnTo>
                    <a:pt x="5333999" y="76199"/>
                  </a:lnTo>
                  <a:lnTo>
                    <a:pt x="5333999" y="3619499"/>
                  </a:lnTo>
                  <a:lnTo>
                    <a:pt x="5321168" y="3661841"/>
                  </a:lnTo>
                  <a:lnTo>
                    <a:pt x="5286959" y="3689898"/>
                  </a:lnTo>
                  <a:lnTo>
                    <a:pt x="5257799" y="3695699"/>
                  </a:lnTo>
                  <a:close/>
                </a:path>
              </a:pathLst>
            </a:custGeom>
            <a:solidFill>
              <a:srgbClr val="8B4512">
                <a:alpha val="850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6248400" y="5772149"/>
              <a:ext cx="5334000" cy="3695700"/>
            </a:xfrm>
            <a:custGeom>
              <a:avLst/>
              <a:gdLst/>
              <a:ahLst/>
              <a:cxnLst/>
              <a:rect l="l" t="t" r="r" b="b"/>
              <a:pathLst>
                <a:path w="5334000" h="3695700">
                  <a:moveTo>
                    <a:pt x="5257799" y="3695699"/>
                  </a:moveTo>
                  <a:lnTo>
                    <a:pt x="76199" y="3695699"/>
                  </a:lnTo>
                  <a:lnTo>
                    <a:pt x="68693" y="3695337"/>
                  </a:lnTo>
                  <a:lnTo>
                    <a:pt x="27882" y="3678432"/>
                  </a:lnTo>
                  <a:lnTo>
                    <a:pt x="3262" y="3641585"/>
                  </a:lnTo>
                  <a:lnTo>
                    <a:pt x="0" y="3619499"/>
                  </a:lnTo>
                  <a:lnTo>
                    <a:pt x="0" y="76199"/>
                  </a:lnTo>
                  <a:lnTo>
                    <a:pt x="12830" y="33857"/>
                  </a:lnTo>
                  <a:lnTo>
                    <a:pt x="47039" y="5800"/>
                  </a:lnTo>
                  <a:lnTo>
                    <a:pt x="5257799" y="0"/>
                  </a:lnTo>
                  <a:lnTo>
                    <a:pt x="5265306" y="362"/>
                  </a:lnTo>
                  <a:lnTo>
                    <a:pt x="5306116" y="17266"/>
                  </a:lnTo>
                  <a:lnTo>
                    <a:pt x="5308080" y="19049"/>
                  </a:lnTo>
                  <a:lnTo>
                    <a:pt x="72447" y="19049"/>
                  </a:lnTo>
                  <a:lnTo>
                    <a:pt x="68730" y="19416"/>
                  </a:lnTo>
                  <a:lnTo>
                    <a:pt x="33135" y="38442"/>
                  </a:lnTo>
                  <a:lnTo>
                    <a:pt x="19049" y="72447"/>
                  </a:lnTo>
                  <a:lnTo>
                    <a:pt x="19049" y="3623252"/>
                  </a:lnTo>
                  <a:lnTo>
                    <a:pt x="38442" y="3662563"/>
                  </a:lnTo>
                  <a:lnTo>
                    <a:pt x="72447" y="3676649"/>
                  </a:lnTo>
                  <a:lnTo>
                    <a:pt x="5308080" y="3676649"/>
                  </a:lnTo>
                  <a:lnTo>
                    <a:pt x="5306116" y="3678432"/>
                  </a:lnTo>
                  <a:lnTo>
                    <a:pt x="5265306" y="3695337"/>
                  </a:lnTo>
                  <a:lnTo>
                    <a:pt x="5257799" y="3695699"/>
                  </a:lnTo>
                  <a:close/>
                </a:path>
                <a:path w="5334000" h="3695700">
                  <a:moveTo>
                    <a:pt x="5308080" y="3676649"/>
                  </a:moveTo>
                  <a:lnTo>
                    <a:pt x="5261551" y="3676649"/>
                  </a:lnTo>
                  <a:lnTo>
                    <a:pt x="5265268" y="3676283"/>
                  </a:lnTo>
                  <a:lnTo>
                    <a:pt x="5272629" y="3674819"/>
                  </a:lnTo>
                  <a:lnTo>
                    <a:pt x="5307401" y="3648129"/>
                  </a:lnTo>
                  <a:lnTo>
                    <a:pt x="5314948" y="3623252"/>
                  </a:lnTo>
                  <a:lnTo>
                    <a:pt x="5314948" y="72447"/>
                  </a:lnTo>
                  <a:lnTo>
                    <a:pt x="5295557" y="33135"/>
                  </a:lnTo>
                  <a:lnTo>
                    <a:pt x="5261551" y="19049"/>
                  </a:lnTo>
                  <a:lnTo>
                    <a:pt x="5308080" y="19049"/>
                  </a:lnTo>
                  <a:lnTo>
                    <a:pt x="5330736" y="54113"/>
                  </a:lnTo>
                  <a:lnTo>
                    <a:pt x="5333999" y="3619499"/>
                  </a:lnTo>
                  <a:lnTo>
                    <a:pt x="5333638" y="3626968"/>
                  </a:lnTo>
                  <a:lnTo>
                    <a:pt x="5316732" y="3667816"/>
                  </a:lnTo>
                  <a:lnTo>
                    <a:pt x="5311681" y="3673380"/>
                  </a:lnTo>
                  <a:lnTo>
                    <a:pt x="5308080" y="3676649"/>
                  </a:lnTo>
                  <a:close/>
                </a:path>
              </a:pathLst>
            </a:custGeom>
            <a:solidFill>
              <a:srgbClr val="D9A520">
                <a:alpha val="301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6" name="object 56" descr=""/>
          <p:cNvSpPr txBox="1"/>
          <p:nvPr/>
        </p:nvSpPr>
        <p:spPr>
          <a:xfrm>
            <a:off x="6445249" y="7668210"/>
            <a:ext cx="4399915" cy="64198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050" spc="-114" b="1">
                <a:solidFill>
                  <a:srgbClr val="FEF2C7"/>
                </a:solidFill>
                <a:latin typeface="Arial"/>
                <a:cs typeface="Arial"/>
              </a:rPr>
              <a:t>Arid</a:t>
            </a:r>
            <a:r>
              <a:rPr dirty="0" sz="2050" spc="-130" b="1">
                <a:solidFill>
                  <a:srgbClr val="FEF2C7"/>
                </a:solidFill>
                <a:latin typeface="Arial"/>
                <a:cs typeface="Arial"/>
              </a:rPr>
              <a:t> </a:t>
            </a:r>
            <a:r>
              <a:rPr dirty="0" sz="2050" spc="-125" b="1">
                <a:solidFill>
                  <a:srgbClr val="FEF2C7"/>
                </a:solidFill>
                <a:latin typeface="Arial"/>
                <a:cs typeface="Arial"/>
              </a:rPr>
              <a:t>Landscapes</a:t>
            </a:r>
            <a:endParaRPr sz="2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dirty="0" sz="1150" spc="-55">
                <a:solidFill>
                  <a:srgbClr val="FDE68A"/>
                </a:solidFill>
                <a:latin typeface="Roboto"/>
                <a:cs typeface="Roboto"/>
              </a:rPr>
              <a:t>Harsh,</a:t>
            </a:r>
            <a:r>
              <a:rPr dirty="0" sz="1150" spc="-15">
                <a:solidFill>
                  <a:srgbClr val="FDE68A"/>
                </a:solidFill>
                <a:latin typeface="Roboto"/>
                <a:cs typeface="Roboto"/>
              </a:rPr>
              <a:t> </a:t>
            </a:r>
            <a:r>
              <a:rPr dirty="0" sz="1150" spc="-45">
                <a:solidFill>
                  <a:srgbClr val="FDE68A"/>
                </a:solidFill>
                <a:latin typeface="Roboto"/>
                <a:cs typeface="Roboto"/>
              </a:rPr>
              <a:t>dry</a:t>
            </a:r>
            <a:r>
              <a:rPr dirty="0" sz="1150" spc="-10">
                <a:solidFill>
                  <a:srgbClr val="FDE68A"/>
                </a:solidFill>
                <a:latin typeface="Roboto"/>
                <a:cs typeface="Roboto"/>
              </a:rPr>
              <a:t> </a:t>
            </a:r>
            <a:r>
              <a:rPr dirty="0" sz="1150" spc="-55">
                <a:solidFill>
                  <a:srgbClr val="FDE68A"/>
                </a:solidFill>
                <a:latin typeface="Roboto"/>
                <a:cs typeface="Roboto"/>
              </a:rPr>
              <a:t>environments</a:t>
            </a:r>
            <a:r>
              <a:rPr dirty="0" sz="1150" spc="-15">
                <a:solidFill>
                  <a:srgbClr val="FDE68A"/>
                </a:solidFill>
                <a:latin typeface="Roboto"/>
                <a:cs typeface="Roboto"/>
              </a:rPr>
              <a:t> </a:t>
            </a:r>
            <a:r>
              <a:rPr dirty="0" sz="1150" spc="-60">
                <a:solidFill>
                  <a:srgbClr val="FDE68A"/>
                </a:solidFill>
                <a:latin typeface="Roboto"/>
                <a:cs typeface="Roboto"/>
              </a:rPr>
              <a:t>where</a:t>
            </a:r>
            <a:r>
              <a:rPr dirty="0" sz="1150" spc="-10">
                <a:solidFill>
                  <a:srgbClr val="FDE68A"/>
                </a:solidFill>
                <a:latin typeface="Roboto"/>
                <a:cs typeface="Roboto"/>
              </a:rPr>
              <a:t> </a:t>
            </a:r>
            <a:r>
              <a:rPr dirty="0" sz="1150" spc="-40">
                <a:solidFill>
                  <a:srgbClr val="FDE68A"/>
                </a:solidFill>
                <a:latin typeface="Roboto"/>
                <a:cs typeface="Roboto"/>
              </a:rPr>
              <a:t>wildlife</a:t>
            </a:r>
            <a:r>
              <a:rPr dirty="0" sz="1150" spc="-10">
                <a:solidFill>
                  <a:srgbClr val="FDE68A"/>
                </a:solidFill>
                <a:latin typeface="Roboto"/>
                <a:cs typeface="Roboto"/>
              </a:rPr>
              <a:t> </a:t>
            </a:r>
            <a:r>
              <a:rPr dirty="0" sz="1150" spc="-60">
                <a:solidFill>
                  <a:srgbClr val="FDE68A"/>
                </a:solidFill>
                <a:latin typeface="Roboto"/>
                <a:cs typeface="Roboto"/>
              </a:rPr>
              <a:t>has</a:t>
            </a:r>
            <a:r>
              <a:rPr dirty="0" sz="1150" spc="-15">
                <a:solidFill>
                  <a:srgbClr val="FDE68A"/>
                </a:solidFill>
                <a:latin typeface="Roboto"/>
                <a:cs typeface="Roboto"/>
              </a:rPr>
              <a:t> </a:t>
            </a:r>
            <a:r>
              <a:rPr dirty="0" sz="1150" spc="-55">
                <a:solidFill>
                  <a:srgbClr val="FDE68A"/>
                </a:solidFill>
                <a:latin typeface="Roboto"/>
                <a:cs typeface="Roboto"/>
              </a:rPr>
              <a:t>adapted</a:t>
            </a:r>
            <a:r>
              <a:rPr dirty="0" sz="1150" spc="-10">
                <a:solidFill>
                  <a:srgbClr val="FDE68A"/>
                </a:solidFill>
                <a:latin typeface="Roboto"/>
                <a:cs typeface="Roboto"/>
              </a:rPr>
              <a:t> </a:t>
            </a:r>
            <a:r>
              <a:rPr dirty="0" sz="1150" spc="-60">
                <a:solidFill>
                  <a:srgbClr val="FDE68A"/>
                </a:solidFill>
                <a:latin typeface="Roboto"/>
                <a:cs typeface="Roboto"/>
              </a:rPr>
              <a:t>to</a:t>
            </a:r>
            <a:r>
              <a:rPr dirty="0" sz="1150" spc="-15">
                <a:solidFill>
                  <a:srgbClr val="FDE68A"/>
                </a:solidFill>
                <a:latin typeface="Roboto"/>
                <a:cs typeface="Roboto"/>
              </a:rPr>
              <a:t> </a:t>
            </a:r>
            <a:r>
              <a:rPr dirty="0" sz="1150" spc="-60">
                <a:solidFill>
                  <a:srgbClr val="FDE68A"/>
                </a:solidFill>
                <a:latin typeface="Roboto"/>
                <a:cs typeface="Roboto"/>
              </a:rPr>
              <a:t>extreme</a:t>
            </a:r>
            <a:r>
              <a:rPr dirty="0" sz="1150" spc="-10">
                <a:solidFill>
                  <a:srgbClr val="FDE68A"/>
                </a:solidFill>
                <a:latin typeface="Roboto"/>
                <a:cs typeface="Roboto"/>
              </a:rPr>
              <a:t> </a:t>
            </a:r>
            <a:r>
              <a:rPr dirty="0" sz="1150" spc="-40">
                <a:solidFill>
                  <a:srgbClr val="FDE68A"/>
                </a:solidFill>
                <a:latin typeface="Roboto"/>
                <a:cs typeface="Roboto"/>
              </a:rPr>
              <a:t>conditions</a:t>
            </a:r>
            <a:endParaRPr sz="1150">
              <a:latin typeface="Roboto"/>
              <a:cs typeface="Roboto"/>
            </a:endParaRPr>
          </a:p>
        </p:txBody>
      </p:sp>
      <p:grpSp>
        <p:nvGrpSpPr>
          <p:cNvPr id="57" name="object 57" descr=""/>
          <p:cNvGrpSpPr/>
          <p:nvPr/>
        </p:nvGrpSpPr>
        <p:grpSpPr>
          <a:xfrm>
            <a:off x="6456100" y="8523954"/>
            <a:ext cx="3183255" cy="448945"/>
            <a:chOff x="6456100" y="8523954"/>
            <a:chExt cx="3183255" cy="448945"/>
          </a:xfrm>
        </p:grpSpPr>
        <p:pic>
          <p:nvPicPr>
            <p:cNvPr id="58" name="object 58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456100" y="8523954"/>
              <a:ext cx="137074" cy="116411"/>
            </a:xfrm>
            <a:prstGeom prst="rect">
              <a:avLst/>
            </a:prstGeom>
          </p:spPr>
        </p:pic>
        <p:sp>
          <p:nvSpPr>
            <p:cNvPr id="59" name="object 59" descr=""/>
            <p:cNvSpPr/>
            <p:nvPr/>
          </p:nvSpPr>
          <p:spPr>
            <a:xfrm>
              <a:off x="6476987" y="8772525"/>
              <a:ext cx="3162300" cy="200025"/>
            </a:xfrm>
            <a:custGeom>
              <a:avLst/>
              <a:gdLst/>
              <a:ahLst/>
              <a:cxnLst/>
              <a:rect l="l" t="t" r="r" b="b"/>
              <a:pathLst>
                <a:path w="3162300" h="200025">
                  <a:moveTo>
                    <a:pt x="971550" y="93446"/>
                  </a:moveTo>
                  <a:lnTo>
                    <a:pt x="961428" y="55676"/>
                  </a:lnTo>
                  <a:lnTo>
                    <a:pt x="937615" y="24650"/>
                  </a:lnTo>
                  <a:lnTo>
                    <a:pt x="903744" y="5105"/>
                  </a:lnTo>
                  <a:lnTo>
                    <a:pt x="878116" y="0"/>
                  </a:lnTo>
                  <a:lnTo>
                    <a:pt x="93446" y="0"/>
                  </a:lnTo>
                  <a:lnTo>
                    <a:pt x="55676" y="10134"/>
                  </a:lnTo>
                  <a:lnTo>
                    <a:pt x="24650" y="33947"/>
                  </a:lnTo>
                  <a:lnTo>
                    <a:pt x="5105" y="67818"/>
                  </a:lnTo>
                  <a:lnTo>
                    <a:pt x="0" y="93446"/>
                  </a:lnTo>
                  <a:lnTo>
                    <a:pt x="12" y="100012"/>
                  </a:lnTo>
                  <a:lnTo>
                    <a:pt x="0" y="106578"/>
                  </a:lnTo>
                  <a:lnTo>
                    <a:pt x="10134" y="144360"/>
                  </a:lnTo>
                  <a:lnTo>
                    <a:pt x="33947" y="175387"/>
                  </a:lnTo>
                  <a:lnTo>
                    <a:pt x="67818" y="194932"/>
                  </a:lnTo>
                  <a:lnTo>
                    <a:pt x="93446" y="200025"/>
                  </a:lnTo>
                  <a:lnTo>
                    <a:pt x="878116" y="200025"/>
                  </a:lnTo>
                  <a:lnTo>
                    <a:pt x="915885" y="189903"/>
                  </a:lnTo>
                  <a:lnTo>
                    <a:pt x="946912" y="166090"/>
                  </a:lnTo>
                  <a:lnTo>
                    <a:pt x="966457" y="132219"/>
                  </a:lnTo>
                  <a:lnTo>
                    <a:pt x="971550" y="106578"/>
                  </a:lnTo>
                  <a:lnTo>
                    <a:pt x="971550" y="93446"/>
                  </a:lnTo>
                  <a:close/>
                </a:path>
                <a:path w="3162300" h="200025">
                  <a:moveTo>
                    <a:pt x="1381125" y="93446"/>
                  </a:moveTo>
                  <a:lnTo>
                    <a:pt x="1371003" y="55676"/>
                  </a:lnTo>
                  <a:lnTo>
                    <a:pt x="1347190" y="24650"/>
                  </a:lnTo>
                  <a:lnTo>
                    <a:pt x="1313319" y="5105"/>
                  </a:lnTo>
                  <a:lnTo>
                    <a:pt x="1287691" y="0"/>
                  </a:lnTo>
                  <a:lnTo>
                    <a:pt x="1103096" y="0"/>
                  </a:lnTo>
                  <a:lnTo>
                    <a:pt x="1065326" y="10134"/>
                  </a:lnTo>
                  <a:lnTo>
                    <a:pt x="1034300" y="33947"/>
                  </a:lnTo>
                  <a:lnTo>
                    <a:pt x="1014755" y="67818"/>
                  </a:lnTo>
                  <a:lnTo>
                    <a:pt x="1009650" y="93446"/>
                  </a:lnTo>
                  <a:lnTo>
                    <a:pt x="1009650" y="100012"/>
                  </a:lnTo>
                  <a:lnTo>
                    <a:pt x="1009650" y="106578"/>
                  </a:lnTo>
                  <a:lnTo>
                    <a:pt x="1019784" y="144360"/>
                  </a:lnTo>
                  <a:lnTo>
                    <a:pt x="1043597" y="175387"/>
                  </a:lnTo>
                  <a:lnTo>
                    <a:pt x="1077468" y="194932"/>
                  </a:lnTo>
                  <a:lnTo>
                    <a:pt x="1103096" y="200025"/>
                  </a:lnTo>
                  <a:lnTo>
                    <a:pt x="1287691" y="200025"/>
                  </a:lnTo>
                  <a:lnTo>
                    <a:pt x="1325460" y="189903"/>
                  </a:lnTo>
                  <a:lnTo>
                    <a:pt x="1356487" y="166090"/>
                  </a:lnTo>
                  <a:lnTo>
                    <a:pt x="1376032" y="132219"/>
                  </a:lnTo>
                  <a:lnTo>
                    <a:pt x="1381125" y="106578"/>
                  </a:lnTo>
                  <a:lnTo>
                    <a:pt x="1381125" y="93446"/>
                  </a:lnTo>
                  <a:close/>
                </a:path>
                <a:path w="3162300" h="200025">
                  <a:moveTo>
                    <a:pt x="2114550" y="93446"/>
                  </a:moveTo>
                  <a:lnTo>
                    <a:pt x="2104428" y="55676"/>
                  </a:lnTo>
                  <a:lnTo>
                    <a:pt x="2080615" y="24650"/>
                  </a:lnTo>
                  <a:lnTo>
                    <a:pt x="2046744" y="5105"/>
                  </a:lnTo>
                  <a:lnTo>
                    <a:pt x="2021116" y="0"/>
                  </a:lnTo>
                  <a:lnTo>
                    <a:pt x="1512671" y="0"/>
                  </a:lnTo>
                  <a:lnTo>
                    <a:pt x="1474901" y="10134"/>
                  </a:lnTo>
                  <a:lnTo>
                    <a:pt x="1443875" y="33947"/>
                  </a:lnTo>
                  <a:lnTo>
                    <a:pt x="1424330" y="67818"/>
                  </a:lnTo>
                  <a:lnTo>
                    <a:pt x="1419225" y="93446"/>
                  </a:lnTo>
                  <a:lnTo>
                    <a:pt x="1419225" y="100012"/>
                  </a:lnTo>
                  <a:lnTo>
                    <a:pt x="1419225" y="106578"/>
                  </a:lnTo>
                  <a:lnTo>
                    <a:pt x="1429359" y="144360"/>
                  </a:lnTo>
                  <a:lnTo>
                    <a:pt x="1453172" y="175387"/>
                  </a:lnTo>
                  <a:lnTo>
                    <a:pt x="1487043" y="194932"/>
                  </a:lnTo>
                  <a:lnTo>
                    <a:pt x="1512671" y="200025"/>
                  </a:lnTo>
                  <a:lnTo>
                    <a:pt x="2021116" y="200025"/>
                  </a:lnTo>
                  <a:lnTo>
                    <a:pt x="2058885" y="189903"/>
                  </a:lnTo>
                  <a:lnTo>
                    <a:pt x="2089912" y="166090"/>
                  </a:lnTo>
                  <a:lnTo>
                    <a:pt x="2109457" y="132219"/>
                  </a:lnTo>
                  <a:lnTo>
                    <a:pt x="2114550" y="106578"/>
                  </a:lnTo>
                  <a:lnTo>
                    <a:pt x="2114550" y="93446"/>
                  </a:lnTo>
                  <a:close/>
                </a:path>
                <a:path w="3162300" h="200025">
                  <a:moveTo>
                    <a:pt x="2609850" y="93446"/>
                  </a:moveTo>
                  <a:lnTo>
                    <a:pt x="2599728" y="55676"/>
                  </a:lnTo>
                  <a:lnTo>
                    <a:pt x="2575915" y="24650"/>
                  </a:lnTo>
                  <a:lnTo>
                    <a:pt x="2542044" y="5105"/>
                  </a:lnTo>
                  <a:lnTo>
                    <a:pt x="2516416" y="0"/>
                  </a:lnTo>
                  <a:lnTo>
                    <a:pt x="2246096" y="0"/>
                  </a:lnTo>
                  <a:lnTo>
                    <a:pt x="2208326" y="10134"/>
                  </a:lnTo>
                  <a:lnTo>
                    <a:pt x="2177300" y="33947"/>
                  </a:lnTo>
                  <a:lnTo>
                    <a:pt x="2157755" y="67818"/>
                  </a:lnTo>
                  <a:lnTo>
                    <a:pt x="2152650" y="93446"/>
                  </a:lnTo>
                  <a:lnTo>
                    <a:pt x="2152650" y="100012"/>
                  </a:lnTo>
                  <a:lnTo>
                    <a:pt x="2152650" y="106578"/>
                  </a:lnTo>
                  <a:lnTo>
                    <a:pt x="2162784" y="144360"/>
                  </a:lnTo>
                  <a:lnTo>
                    <a:pt x="2186597" y="175387"/>
                  </a:lnTo>
                  <a:lnTo>
                    <a:pt x="2220468" y="194932"/>
                  </a:lnTo>
                  <a:lnTo>
                    <a:pt x="2246096" y="200025"/>
                  </a:lnTo>
                  <a:lnTo>
                    <a:pt x="2516416" y="200025"/>
                  </a:lnTo>
                  <a:lnTo>
                    <a:pt x="2554186" y="189903"/>
                  </a:lnTo>
                  <a:lnTo>
                    <a:pt x="2585212" y="166090"/>
                  </a:lnTo>
                  <a:lnTo>
                    <a:pt x="2604757" y="132219"/>
                  </a:lnTo>
                  <a:lnTo>
                    <a:pt x="2609850" y="106578"/>
                  </a:lnTo>
                  <a:lnTo>
                    <a:pt x="2609850" y="93446"/>
                  </a:lnTo>
                  <a:close/>
                </a:path>
                <a:path w="3162300" h="200025">
                  <a:moveTo>
                    <a:pt x="3162300" y="93446"/>
                  </a:moveTo>
                  <a:lnTo>
                    <a:pt x="3152178" y="55676"/>
                  </a:lnTo>
                  <a:lnTo>
                    <a:pt x="3128365" y="24650"/>
                  </a:lnTo>
                  <a:lnTo>
                    <a:pt x="3094494" y="5105"/>
                  </a:lnTo>
                  <a:lnTo>
                    <a:pt x="3068866" y="0"/>
                  </a:lnTo>
                  <a:lnTo>
                    <a:pt x="2741396" y="0"/>
                  </a:lnTo>
                  <a:lnTo>
                    <a:pt x="2703626" y="10134"/>
                  </a:lnTo>
                  <a:lnTo>
                    <a:pt x="2672600" y="33947"/>
                  </a:lnTo>
                  <a:lnTo>
                    <a:pt x="2653055" y="67818"/>
                  </a:lnTo>
                  <a:lnTo>
                    <a:pt x="2647950" y="93446"/>
                  </a:lnTo>
                  <a:lnTo>
                    <a:pt x="2647950" y="100012"/>
                  </a:lnTo>
                  <a:lnTo>
                    <a:pt x="2647950" y="106578"/>
                  </a:lnTo>
                  <a:lnTo>
                    <a:pt x="2658084" y="144360"/>
                  </a:lnTo>
                  <a:lnTo>
                    <a:pt x="2681897" y="175387"/>
                  </a:lnTo>
                  <a:lnTo>
                    <a:pt x="2715768" y="194932"/>
                  </a:lnTo>
                  <a:lnTo>
                    <a:pt x="2741396" y="200025"/>
                  </a:lnTo>
                  <a:lnTo>
                    <a:pt x="3068866" y="200025"/>
                  </a:lnTo>
                  <a:lnTo>
                    <a:pt x="3106636" y="189903"/>
                  </a:lnTo>
                  <a:lnTo>
                    <a:pt x="3137662" y="166090"/>
                  </a:lnTo>
                  <a:lnTo>
                    <a:pt x="3157207" y="132219"/>
                  </a:lnTo>
                  <a:lnTo>
                    <a:pt x="3162300" y="106578"/>
                  </a:lnTo>
                  <a:lnTo>
                    <a:pt x="3162300" y="93446"/>
                  </a:lnTo>
                  <a:close/>
                </a:path>
              </a:pathLst>
            </a:custGeom>
            <a:solidFill>
              <a:srgbClr val="D9A520">
                <a:alpha val="79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0" name="object 60" descr=""/>
          <p:cNvSpPr txBox="1"/>
          <p:nvPr/>
        </p:nvSpPr>
        <p:spPr>
          <a:xfrm>
            <a:off x="6649842" y="8468597"/>
            <a:ext cx="805815" cy="2038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150" spc="-70" b="1">
                <a:solidFill>
                  <a:srgbClr val="FBD34D"/>
                </a:solidFill>
                <a:latin typeface="Roboto"/>
                <a:cs typeface="Roboto"/>
              </a:rPr>
              <a:t>Key</a:t>
            </a:r>
            <a:r>
              <a:rPr dirty="0" sz="1150" spc="-15" b="1">
                <a:solidFill>
                  <a:srgbClr val="FBD34D"/>
                </a:solidFill>
                <a:latin typeface="Roboto"/>
                <a:cs typeface="Roboto"/>
              </a:rPr>
              <a:t> </a:t>
            </a:r>
            <a:r>
              <a:rPr dirty="0" sz="1150" spc="-50" b="1">
                <a:solidFill>
                  <a:srgbClr val="FBD34D"/>
                </a:solidFill>
                <a:latin typeface="Roboto"/>
                <a:cs typeface="Roboto"/>
              </a:rPr>
              <a:t>Animals:</a:t>
            </a:r>
            <a:endParaRPr sz="1150">
              <a:latin typeface="Roboto"/>
              <a:cs typeface="Roboto"/>
            </a:endParaRPr>
          </a:p>
        </p:txBody>
      </p:sp>
      <p:sp>
        <p:nvSpPr>
          <p:cNvPr id="61" name="object 61" descr=""/>
          <p:cNvSpPr txBox="1"/>
          <p:nvPr/>
        </p:nvSpPr>
        <p:spPr>
          <a:xfrm>
            <a:off x="9187557" y="8764927"/>
            <a:ext cx="385445" cy="168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0" spc="-35" b="1">
                <a:solidFill>
                  <a:srgbClr val="8B4512"/>
                </a:solidFill>
                <a:latin typeface="Roboto"/>
                <a:cs typeface="Roboto"/>
              </a:rPr>
              <a:t>Camels</a:t>
            </a:r>
            <a:endParaRPr sz="900">
              <a:latin typeface="Roboto"/>
              <a:cs typeface="Roboto"/>
            </a:endParaRPr>
          </a:p>
        </p:txBody>
      </p:sp>
      <p:sp>
        <p:nvSpPr>
          <p:cNvPr id="62" name="object 62" descr=""/>
          <p:cNvSpPr/>
          <p:nvPr/>
        </p:nvSpPr>
        <p:spPr>
          <a:xfrm>
            <a:off x="9677399" y="8772524"/>
            <a:ext cx="600075" cy="200025"/>
          </a:xfrm>
          <a:custGeom>
            <a:avLst/>
            <a:gdLst/>
            <a:ahLst/>
            <a:cxnLst/>
            <a:rect l="l" t="t" r="r" b="b"/>
            <a:pathLst>
              <a:path w="600075" h="200025">
                <a:moveTo>
                  <a:pt x="506629" y="200024"/>
                </a:moveTo>
                <a:lnTo>
                  <a:pt x="93445" y="200024"/>
                </a:lnTo>
                <a:lnTo>
                  <a:pt x="86941" y="199384"/>
                </a:lnTo>
                <a:lnTo>
                  <a:pt x="49908" y="186817"/>
                </a:lnTo>
                <a:lnTo>
                  <a:pt x="20503" y="161036"/>
                </a:lnTo>
                <a:lnTo>
                  <a:pt x="3202" y="125964"/>
                </a:lnTo>
                <a:lnTo>
                  <a:pt x="0" y="106579"/>
                </a:lnTo>
                <a:lnTo>
                  <a:pt x="0" y="100012"/>
                </a:lnTo>
                <a:lnTo>
                  <a:pt x="0" y="93445"/>
                </a:lnTo>
                <a:lnTo>
                  <a:pt x="10126" y="55672"/>
                </a:lnTo>
                <a:lnTo>
                  <a:pt x="33936" y="24649"/>
                </a:lnTo>
                <a:lnTo>
                  <a:pt x="67805" y="5099"/>
                </a:lnTo>
                <a:lnTo>
                  <a:pt x="93445" y="0"/>
                </a:lnTo>
                <a:lnTo>
                  <a:pt x="506629" y="0"/>
                </a:lnTo>
                <a:lnTo>
                  <a:pt x="544402" y="10125"/>
                </a:lnTo>
                <a:lnTo>
                  <a:pt x="575425" y="33936"/>
                </a:lnTo>
                <a:lnTo>
                  <a:pt x="594974" y="67806"/>
                </a:lnTo>
                <a:lnTo>
                  <a:pt x="600074" y="93445"/>
                </a:lnTo>
                <a:lnTo>
                  <a:pt x="600074" y="106579"/>
                </a:lnTo>
                <a:lnTo>
                  <a:pt x="589948" y="144352"/>
                </a:lnTo>
                <a:lnTo>
                  <a:pt x="566138" y="175375"/>
                </a:lnTo>
                <a:lnTo>
                  <a:pt x="532268" y="194924"/>
                </a:lnTo>
                <a:lnTo>
                  <a:pt x="513133" y="199384"/>
                </a:lnTo>
                <a:lnTo>
                  <a:pt x="506629" y="200024"/>
                </a:lnTo>
                <a:close/>
              </a:path>
            </a:pathLst>
          </a:custGeom>
          <a:solidFill>
            <a:srgbClr val="D9A520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 descr=""/>
          <p:cNvSpPr txBox="1"/>
          <p:nvPr/>
        </p:nvSpPr>
        <p:spPr>
          <a:xfrm>
            <a:off x="9737625" y="8764927"/>
            <a:ext cx="478155" cy="168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0" spc="-30" b="1">
                <a:solidFill>
                  <a:srgbClr val="8B4512"/>
                </a:solidFill>
                <a:latin typeface="Roboto"/>
                <a:cs typeface="Roboto"/>
              </a:rPr>
              <a:t>Meerkats</a:t>
            </a:r>
            <a:endParaRPr sz="900">
              <a:latin typeface="Roboto"/>
              <a:cs typeface="Roboto"/>
            </a:endParaRPr>
          </a:p>
        </p:txBody>
      </p:sp>
      <p:pic>
        <p:nvPicPr>
          <p:cNvPr id="64" name="object 64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461522" y="9124950"/>
            <a:ext cx="64293" cy="114300"/>
          </a:xfrm>
          <a:prstGeom prst="rect">
            <a:avLst/>
          </a:prstGeom>
        </p:spPr>
      </p:pic>
      <p:sp>
        <p:nvSpPr>
          <p:cNvPr id="65" name="object 65" descr=""/>
          <p:cNvSpPr txBox="1"/>
          <p:nvPr/>
        </p:nvSpPr>
        <p:spPr>
          <a:xfrm>
            <a:off x="6540500" y="8764927"/>
            <a:ext cx="2486025" cy="49403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019175" algn="l"/>
                <a:tab pos="1430655" algn="l"/>
                <a:tab pos="2165985" algn="l"/>
              </a:tabLst>
            </a:pPr>
            <a:r>
              <a:rPr dirty="0" sz="900" spc="-35" b="1">
                <a:solidFill>
                  <a:srgbClr val="8B4512"/>
                </a:solidFill>
                <a:latin typeface="Roboto"/>
                <a:cs typeface="Roboto"/>
              </a:rPr>
              <a:t>Desert</a:t>
            </a:r>
            <a:r>
              <a:rPr dirty="0" sz="900" spc="-20" b="1">
                <a:solidFill>
                  <a:srgbClr val="8B4512"/>
                </a:solidFill>
                <a:latin typeface="Roboto"/>
                <a:cs typeface="Roboto"/>
              </a:rPr>
              <a:t> </a:t>
            </a:r>
            <a:r>
              <a:rPr dirty="0" sz="900" spc="-10" b="1">
                <a:solidFill>
                  <a:srgbClr val="8B4512"/>
                </a:solidFill>
                <a:latin typeface="Roboto"/>
                <a:cs typeface="Roboto"/>
              </a:rPr>
              <a:t>Elephants</a:t>
            </a:r>
            <a:r>
              <a:rPr dirty="0" sz="900" b="1">
                <a:solidFill>
                  <a:srgbClr val="8B4512"/>
                </a:solidFill>
                <a:latin typeface="Roboto"/>
                <a:cs typeface="Roboto"/>
              </a:rPr>
              <a:t>	</a:t>
            </a:r>
            <a:r>
              <a:rPr dirty="0" sz="900" spc="-20" b="1">
                <a:solidFill>
                  <a:srgbClr val="8B4512"/>
                </a:solidFill>
                <a:latin typeface="Roboto"/>
                <a:cs typeface="Roboto"/>
              </a:rPr>
              <a:t>Oryx</a:t>
            </a:r>
            <a:r>
              <a:rPr dirty="0" sz="900" b="1">
                <a:solidFill>
                  <a:srgbClr val="8B4512"/>
                </a:solidFill>
                <a:latin typeface="Roboto"/>
                <a:cs typeface="Roboto"/>
              </a:rPr>
              <a:t>	</a:t>
            </a:r>
            <a:r>
              <a:rPr dirty="0" sz="900" spc="-50" b="1">
                <a:solidFill>
                  <a:srgbClr val="8B4512"/>
                </a:solidFill>
                <a:latin typeface="Roboto"/>
                <a:cs typeface="Roboto"/>
              </a:rPr>
              <a:t>Fennec</a:t>
            </a:r>
            <a:r>
              <a:rPr dirty="0" sz="900" spc="35" b="1">
                <a:solidFill>
                  <a:srgbClr val="8B4512"/>
                </a:solidFill>
                <a:latin typeface="Roboto"/>
                <a:cs typeface="Roboto"/>
              </a:rPr>
              <a:t> </a:t>
            </a:r>
            <a:r>
              <a:rPr dirty="0" sz="900" spc="-25" b="1">
                <a:solidFill>
                  <a:srgbClr val="8B4512"/>
                </a:solidFill>
                <a:latin typeface="Roboto"/>
                <a:cs typeface="Roboto"/>
              </a:rPr>
              <a:t>Fox</a:t>
            </a:r>
            <a:r>
              <a:rPr dirty="0" sz="900" b="1">
                <a:solidFill>
                  <a:srgbClr val="8B4512"/>
                </a:solidFill>
                <a:latin typeface="Roboto"/>
                <a:cs typeface="Roboto"/>
              </a:rPr>
              <a:t>	</a:t>
            </a:r>
            <a:r>
              <a:rPr dirty="0" sz="900" spc="-30" b="1">
                <a:solidFill>
                  <a:srgbClr val="8B4512"/>
                </a:solidFill>
                <a:latin typeface="Roboto"/>
                <a:cs typeface="Roboto"/>
              </a:rPr>
              <a:t>Addax</a:t>
            </a:r>
            <a:endParaRPr sz="9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405"/>
              </a:spcBef>
            </a:pPr>
            <a:endParaRPr sz="800">
              <a:latin typeface="Roboto"/>
              <a:cs typeface="Roboto"/>
            </a:endParaRPr>
          </a:p>
          <a:p>
            <a:pPr marL="64769">
              <a:lnSpc>
                <a:spcPct val="100000"/>
              </a:lnSpc>
              <a:spcBef>
                <a:spcPts val="5"/>
              </a:spcBef>
            </a:pPr>
            <a:r>
              <a:rPr dirty="0" sz="1000" spc="-50">
                <a:solidFill>
                  <a:srgbClr val="FDE68A"/>
                </a:solidFill>
                <a:latin typeface="Roboto"/>
                <a:cs typeface="Roboto"/>
              </a:rPr>
              <a:t>Climate:</a:t>
            </a:r>
            <a:r>
              <a:rPr dirty="0" sz="1000" spc="5">
                <a:solidFill>
                  <a:srgbClr val="FDE68A"/>
                </a:solidFill>
                <a:latin typeface="Roboto"/>
                <a:cs typeface="Roboto"/>
              </a:rPr>
              <a:t> </a:t>
            </a:r>
            <a:r>
              <a:rPr dirty="0" sz="1000" spc="-60">
                <a:solidFill>
                  <a:srgbClr val="FDE68A"/>
                </a:solidFill>
                <a:latin typeface="Roboto"/>
                <a:cs typeface="Roboto"/>
              </a:rPr>
              <a:t>Extreme</a:t>
            </a:r>
            <a:r>
              <a:rPr dirty="0" sz="1000" spc="10">
                <a:solidFill>
                  <a:srgbClr val="FDE68A"/>
                </a:solidFill>
                <a:latin typeface="Roboto"/>
                <a:cs typeface="Roboto"/>
              </a:rPr>
              <a:t> </a:t>
            </a:r>
            <a:r>
              <a:rPr dirty="0" sz="1000" spc="-55">
                <a:solidFill>
                  <a:srgbClr val="FDE68A"/>
                </a:solidFill>
                <a:latin typeface="Roboto"/>
                <a:cs typeface="Roboto"/>
              </a:rPr>
              <a:t>temperatures,</a:t>
            </a:r>
            <a:r>
              <a:rPr dirty="0" sz="1000" spc="5">
                <a:solidFill>
                  <a:srgbClr val="FDE68A"/>
                </a:solidFill>
                <a:latin typeface="Roboto"/>
                <a:cs typeface="Roboto"/>
              </a:rPr>
              <a:t> </a:t>
            </a:r>
            <a:r>
              <a:rPr dirty="0" sz="1000" spc="-50">
                <a:solidFill>
                  <a:srgbClr val="FDE68A"/>
                </a:solidFill>
                <a:latin typeface="Roboto"/>
                <a:cs typeface="Roboto"/>
              </a:rPr>
              <a:t>minimal</a:t>
            </a:r>
            <a:r>
              <a:rPr dirty="0" sz="1000" spc="10">
                <a:solidFill>
                  <a:srgbClr val="FDE68A"/>
                </a:solidFill>
                <a:latin typeface="Roboto"/>
                <a:cs typeface="Roboto"/>
              </a:rPr>
              <a:t> </a:t>
            </a:r>
            <a:r>
              <a:rPr dirty="0" sz="1000" spc="-30">
                <a:solidFill>
                  <a:srgbClr val="FDE68A"/>
                </a:solidFill>
                <a:latin typeface="Roboto"/>
                <a:cs typeface="Roboto"/>
              </a:rPr>
              <a:t>rainfall</a:t>
            </a:r>
            <a:endParaRPr sz="1000">
              <a:latin typeface="Roboto"/>
              <a:cs typeface="Roboto"/>
            </a:endParaRPr>
          </a:p>
        </p:txBody>
      </p:sp>
      <p:grpSp>
        <p:nvGrpSpPr>
          <p:cNvPr id="66" name="object 66" descr=""/>
          <p:cNvGrpSpPr/>
          <p:nvPr/>
        </p:nvGrpSpPr>
        <p:grpSpPr>
          <a:xfrm>
            <a:off x="6267449" y="5791200"/>
            <a:ext cx="5295900" cy="1714500"/>
            <a:chOff x="6267449" y="5791200"/>
            <a:chExt cx="5295900" cy="1714500"/>
          </a:xfrm>
        </p:grpSpPr>
        <p:pic>
          <p:nvPicPr>
            <p:cNvPr id="67" name="object 67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267449" y="5791200"/>
              <a:ext cx="5295899" cy="1714499"/>
            </a:xfrm>
            <a:prstGeom prst="rect">
              <a:avLst/>
            </a:prstGeom>
          </p:spPr>
        </p:pic>
        <p:pic>
          <p:nvPicPr>
            <p:cNvPr id="68" name="object 68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495826" y="5971940"/>
              <a:ext cx="133807" cy="133818"/>
            </a:xfrm>
            <a:prstGeom prst="rect">
              <a:avLst/>
            </a:prstGeom>
          </p:spPr>
        </p:pic>
      </p:grpSp>
      <p:sp>
        <p:nvSpPr>
          <p:cNvPr id="69" name="object 69" descr=""/>
          <p:cNvSpPr txBox="1"/>
          <p:nvPr/>
        </p:nvSpPr>
        <p:spPr>
          <a:xfrm>
            <a:off x="6687942" y="5929915"/>
            <a:ext cx="589915" cy="1981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100" spc="-35" b="1">
                <a:solidFill>
                  <a:srgbClr val="FFFFFF"/>
                </a:solidFill>
                <a:latin typeface="Roboto"/>
                <a:cs typeface="Roboto"/>
              </a:rPr>
              <a:t>DESERTS</a:t>
            </a:r>
            <a:endParaRPr sz="1100">
              <a:latin typeface="Roboto"/>
              <a:cs typeface="Roboto"/>
            </a:endParaRPr>
          </a:p>
        </p:txBody>
      </p:sp>
      <p:grpSp>
        <p:nvGrpSpPr>
          <p:cNvPr id="70" name="object 70" descr=""/>
          <p:cNvGrpSpPr/>
          <p:nvPr/>
        </p:nvGrpSpPr>
        <p:grpSpPr>
          <a:xfrm>
            <a:off x="1219199" y="9772649"/>
            <a:ext cx="9753600" cy="609600"/>
            <a:chOff x="1219199" y="9772649"/>
            <a:chExt cx="9753600" cy="609600"/>
          </a:xfrm>
        </p:grpSpPr>
        <p:sp>
          <p:nvSpPr>
            <p:cNvPr id="71" name="object 71" descr=""/>
            <p:cNvSpPr/>
            <p:nvPr/>
          </p:nvSpPr>
          <p:spPr>
            <a:xfrm>
              <a:off x="1219199" y="9772649"/>
              <a:ext cx="9753600" cy="609600"/>
            </a:xfrm>
            <a:custGeom>
              <a:avLst/>
              <a:gdLst/>
              <a:ahLst/>
              <a:cxnLst/>
              <a:rect l="l" t="t" r="r" b="b"/>
              <a:pathLst>
                <a:path w="9753600" h="609600">
                  <a:moveTo>
                    <a:pt x="9682402" y="609599"/>
                  </a:moveTo>
                  <a:lnTo>
                    <a:pt x="71196" y="609599"/>
                  </a:lnTo>
                  <a:lnTo>
                    <a:pt x="66241" y="609111"/>
                  </a:lnTo>
                  <a:lnTo>
                    <a:pt x="29705" y="593976"/>
                  </a:lnTo>
                  <a:lnTo>
                    <a:pt x="3885" y="557936"/>
                  </a:lnTo>
                  <a:lnTo>
                    <a:pt x="0" y="538403"/>
                  </a:lnTo>
                  <a:lnTo>
                    <a:pt x="0" y="533399"/>
                  </a:lnTo>
                  <a:lnTo>
                    <a:pt x="0" y="71196"/>
                  </a:lnTo>
                  <a:lnTo>
                    <a:pt x="15621" y="29703"/>
                  </a:lnTo>
                  <a:lnTo>
                    <a:pt x="51662" y="3884"/>
                  </a:lnTo>
                  <a:lnTo>
                    <a:pt x="71196" y="0"/>
                  </a:lnTo>
                  <a:lnTo>
                    <a:pt x="9682402" y="0"/>
                  </a:lnTo>
                  <a:lnTo>
                    <a:pt x="9723891" y="15621"/>
                  </a:lnTo>
                  <a:lnTo>
                    <a:pt x="9749712" y="51660"/>
                  </a:lnTo>
                  <a:lnTo>
                    <a:pt x="9753598" y="71196"/>
                  </a:lnTo>
                  <a:lnTo>
                    <a:pt x="9753598" y="538403"/>
                  </a:lnTo>
                  <a:lnTo>
                    <a:pt x="9737975" y="579892"/>
                  </a:lnTo>
                  <a:lnTo>
                    <a:pt x="9701935" y="605712"/>
                  </a:lnTo>
                  <a:lnTo>
                    <a:pt x="9687356" y="609111"/>
                  </a:lnTo>
                  <a:lnTo>
                    <a:pt x="9682402" y="609599"/>
                  </a:lnTo>
                  <a:close/>
                </a:path>
              </a:pathLst>
            </a:custGeom>
            <a:solidFill>
              <a:srgbClr val="000000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2" name="object 72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362199" y="9982199"/>
              <a:ext cx="190499" cy="190499"/>
            </a:xfrm>
            <a:prstGeom prst="rect">
              <a:avLst/>
            </a:prstGeom>
          </p:spPr>
        </p:pic>
      </p:grpSp>
      <p:sp>
        <p:nvSpPr>
          <p:cNvPr id="73" name="object 73" descr=""/>
          <p:cNvSpPr txBox="1"/>
          <p:nvPr/>
        </p:nvSpPr>
        <p:spPr>
          <a:xfrm>
            <a:off x="2617390" y="9964022"/>
            <a:ext cx="793750" cy="2038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150" spc="-65" b="1">
                <a:solidFill>
                  <a:srgbClr val="FEF2C7"/>
                </a:solidFill>
                <a:latin typeface="Roboto"/>
                <a:cs typeface="Roboto"/>
              </a:rPr>
              <a:t>54</a:t>
            </a:r>
            <a:r>
              <a:rPr dirty="0" sz="1150" spc="-20" b="1">
                <a:solidFill>
                  <a:srgbClr val="FEF2C7"/>
                </a:solidFill>
                <a:latin typeface="Roboto"/>
                <a:cs typeface="Roboto"/>
              </a:rPr>
              <a:t> </a:t>
            </a:r>
            <a:r>
              <a:rPr dirty="0" sz="1150" spc="-50" b="1">
                <a:solidFill>
                  <a:srgbClr val="FEF2C7"/>
                </a:solidFill>
                <a:latin typeface="Roboto"/>
                <a:cs typeface="Roboto"/>
              </a:rPr>
              <a:t>Countries</a:t>
            </a:r>
            <a:endParaRPr sz="1150">
              <a:latin typeface="Roboto"/>
              <a:cs typeface="Roboto"/>
            </a:endParaRPr>
          </a:p>
        </p:txBody>
      </p:sp>
      <p:grpSp>
        <p:nvGrpSpPr>
          <p:cNvPr id="74" name="object 74" descr=""/>
          <p:cNvGrpSpPr/>
          <p:nvPr/>
        </p:nvGrpSpPr>
        <p:grpSpPr>
          <a:xfrm>
            <a:off x="3629024" y="9925049"/>
            <a:ext cx="8372475" cy="514350"/>
            <a:chOff x="3629024" y="9925049"/>
            <a:chExt cx="8372475" cy="514350"/>
          </a:xfrm>
        </p:grpSpPr>
        <p:pic>
          <p:nvPicPr>
            <p:cNvPr id="75" name="object 75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867149" y="9993398"/>
              <a:ext cx="190499" cy="167394"/>
            </a:xfrm>
            <a:prstGeom prst="rect">
              <a:avLst/>
            </a:prstGeom>
          </p:spPr>
        </p:pic>
        <p:pic>
          <p:nvPicPr>
            <p:cNvPr id="76" name="object 76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082009" y="9982199"/>
              <a:ext cx="185439" cy="191355"/>
            </a:xfrm>
            <a:prstGeom prst="rect">
              <a:avLst/>
            </a:prstGeom>
          </p:spPr>
        </p:pic>
        <p:pic>
          <p:nvPicPr>
            <p:cNvPr id="77" name="object 77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000329" y="9994105"/>
              <a:ext cx="191839" cy="166687"/>
            </a:xfrm>
            <a:prstGeom prst="rect">
              <a:avLst/>
            </a:prstGeom>
          </p:spPr>
        </p:pic>
        <p:sp>
          <p:nvSpPr>
            <p:cNvPr id="78" name="object 78" descr=""/>
            <p:cNvSpPr/>
            <p:nvPr/>
          </p:nvSpPr>
          <p:spPr>
            <a:xfrm>
              <a:off x="3629012" y="9925049"/>
              <a:ext cx="4143375" cy="304800"/>
            </a:xfrm>
            <a:custGeom>
              <a:avLst/>
              <a:gdLst/>
              <a:ahLst/>
              <a:cxnLst/>
              <a:rect l="l" t="t" r="r" b="b"/>
              <a:pathLst>
                <a:path w="4143375" h="304800">
                  <a:moveTo>
                    <a:pt x="9525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9525" y="304800"/>
                  </a:lnTo>
                  <a:lnTo>
                    <a:pt x="9525" y="0"/>
                  </a:lnTo>
                  <a:close/>
                </a:path>
                <a:path w="4143375" h="304800">
                  <a:moveTo>
                    <a:pt x="2219325" y="0"/>
                  </a:moveTo>
                  <a:lnTo>
                    <a:pt x="2209800" y="0"/>
                  </a:lnTo>
                  <a:lnTo>
                    <a:pt x="2209800" y="304800"/>
                  </a:lnTo>
                  <a:lnTo>
                    <a:pt x="2219325" y="304800"/>
                  </a:lnTo>
                  <a:lnTo>
                    <a:pt x="2219325" y="0"/>
                  </a:lnTo>
                  <a:close/>
                </a:path>
                <a:path w="4143375" h="304800">
                  <a:moveTo>
                    <a:pt x="4143375" y="0"/>
                  </a:moveTo>
                  <a:lnTo>
                    <a:pt x="4133850" y="0"/>
                  </a:lnTo>
                  <a:lnTo>
                    <a:pt x="4133850" y="304800"/>
                  </a:lnTo>
                  <a:lnTo>
                    <a:pt x="4143375" y="304800"/>
                  </a:lnTo>
                  <a:lnTo>
                    <a:pt x="4143375" y="0"/>
                  </a:lnTo>
                  <a:close/>
                </a:path>
              </a:pathLst>
            </a:custGeom>
            <a:solidFill>
              <a:srgbClr val="FABE24">
                <a:alpha val="50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10410824" y="10115549"/>
              <a:ext cx="1590675" cy="323850"/>
            </a:xfrm>
            <a:custGeom>
              <a:avLst/>
              <a:gdLst/>
              <a:ahLst/>
              <a:cxnLst/>
              <a:rect l="l" t="t" r="r" b="b"/>
              <a:pathLst>
                <a:path w="1590675" h="323850">
                  <a:moveTo>
                    <a:pt x="1557627" y="323849"/>
                  </a:moveTo>
                  <a:lnTo>
                    <a:pt x="33047" y="323849"/>
                  </a:lnTo>
                  <a:lnTo>
                    <a:pt x="28187" y="322883"/>
                  </a:lnTo>
                  <a:lnTo>
                    <a:pt x="966" y="295662"/>
                  </a:lnTo>
                  <a:lnTo>
                    <a:pt x="0" y="290802"/>
                  </a:lnTo>
                  <a:lnTo>
                    <a:pt x="0" y="285749"/>
                  </a:lnTo>
                  <a:lnTo>
                    <a:pt x="0" y="33047"/>
                  </a:lnTo>
                  <a:lnTo>
                    <a:pt x="28187" y="966"/>
                  </a:lnTo>
                  <a:lnTo>
                    <a:pt x="33047" y="0"/>
                  </a:lnTo>
                  <a:lnTo>
                    <a:pt x="1557627" y="0"/>
                  </a:lnTo>
                  <a:lnTo>
                    <a:pt x="1589707" y="28187"/>
                  </a:lnTo>
                  <a:lnTo>
                    <a:pt x="1590674" y="33047"/>
                  </a:lnTo>
                  <a:lnTo>
                    <a:pt x="1590674" y="290802"/>
                  </a:lnTo>
                  <a:lnTo>
                    <a:pt x="1562487" y="322883"/>
                  </a:lnTo>
                  <a:lnTo>
                    <a:pt x="1557627" y="323849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0" name="object 80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525124" y="10210799"/>
              <a:ext cx="133349" cy="133349"/>
            </a:xfrm>
            <a:prstGeom prst="rect">
              <a:avLst/>
            </a:prstGeom>
          </p:spPr>
        </p:pic>
      </p:grpSp>
      <p:sp>
        <p:nvSpPr>
          <p:cNvPr id="81" name="object 81" descr=""/>
          <p:cNvSpPr txBox="1"/>
          <p:nvPr/>
        </p:nvSpPr>
        <p:spPr>
          <a:xfrm>
            <a:off x="4118768" y="9964022"/>
            <a:ext cx="1503680" cy="2038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150" spc="-65" b="1">
                <a:solidFill>
                  <a:srgbClr val="FEF2C7"/>
                </a:solidFill>
                <a:latin typeface="Roboto"/>
                <a:cs typeface="Roboto"/>
              </a:rPr>
              <a:t>1,100+</a:t>
            </a:r>
            <a:r>
              <a:rPr dirty="0" sz="1150" b="1">
                <a:solidFill>
                  <a:srgbClr val="FEF2C7"/>
                </a:solidFill>
                <a:latin typeface="Roboto"/>
                <a:cs typeface="Roboto"/>
              </a:rPr>
              <a:t> </a:t>
            </a:r>
            <a:r>
              <a:rPr dirty="0" sz="1150" spc="-70" b="1">
                <a:solidFill>
                  <a:srgbClr val="FEF2C7"/>
                </a:solidFill>
                <a:latin typeface="Roboto"/>
                <a:cs typeface="Roboto"/>
              </a:rPr>
              <a:t>Mammal</a:t>
            </a:r>
            <a:r>
              <a:rPr dirty="0" sz="1150" b="1">
                <a:solidFill>
                  <a:srgbClr val="FEF2C7"/>
                </a:solidFill>
                <a:latin typeface="Roboto"/>
                <a:cs typeface="Roboto"/>
              </a:rPr>
              <a:t> </a:t>
            </a:r>
            <a:r>
              <a:rPr dirty="0" sz="1150" spc="-45" b="1">
                <a:solidFill>
                  <a:srgbClr val="FEF2C7"/>
                </a:solidFill>
                <a:latin typeface="Roboto"/>
                <a:cs typeface="Roboto"/>
              </a:rPr>
              <a:t>Species</a:t>
            </a:r>
            <a:endParaRPr sz="1150">
              <a:latin typeface="Roboto"/>
              <a:cs typeface="Roboto"/>
            </a:endParaRPr>
          </a:p>
        </p:txBody>
      </p:sp>
      <p:sp>
        <p:nvSpPr>
          <p:cNvPr id="84" name="object 84" descr=""/>
          <p:cNvSpPr txBox="1"/>
          <p:nvPr/>
        </p:nvSpPr>
        <p:spPr>
          <a:xfrm>
            <a:off x="10701138" y="10216033"/>
            <a:ext cx="1198880" cy="1365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85"/>
              </a:lnSpc>
            </a:pPr>
            <a:r>
              <a:rPr dirty="0" sz="1000" spc="-75">
                <a:solidFill>
                  <a:srgbClr val="FFFFFF"/>
                </a:solidFill>
                <a:latin typeface="DejaVu Sans"/>
                <a:cs typeface="DejaVu Sans"/>
              </a:rPr>
              <a:t>Made</a:t>
            </a:r>
            <a:r>
              <a:rPr dirty="0" sz="1000" spc="-1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dirty="0" sz="1000" spc="-65">
                <a:solidFill>
                  <a:srgbClr val="FFFFFF"/>
                </a:solidFill>
                <a:latin typeface="DejaVu Sans"/>
                <a:cs typeface="DejaVu Sans"/>
              </a:rPr>
              <a:t>with</a:t>
            </a:r>
            <a:r>
              <a:rPr dirty="0" sz="1000" spc="-5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dirty="0" sz="1000" spc="-55">
                <a:solidFill>
                  <a:srgbClr val="FFFFFF"/>
                </a:solidFill>
                <a:latin typeface="DejaVu Sans"/>
                <a:cs typeface="DejaVu Sans"/>
              </a:rPr>
              <a:t>Genspark</a:t>
            </a:r>
            <a:endParaRPr sz="1000">
              <a:latin typeface="DejaVu Sans"/>
              <a:cs typeface="DejaVu Sans"/>
            </a:endParaRPr>
          </a:p>
        </p:txBody>
      </p:sp>
      <p:sp>
        <p:nvSpPr>
          <p:cNvPr id="82" name="object 82" descr=""/>
          <p:cNvSpPr txBox="1"/>
          <p:nvPr/>
        </p:nvSpPr>
        <p:spPr>
          <a:xfrm>
            <a:off x="6330205" y="9964022"/>
            <a:ext cx="1221105" cy="2038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150" spc="-65" b="1">
                <a:solidFill>
                  <a:srgbClr val="FEF2C7"/>
                </a:solidFill>
                <a:latin typeface="Roboto"/>
                <a:cs typeface="Roboto"/>
              </a:rPr>
              <a:t>2,600+</a:t>
            </a:r>
            <a:r>
              <a:rPr dirty="0" sz="1150" spc="15" b="1">
                <a:solidFill>
                  <a:srgbClr val="FEF2C7"/>
                </a:solidFill>
                <a:latin typeface="Roboto"/>
                <a:cs typeface="Roboto"/>
              </a:rPr>
              <a:t> </a:t>
            </a:r>
            <a:r>
              <a:rPr dirty="0" sz="1150" spc="-60" b="1">
                <a:solidFill>
                  <a:srgbClr val="FEF2C7"/>
                </a:solidFill>
                <a:latin typeface="Roboto"/>
                <a:cs typeface="Roboto"/>
              </a:rPr>
              <a:t>Bird</a:t>
            </a:r>
            <a:r>
              <a:rPr dirty="0" sz="1150" spc="15" b="1">
                <a:solidFill>
                  <a:srgbClr val="FEF2C7"/>
                </a:solidFill>
                <a:latin typeface="Roboto"/>
                <a:cs typeface="Roboto"/>
              </a:rPr>
              <a:t> </a:t>
            </a:r>
            <a:r>
              <a:rPr dirty="0" sz="1150" spc="-45" b="1">
                <a:solidFill>
                  <a:srgbClr val="FEF2C7"/>
                </a:solidFill>
                <a:latin typeface="Roboto"/>
                <a:cs typeface="Roboto"/>
              </a:rPr>
              <a:t>Species</a:t>
            </a:r>
            <a:endParaRPr sz="1150">
              <a:latin typeface="Roboto"/>
              <a:cs typeface="Roboto"/>
            </a:endParaRPr>
          </a:p>
        </p:txBody>
      </p:sp>
      <p:sp>
        <p:nvSpPr>
          <p:cNvPr id="83" name="object 83" descr=""/>
          <p:cNvSpPr txBox="1"/>
          <p:nvPr/>
        </p:nvSpPr>
        <p:spPr>
          <a:xfrm>
            <a:off x="8259018" y="9964022"/>
            <a:ext cx="1582420" cy="2038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150" spc="-50" b="1">
                <a:solidFill>
                  <a:srgbClr val="FEF2C7"/>
                </a:solidFill>
                <a:latin typeface="Roboto"/>
                <a:cs typeface="Roboto"/>
              </a:rPr>
              <a:t>Habitat</a:t>
            </a:r>
            <a:r>
              <a:rPr dirty="0" sz="1150" spc="-15" b="1">
                <a:solidFill>
                  <a:srgbClr val="FEF2C7"/>
                </a:solidFill>
                <a:latin typeface="Roboto"/>
                <a:cs typeface="Roboto"/>
              </a:rPr>
              <a:t> </a:t>
            </a:r>
            <a:r>
              <a:rPr dirty="0" sz="1150" spc="-50" b="1">
                <a:solidFill>
                  <a:srgbClr val="FEF2C7"/>
                </a:solidFill>
                <a:latin typeface="Roboto"/>
                <a:cs typeface="Roboto"/>
              </a:rPr>
              <a:t>Protection</a:t>
            </a:r>
            <a:r>
              <a:rPr dirty="0" sz="1150" spc="-15" b="1">
                <a:solidFill>
                  <a:srgbClr val="FEF2C7"/>
                </a:solidFill>
                <a:latin typeface="Roboto"/>
                <a:cs typeface="Roboto"/>
              </a:rPr>
              <a:t> </a:t>
            </a:r>
            <a:r>
              <a:rPr dirty="0" sz="1150" spc="-30" b="1">
                <a:solidFill>
                  <a:srgbClr val="FEF2C7"/>
                </a:solidFill>
                <a:latin typeface="Roboto"/>
                <a:cs typeface="Roboto"/>
              </a:rPr>
              <a:t>Critical</a:t>
            </a:r>
            <a:endParaRPr sz="115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7912734"/>
            <a:chOff x="0" y="0"/>
            <a:chExt cx="12192000" cy="7912734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7912607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456184" y="398868"/>
              <a:ext cx="11278870" cy="250190"/>
            </a:xfrm>
            <a:custGeom>
              <a:avLst/>
              <a:gdLst/>
              <a:ahLst/>
              <a:cxnLst/>
              <a:rect l="l" t="t" r="r" b="b"/>
              <a:pathLst>
                <a:path w="11278870" h="250190">
                  <a:moveTo>
                    <a:pt x="287769" y="231889"/>
                  </a:moveTo>
                  <a:lnTo>
                    <a:pt x="287731" y="223291"/>
                  </a:lnTo>
                  <a:lnTo>
                    <a:pt x="282460" y="214312"/>
                  </a:lnTo>
                  <a:lnTo>
                    <a:pt x="261493" y="178587"/>
                  </a:lnTo>
                  <a:lnTo>
                    <a:pt x="251002" y="160731"/>
                  </a:lnTo>
                  <a:lnTo>
                    <a:pt x="198589" y="71437"/>
                  </a:lnTo>
                  <a:lnTo>
                    <a:pt x="161747" y="8661"/>
                  </a:lnTo>
                  <a:lnTo>
                    <a:pt x="161747" y="194081"/>
                  </a:lnTo>
                  <a:lnTo>
                    <a:pt x="161747" y="198818"/>
                  </a:lnTo>
                  <a:lnTo>
                    <a:pt x="161290" y="201091"/>
                  </a:lnTo>
                  <a:lnTo>
                    <a:pt x="146253" y="214312"/>
                  </a:lnTo>
                  <a:lnTo>
                    <a:pt x="141516" y="214312"/>
                  </a:lnTo>
                  <a:lnTo>
                    <a:pt x="126022" y="198818"/>
                  </a:lnTo>
                  <a:lnTo>
                    <a:pt x="126022" y="194081"/>
                  </a:lnTo>
                  <a:lnTo>
                    <a:pt x="141516" y="178587"/>
                  </a:lnTo>
                  <a:lnTo>
                    <a:pt x="146253" y="178587"/>
                  </a:lnTo>
                  <a:lnTo>
                    <a:pt x="161747" y="194081"/>
                  </a:lnTo>
                  <a:lnTo>
                    <a:pt x="161747" y="8661"/>
                  </a:lnTo>
                  <a:lnTo>
                    <a:pt x="159118" y="4178"/>
                  </a:lnTo>
                  <a:lnTo>
                    <a:pt x="157276" y="3136"/>
                  </a:lnTo>
                  <a:lnTo>
                    <a:pt x="157276" y="77406"/>
                  </a:lnTo>
                  <a:lnTo>
                    <a:pt x="157276" y="154762"/>
                  </a:lnTo>
                  <a:lnTo>
                    <a:pt x="151307" y="160731"/>
                  </a:lnTo>
                  <a:lnTo>
                    <a:pt x="136461" y="160731"/>
                  </a:lnTo>
                  <a:lnTo>
                    <a:pt x="130492" y="154762"/>
                  </a:lnTo>
                  <a:lnTo>
                    <a:pt x="130492" y="77406"/>
                  </a:lnTo>
                  <a:lnTo>
                    <a:pt x="136461" y="71437"/>
                  </a:lnTo>
                  <a:lnTo>
                    <a:pt x="151307" y="71437"/>
                  </a:lnTo>
                  <a:lnTo>
                    <a:pt x="157276" y="77406"/>
                  </a:lnTo>
                  <a:lnTo>
                    <a:pt x="157276" y="3136"/>
                  </a:lnTo>
                  <a:lnTo>
                    <a:pt x="151815" y="0"/>
                  </a:lnTo>
                  <a:lnTo>
                    <a:pt x="135953" y="0"/>
                  </a:lnTo>
                  <a:lnTo>
                    <a:pt x="128651" y="4178"/>
                  </a:lnTo>
                  <a:lnTo>
                    <a:pt x="63" y="223291"/>
                  </a:lnTo>
                  <a:lnTo>
                    <a:pt x="0" y="231889"/>
                  </a:lnTo>
                  <a:lnTo>
                    <a:pt x="7924" y="245732"/>
                  </a:lnTo>
                  <a:lnTo>
                    <a:pt x="15354" y="250024"/>
                  </a:lnTo>
                  <a:lnTo>
                    <a:pt x="272415" y="250024"/>
                  </a:lnTo>
                  <a:lnTo>
                    <a:pt x="279844" y="245732"/>
                  </a:lnTo>
                  <a:lnTo>
                    <a:pt x="287769" y="231889"/>
                  </a:lnTo>
                  <a:close/>
                </a:path>
                <a:path w="11278870" h="250190">
                  <a:moveTo>
                    <a:pt x="11278603" y="85445"/>
                  </a:moveTo>
                  <a:lnTo>
                    <a:pt x="11259706" y="33883"/>
                  </a:lnTo>
                  <a:lnTo>
                    <a:pt x="11211916" y="6807"/>
                  </a:lnTo>
                  <a:lnTo>
                    <a:pt x="11197971" y="5715"/>
                  </a:lnTo>
                  <a:lnTo>
                    <a:pt x="11184204" y="7048"/>
                  </a:lnTo>
                  <a:lnTo>
                    <a:pt x="11170945" y="10718"/>
                  </a:lnTo>
                  <a:lnTo>
                    <a:pt x="11158499" y="16624"/>
                  </a:lnTo>
                  <a:lnTo>
                    <a:pt x="11171225" y="52006"/>
                  </a:lnTo>
                  <a:lnTo>
                    <a:pt x="11171847" y="53746"/>
                  </a:lnTo>
                  <a:lnTo>
                    <a:pt x="11171339" y="55753"/>
                  </a:lnTo>
                  <a:lnTo>
                    <a:pt x="11169891" y="56921"/>
                  </a:lnTo>
                  <a:lnTo>
                    <a:pt x="11119269" y="99110"/>
                  </a:lnTo>
                  <a:lnTo>
                    <a:pt x="11154156" y="155765"/>
                  </a:lnTo>
                  <a:lnTo>
                    <a:pt x="11153762" y="158216"/>
                  </a:lnTo>
                  <a:lnTo>
                    <a:pt x="11150295" y="161124"/>
                  </a:lnTo>
                  <a:lnTo>
                    <a:pt x="11083658" y="101460"/>
                  </a:lnTo>
                  <a:lnTo>
                    <a:pt x="11082160" y="97053"/>
                  </a:lnTo>
                  <a:lnTo>
                    <a:pt x="11082655" y="95885"/>
                  </a:lnTo>
                  <a:lnTo>
                    <a:pt x="11125581" y="52959"/>
                  </a:lnTo>
                  <a:lnTo>
                    <a:pt x="11097781" y="9702"/>
                  </a:lnTo>
                  <a:lnTo>
                    <a:pt x="11088497" y="7239"/>
                  </a:lnTo>
                  <a:lnTo>
                    <a:pt x="11078959" y="5905"/>
                  </a:lnTo>
                  <a:lnTo>
                    <a:pt x="11069257" y="5727"/>
                  </a:lnTo>
                  <a:lnTo>
                    <a:pt x="11059503" y="6756"/>
                  </a:lnTo>
                  <a:lnTo>
                    <a:pt x="11032858" y="16268"/>
                  </a:lnTo>
                  <a:lnTo>
                    <a:pt x="11011764" y="33870"/>
                  </a:lnTo>
                  <a:lnTo>
                    <a:pt x="10997870" y="57594"/>
                  </a:lnTo>
                  <a:lnTo>
                    <a:pt x="10992853" y="85445"/>
                  </a:lnTo>
                  <a:lnTo>
                    <a:pt x="10992853" y="88684"/>
                  </a:lnTo>
                  <a:lnTo>
                    <a:pt x="11008119" y="136842"/>
                  </a:lnTo>
                  <a:lnTo>
                    <a:pt x="11124463" y="247853"/>
                  </a:lnTo>
                  <a:lnTo>
                    <a:pt x="11129988" y="250024"/>
                  </a:lnTo>
                  <a:lnTo>
                    <a:pt x="11141481" y="250024"/>
                  </a:lnTo>
                  <a:lnTo>
                    <a:pt x="11252048" y="149796"/>
                  </a:lnTo>
                  <a:lnTo>
                    <a:pt x="11276838" y="105778"/>
                  </a:lnTo>
                  <a:lnTo>
                    <a:pt x="11278603" y="88684"/>
                  </a:lnTo>
                  <a:lnTo>
                    <a:pt x="11278603" y="85445"/>
                  </a:lnTo>
                  <a:close/>
                </a:path>
              </a:pathLst>
            </a:custGeom>
            <a:solidFill>
              <a:srgbClr val="FBA5A5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5638799" y="838199"/>
              <a:ext cx="914400" cy="38100"/>
            </a:xfrm>
            <a:custGeom>
              <a:avLst/>
              <a:gdLst/>
              <a:ahLst/>
              <a:cxnLst/>
              <a:rect l="l" t="t" r="r" b="b"/>
              <a:pathLst>
                <a:path w="914400" h="38100">
                  <a:moveTo>
                    <a:pt x="914399" y="38099"/>
                  </a:moveTo>
                  <a:lnTo>
                    <a:pt x="0" y="38099"/>
                  </a:lnTo>
                  <a:lnTo>
                    <a:pt x="0" y="0"/>
                  </a:lnTo>
                  <a:lnTo>
                    <a:pt x="914399" y="0"/>
                  </a:lnTo>
                  <a:lnTo>
                    <a:pt x="914399" y="38099"/>
                  </a:lnTo>
                  <a:close/>
                </a:path>
              </a:pathLst>
            </a:custGeom>
            <a:solidFill>
              <a:srgbClr val="F7707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-315"/>
              <a:t>Conservation</a:t>
            </a:r>
            <a:r>
              <a:rPr dirty="0" spc="-295"/>
              <a:t> </a:t>
            </a:r>
            <a:r>
              <a:rPr dirty="0" spc="-355"/>
              <a:t>Challenges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945532" y="977661"/>
            <a:ext cx="4300855" cy="254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80" b="0">
                <a:solidFill>
                  <a:srgbClr val="FFFAEB"/>
                </a:solidFill>
                <a:latin typeface="Roboto Light"/>
                <a:cs typeface="Roboto Light"/>
              </a:rPr>
              <a:t>Urgent</a:t>
            </a:r>
            <a:r>
              <a:rPr dirty="0" sz="1500" spc="-5" b="0">
                <a:solidFill>
                  <a:srgbClr val="FFFAEB"/>
                </a:solidFill>
                <a:latin typeface="Roboto Light"/>
                <a:cs typeface="Roboto Light"/>
              </a:rPr>
              <a:t> </a:t>
            </a:r>
            <a:r>
              <a:rPr dirty="0" sz="1500" spc="-80" b="0">
                <a:solidFill>
                  <a:srgbClr val="FFFAEB"/>
                </a:solidFill>
                <a:latin typeface="Roboto Light"/>
                <a:cs typeface="Roboto Light"/>
              </a:rPr>
              <a:t>Action</a:t>
            </a:r>
            <a:r>
              <a:rPr dirty="0" sz="1500" b="0">
                <a:solidFill>
                  <a:srgbClr val="FFFAEB"/>
                </a:solidFill>
                <a:latin typeface="Roboto Light"/>
                <a:cs typeface="Roboto Light"/>
              </a:rPr>
              <a:t> </a:t>
            </a:r>
            <a:r>
              <a:rPr dirty="0" sz="1500" spc="-100" b="0">
                <a:solidFill>
                  <a:srgbClr val="FFFAEB"/>
                </a:solidFill>
                <a:latin typeface="Roboto Light"/>
                <a:cs typeface="Roboto Light"/>
              </a:rPr>
              <a:t>Needed</a:t>
            </a:r>
            <a:r>
              <a:rPr dirty="0" sz="1500" b="0">
                <a:solidFill>
                  <a:srgbClr val="FFFAEB"/>
                </a:solidFill>
                <a:latin typeface="Roboto Light"/>
                <a:cs typeface="Roboto Light"/>
              </a:rPr>
              <a:t> </a:t>
            </a:r>
            <a:r>
              <a:rPr dirty="0" sz="1500" spc="-85" b="0">
                <a:solidFill>
                  <a:srgbClr val="FFFAEB"/>
                </a:solidFill>
                <a:latin typeface="Roboto Light"/>
                <a:cs typeface="Roboto Light"/>
              </a:rPr>
              <a:t>to</a:t>
            </a:r>
            <a:r>
              <a:rPr dirty="0" sz="1500" b="0">
                <a:solidFill>
                  <a:srgbClr val="FFFAEB"/>
                </a:solidFill>
                <a:latin typeface="Roboto Light"/>
                <a:cs typeface="Roboto Light"/>
              </a:rPr>
              <a:t> </a:t>
            </a:r>
            <a:r>
              <a:rPr dirty="0" sz="1500" spc="-75" b="0">
                <a:solidFill>
                  <a:srgbClr val="FFFAEB"/>
                </a:solidFill>
                <a:latin typeface="Roboto Light"/>
                <a:cs typeface="Roboto Light"/>
              </a:rPr>
              <a:t>Protect</a:t>
            </a:r>
            <a:r>
              <a:rPr dirty="0" sz="1500" b="0">
                <a:solidFill>
                  <a:srgbClr val="FFFAEB"/>
                </a:solidFill>
                <a:latin typeface="Roboto Light"/>
                <a:cs typeface="Roboto Light"/>
              </a:rPr>
              <a:t> </a:t>
            </a:r>
            <a:r>
              <a:rPr dirty="0" sz="1500" spc="-85" b="0">
                <a:solidFill>
                  <a:srgbClr val="FFFAEB"/>
                </a:solidFill>
                <a:latin typeface="Roboto Light"/>
                <a:cs typeface="Roboto Light"/>
              </a:rPr>
              <a:t>Africa's</a:t>
            </a:r>
            <a:r>
              <a:rPr dirty="0" sz="1500" b="0">
                <a:solidFill>
                  <a:srgbClr val="FFFAEB"/>
                </a:solidFill>
                <a:latin typeface="Roboto Light"/>
                <a:cs typeface="Roboto Light"/>
              </a:rPr>
              <a:t> </a:t>
            </a:r>
            <a:r>
              <a:rPr dirty="0" sz="1500" spc="-75" b="0">
                <a:solidFill>
                  <a:srgbClr val="FFFAEB"/>
                </a:solidFill>
                <a:latin typeface="Roboto Light"/>
                <a:cs typeface="Roboto Light"/>
              </a:rPr>
              <a:t>Wildlife</a:t>
            </a:r>
            <a:r>
              <a:rPr dirty="0" sz="1500" b="0">
                <a:solidFill>
                  <a:srgbClr val="FFFAEB"/>
                </a:solidFill>
                <a:latin typeface="Roboto Light"/>
                <a:cs typeface="Roboto Light"/>
              </a:rPr>
              <a:t> </a:t>
            </a:r>
            <a:r>
              <a:rPr dirty="0" sz="1500" spc="-50" b="0">
                <a:solidFill>
                  <a:srgbClr val="FFFAEB"/>
                </a:solidFill>
                <a:latin typeface="Roboto Light"/>
                <a:cs typeface="Roboto Light"/>
              </a:rPr>
              <a:t>Heritage</a:t>
            </a:r>
            <a:endParaRPr sz="1500">
              <a:latin typeface="Roboto Light"/>
              <a:cs typeface="Roboto Light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1828799" y="1485899"/>
            <a:ext cx="2695575" cy="1257300"/>
            <a:chOff x="1828799" y="1485899"/>
            <a:chExt cx="2695575" cy="1257300"/>
          </a:xfrm>
        </p:grpSpPr>
        <p:sp>
          <p:nvSpPr>
            <p:cNvPr id="9" name="object 9" descr=""/>
            <p:cNvSpPr/>
            <p:nvPr/>
          </p:nvSpPr>
          <p:spPr>
            <a:xfrm>
              <a:off x="1828799" y="1485899"/>
              <a:ext cx="2695575" cy="1257300"/>
            </a:xfrm>
            <a:custGeom>
              <a:avLst/>
              <a:gdLst/>
              <a:ahLst/>
              <a:cxnLst/>
              <a:rect l="l" t="t" r="r" b="b"/>
              <a:pathLst>
                <a:path w="2695575" h="1257300">
                  <a:moveTo>
                    <a:pt x="2619374" y="1257299"/>
                  </a:moveTo>
                  <a:lnTo>
                    <a:pt x="76199" y="1257299"/>
                  </a:lnTo>
                  <a:lnTo>
                    <a:pt x="68693" y="1256937"/>
                  </a:lnTo>
                  <a:lnTo>
                    <a:pt x="27882" y="1240032"/>
                  </a:lnTo>
                  <a:lnTo>
                    <a:pt x="3262" y="1203186"/>
                  </a:lnTo>
                  <a:lnTo>
                    <a:pt x="0" y="1181099"/>
                  </a:lnTo>
                  <a:lnTo>
                    <a:pt x="0" y="76199"/>
                  </a:lnTo>
                  <a:lnTo>
                    <a:pt x="12829" y="33857"/>
                  </a:lnTo>
                  <a:lnTo>
                    <a:pt x="47039" y="5800"/>
                  </a:lnTo>
                  <a:lnTo>
                    <a:pt x="76199" y="0"/>
                  </a:lnTo>
                  <a:lnTo>
                    <a:pt x="2619374" y="0"/>
                  </a:lnTo>
                  <a:lnTo>
                    <a:pt x="2661716" y="12829"/>
                  </a:lnTo>
                  <a:lnTo>
                    <a:pt x="2689773" y="47039"/>
                  </a:lnTo>
                  <a:lnTo>
                    <a:pt x="2695574" y="76199"/>
                  </a:lnTo>
                  <a:lnTo>
                    <a:pt x="2695574" y="1181099"/>
                  </a:lnTo>
                  <a:lnTo>
                    <a:pt x="2682744" y="1223442"/>
                  </a:lnTo>
                  <a:lnTo>
                    <a:pt x="2648534" y="1251499"/>
                  </a:lnTo>
                  <a:lnTo>
                    <a:pt x="2619374" y="1257299"/>
                  </a:lnTo>
                  <a:close/>
                </a:path>
              </a:pathLst>
            </a:custGeom>
            <a:solidFill>
              <a:srgbClr val="DB133C">
                <a:alpha val="901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828799" y="1485899"/>
              <a:ext cx="2695575" cy="1257300"/>
            </a:xfrm>
            <a:custGeom>
              <a:avLst/>
              <a:gdLst/>
              <a:ahLst/>
              <a:cxnLst/>
              <a:rect l="l" t="t" r="r" b="b"/>
              <a:pathLst>
                <a:path w="2695575" h="1257300">
                  <a:moveTo>
                    <a:pt x="2619374" y="1257299"/>
                  </a:moveTo>
                  <a:lnTo>
                    <a:pt x="76199" y="1257299"/>
                  </a:lnTo>
                  <a:lnTo>
                    <a:pt x="68693" y="1256937"/>
                  </a:lnTo>
                  <a:lnTo>
                    <a:pt x="27882" y="1240032"/>
                  </a:lnTo>
                  <a:lnTo>
                    <a:pt x="3262" y="1203186"/>
                  </a:lnTo>
                  <a:lnTo>
                    <a:pt x="0" y="1181099"/>
                  </a:lnTo>
                  <a:lnTo>
                    <a:pt x="0" y="76199"/>
                  </a:lnTo>
                  <a:lnTo>
                    <a:pt x="12829" y="33857"/>
                  </a:lnTo>
                  <a:lnTo>
                    <a:pt x="47039" y="5800"/>
                  </a:lnTo>
                  <a:lnTo>
                    <a:pt x="76199" y="0"/>
                  </a:lnTo>
                  <a:lnTo>
                    <a:pt x="2619374" y="0"/>
                  </a:lnTo>
                  <a:lnTo>
                    <a:pt x="2661716" y="12829"/>
                  </a:lnTo>
                  <a:lnTo>
                    <a:pt x="2669655" y="19049"/>
                  </a:lnTo>
                  <a:lnTo>
                    <a:pt x="72447" y="19049"/>
                  </a:lnTo>
                  <a:lnTo>
                    <a:pt x="68730" y="19416"/>
                  </a:lnTo>
                  <a:lnTo>
                    <a:pt x="33135" y="38442"/>
                  </a:lnTo>
                  <a:lnTo>
                    <a:pt x="19049" y="72447"/>
                  </a:lnTo>
                  <a:lnTo>
                    <a:pt x="19049" y="1184852"/>
                  </a:lnTo>
                  <a:lnTo>
                    <a:pt x="38441" y="1224164"/>
                  </a:lnTo>
                  <a:lnTo>
                    <a:pt x="72447" y="1238249"/>
                  </a:lnTo>
                  <a:lnTo>
                    <a:pt x="2669655" y="1238249"/>
                  </a:lnTo>
                  <a:lnTo>
                    <a:pt x="2667691" y="1240032"/>
                  </a:lnTo>
                  <a:lnTo>
                    <a:pt x="2626881" y="1256937"/>
                  </a:lnTo>
                  <a:lnTo>
                    <a:pt x="2619374" y="1257299"/>
                  </a:lnTo>
                  <a:close/>
                </a:path>
                <a:path w="2695575" h="1257300">
                  <a:moveTo>
                    <a:pt x="2669655" y="1238249"/>
                  </a:moveTo>
                  <a:lnTo>
                    <a:pt x="2623127" y="1238249"/>
                  </a:lnTo>
                  <a:lnTo>
                    <a:pt x="2626843" y="1237883"/>
                  </a:lnTo>
                  <a:lnTo>
                    <a:pt x="2634203" y="1236419"/>
                  </a:lnTo>
                  <a:lnTo>
                    <a:pt x="2668977" y="1209730"/>
                  </a:lnTo>
                  <a:lnTo>
                    <a:pt x="2676524" y="1184852"/>
                  </a:lnTo>
                  <a:lnTo>
                    <a:pt x="2676524" y="72447"/>
                  </a:lnTo>
                  <a:lnTo>
                    <a:pt x="2657131" y="33135"/>
                  </a:lnTo>
                  <a:lnTo>
                    <a:pt x="2623127" y="19049"/>
                  </a:lnTo>
                  <a:lnTo>
                    <a:pt x="2669655" y="19049"/>
                  </a:lnTo>
                  <a:lnTo>
                    <a:pt x="2692311" y="54113"/>
                  </a:lnTo>
                  <a:lnTo>
                    <a:pt x="2695574" y="1181099"/>
                  </a:lnTo>
                  <a:lnTo>
                    <a:pt x="2695214" y="1188568"/>
                  </a:lnTo>
                  <a:lnTo>
                    <a:pt x="2678307" y="1229417"/>
                  </a:lnTo>
                  <a:lnTo>
                    <a:pt x="2673255" y="1234981"/>
                  </a:lnTo>
                  <a:lnTo>
                    <a:pt x="2669655" y="1238249"/>
                  </a:lnTo>
                  <a:close/>
                </a:path>
              </a:pathLst>
            </a:custGeom>
            <a:solidFill>
              <a:srgbClr val="FF4500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2599233" y="1437507"/>
            <a:ext cx="1151255" cy="1134745"/>
          </a:xfrm>
          <a:prstGeom prst="rect">
            <a:avLst/>
          </a:prstGeom>
        </p:spPr>
        <p:txBody>
          <a:bodyPr wrap="square" lIns="0" tIns="22288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755"/>
              </a:spcBef>
            </a:pPr>
            <a:r>
              <a:rPr dirty="0" sz="3200" spc="-25" b="1">
                <a:solidFill>
                  <a:srgbClr val="FFE3B4"/>
                </a:solidFill>
                <a:latin typeface="Roboto"/>
                <a:cs typeface="Roboto"/>
              </a:rPr>
              <a:t>76%</a:t>
            </a:r>
            <a:endParaRPr sz="3200">
              <a:latin typeface="Roboto"/>
              <a:cs typeface="Roboto"/>
            </a:endParaRPr>
          </a:p>
          <a:p>
            <a:pPr algn="ctr">
              <a:lnSpc>
                <a:spcPct val="100000"/>
              </a:lnSpc>
              <a:spcBef>
                <a:spcPts val="610"/>
              </a:spcBef>
            </a:pPr>
            <a:r>
              <a:rPr dirty="0" sz="1150" spc="-50" b="1">
                <a:solidFill>
                  <a:srgbClr val="FDE68A"/>
                </a:solidFill>
                <a:latin typeface="Roboto"/>
                <a:cs typeface="Roboto"/>
              </a:rPr>
              <a:t>Population</a:t>
            </a:r>
            <a:r>
              <a:rPr dirty="0" sz="1150" spc="-20" b="1">
                <a:solidFill>
                  <a:srgbClr val="FDE68A"/>
                </a:solidFill>
                <a:latin typeface="Roboto"/>
                <a:cs typeface="Roboto"/>
              </a:rPr>
              <a:t> </a:t>
            </a:r>
            <a:r>
              <a:rPr dirty="0" sz="1150" spc="-35" b="1">
                <a:solidFill>
                  <a:srgbClr val="FDE68A"/>
                </a:solidFill>
                <a:latin typeface="Roboto"/>
                <a:cs typeface="Roboto"/>
              </a:rPr>
              <a:t>Decline</a:t>
            </a:r>
            <a:endParaRPr sz="1150">
              <a:latin typeface="Roboto"/>
              <a:cs typeface="Roboto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dirty="0" sz="1000" spc="-40">
                <a:solidFill>
                  <a:srgbClr val="FBD34D"/>
                </a:solidFill>
                <a:latin typeface="Roboto"/>
                <a:cs typeface="Roboto"/>
              </a:rPr>
              <a:t>in</a:t>
            </a:r>
            <a:r>
              <a:rPr dirty="0" sz="1000" spc="-25">
                <a:solidFill>
                  <a:srgbClr val="FBD34D"/>
                </a:solidFill>
                <a:latin typeface="Roboto"/>
                <a:cs typeface="Roboto"/>
              </a:rPr>
              <a:t> </a:t>
            </a:r>
            <a:r>
              <a:rPr dirty="0" sz="1000" spc="-55">
                <a:solidFill>
                  <a:srgbClr val="FBD34D"/>
                </a:solidFill>
                <a:latin typeface="Roboto"/>
                <a:cs typeface="Roboto"/>
              </a:rPr>
              <a:t>50</a:t>
            </a:r>
            <a:r>
              <a:rPr dirty="0" sz="1000" spc="-20">
                <a:solidFill>
                  <a:srgbClr val="FBD34D"/>
                </a:solidFill>
                <a:latin typeface="Roboto"/>
                <a:cs typeface="Roboto"/>
              </a:rPr>
              <a:t> </a:t>
            </a:r>
            <a:r>
              <a:rPr dirty="0" sz="1000" spc="-10">
                <a:solidFill>
                  <a:srgbClr val="FBD34D"/>
                </a:solidFill>
                <a:latin typeface="Roboto"/>
                <a:cs typeface="Roboto"/>
              </a:rPr>
              <a:t>years</a:t>
            </a:r>
            <a:endParaRPr sz="1000">
              <a:latin typeface="Roboto"/>
              <a:cs typeface="Roboto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4752974" y="1485899"/>
            <a:ext cx="2686050" cy="1257300"/>
            <a:chOff x="4752974" y="1485899"/>
            <a:chExt cx="2686050" cy="1257300"/>
          </a:xfrm>
        </p:grpSpPr>
        <p:sp>
          <p:nvSpPr>
            <p:cNvPr id="13" name="object 13" descr=""/>
            <p:cNvSpPr/>
            <p:nvPr/>
          </p:nvSpPr>
          <p:spPr>
            <a:xfrm>
              <a:off x="4752974" y="1485899"/>
              <a:ext cx="2686050" cy="1257300"/>
            </a:xfrm>
            <a:custGeom>
              <a:avLst/>
              <a:gdLst/>
              <a:ahLst/>
              <a:cxnLst/>
              <a:rect l="l" t="t" r="r" b="b"/>
              <a:pathLst>
                <a:path w="2686050" h="1257300">
                  <a:moveTo>
                    <a:pt x="2609849" y="1257299"/>
                  </a:moveTo>
                  <a:lnTo>
                    <a:pt x="76199" y="1257299"/>
                  </a:lnTo>
                  <a:lnTo>
                    <a:pt x="68693" y="1256937"/>
                  </a:lnTo>
                  <a:lnTo>
                    <a:pt x="27881" y="1240032"/>
                  </a:lnTo>
                  <a:lnTo>
                    <a:pt x="3262" y="1203186"/>
                  </a:lnTo>
                  <a:lnTo>
                    <a:pt x="0" y="1181099"/>
                  </a:lnTo>
                  <a:lnTo>
                    <a:pt x="0" y="76199"/>
                  </a:lnTo>
                  <a:lnTo>
                    <a:pt x="12829" y="33857"/>
                  </a:lnTo>
                  <a:lnTo>
                    <a:pt x="47038" y="5800"/>
                  </a:lnTo>
                  <a:lnTo>
                    <a:pt x="76199" y="0"/>
                  </a:lnTo>
                  <a:lnTo>
                    <a:pt x="2609849" y="0"/>
                  </a:lnTo>
                  <a:lnTo>
                    <a:pt x="2652190" y="12829"/>
                  </a:lnTo>
                  <a:lnTo>
                    <a:pt x="2680248" y="47039"/>
                  </a:lnTo>
                  <a:lnTo>
                    <a:pt x="2686049" y="76199"/>
                  </a:lnTo>
                  <a:lnTo>
                    <a:pt x="2686049" y="1181099"/>
                  </a:lnTo>
                  <a:lnTo>
                    <a:pt x="2673218" y="1223442"/>
                  </a:lnTo>
                  <a:lnTo>
                    <a:pt x="2639009" y="1251499"/>
                  </a:lnTo>
                  <a:lnTo>
                    <a:pt x="2609849" y="1257299"/>
                  </a:lnTo>
                  <a:close/>
                </a:path>
              </a:pathLst>
            </a:custGeom>
            <a:solidFill>
              <a:srgbClr val="DB133C">
                <a:alpha val="901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4752974" y="1485899"/>
              <a:ext cx="2686050" cy="1257300"/>
            </a:xfrm>
            <a:custGeom>
              <a:avLst/>
              <a:gdLst/>
              <a:ahLst/>
              <a:cxnLst/>
              <a:rect l="l" t="t" r="r" b="b"/>
              <a:pathLst>
                <a:path w="2686050" h="1257300">
                  <a:moveTo>
                    <a:pt x="2609849" y="1257299"/>
                  </a:moveTo>
                  <a:lnTo>
                    <a:pt x="76199" y="1257299"/>
                  </a:lnTo>
                  <a:lnTo>
                    <a:pt x="68693" y="1256937"/>
                  </a:lnTo>
                  <a:lnTo>
                    <a:pt x="27881" y="1240032"/>
                  </a:lnTo>
                  <a:lnTo>
                    <a:pt x="3262" y="1203186"/>
                  </a:lnTo>
                  <a:lnTo>
                    <a:pt x="0" y="1181099"/>
                  </a:lnTo>
                  <a:lnTo>
                    <a:pt x="0" y="76199"/>
                  </a:lnTo>
                  <a:lnTo>
                    <a:pt x="12829" y="33857"/>
                  </a:lnTo>
                  <a:lnTo>
                    <a:pt x="47038" y="5800"/>
                  </a:lnTo>
                  <a:lnTo>
                    <a:pt x="76199" y="0"/>
                  </a:lnTo>
                  <a:lnTo>
                    <a:pt x="2609849" y="0"/>
                  </a:lnTo>
                  <a:lnTo>
                    <a:pt x="2652190" y="12829"/>
                  </a:lnTo>
                  <a:lnTo>
                    <a:pt x="2660130" y="19049"/>
                  </a:lnTo>
                  <a:lnTo>
                    <a:pt x="72447" y="19049"/>
                  </a:lnTo>
                  <a:lnTo>
                    <a:pt x="68730" y="19416"/>
                  </a:lnTo>
                  <a:lnTo>
                    <a:pt x="33134" y="38442"/>
                  </a:lnTo>
                  <a:lnTo>
                    <a:pt x="19049" y="72447"/>
                  </a:lnTo>
                  <a:lnTo>
                    <a:pt x="19049" y="1184852"/>
                  </a:lnTo>
                  <a:lnTo>
                    <a:pt x="38441" y="1224164"/>
                  </a:lnTo>
                  <a:lnTo>
                    <a:pt x="72447" y="1238249"/>
                  </a:lnTo>
                  <a:lnTo>
                    <a:pt x="2660130" y="1238249"/>
                  </a:lnTo>
                  <a:lnTo>
                    <a:pt x="2658166" y="1240032"/>
                  </a:lnTo>
                  <a:lnTo>
                    <a:pt x="2617356" y="1256937"/>
                  </a:lnTo>
                  <a:lnTo>
                    <a:pt x="2609849" y="1257299"/>
                  </a:lnTo>
                  <a:close/>
                </a:path>
                <a:path w="2686050" h="1257300">
                  <a:moveTo>
                    <a:pt x="2660130" y="1238249"/>
                  </a:moveTo>
                  <a:lnTo>
                    <a:pt x="2613601" y="1238249"/>
                  </a:lnTo>
                  <a:lnTo>
                    <a:pt x="2617318" y="1237883"/>
                  </a:lnTo>
                  <a:lnTo>
                    <a:pt x="2624678" y="1236419"/>
                  </a:lnTo>
                  <a:lnTo>
                    <a:pt x="2659451" y="1209730"/>
                  </a:lnTo>
                  <a:lnTo>
                    <a:pt x="2666999" y="1184852"/>
                  </a:lnTo>
                  <a:lnTo>
                    <a:pt x="2666999" y="72447"/>
                  </a:lnTo>
                  <a:lnTo>
                    <a:pt x="2647606" y="33135"/>
                  </a:lnTo>
                  <a:lnTo>
                    <a:pt x="2613601" y="19049"/>
                  </a:lnTo>
                  <a:lnTo>
                    <a:pt x="2660130" y="19049"/>
                  </a:lnTo>
                  <a:lnTo>
                    <a:pt x="2682786" y="54113"/>
                  </a:lnTo>
                  <a:lnTo>
                    <a:pt x="2686049" y="1181099"/>
                  </a:lnTo>
                  <a:lnTo>
                    <a:pt x="2685688" y="1188568"/>
                  </a:lnTo>
                  <a:lnTo>
                    <a:pt x="2668782" y="1229417"/>
                  </a:lnTo>
                  <a:lnTo>
                    <a:pt x="2663730" y="1234981"/>
                  </a:lnTo>
                  <a:lnTo>
                    <a:pt x="2660130" y="1238249"/>
                  </a:lnTo>
                  <a:close/>
                </a:path>
              </a:pathLst>
            </a:custGeom>
            <a:solidFill>
              <a:srgbClr val="FF4500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5501976" y="1437507"/>
            <a:ext cx="1188085" cy="1134745"/>
          </a:xfrm>
          <a:prstGeom prst="rect">
            <a:avLst/>
          </a:prstGeom>
        </p:spPr>
        <p:txBody>
          <a:bodyPr wrap="square" lIns="0" tIns="2228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755"/>
              </a:spcBef>
            </a:pPr>
            <a:r>
              <a:rPr dirty="0" sz="3200" spc="-100" b="1">
                <a:solidFill>
                  <a:srgbClr val="FFE3B4"/>
                </a:solidFill>
                <a:latin typeface="Roboto"/>
                <a:cs typeface="Roboto"/>
              </a:rPr>
              <a:t>&lt;5,500</a:t>
            </a:r>
            <a:endParaRPr sz="3200">
              <a:latin typeface="Roboto"/>
              <a:cs typeface="Roboto"/>
            </a:endParaRPr>
          </a:p>
          <a:p>
            <a:pPr marL="68580">
              <a:lnSpc>
                <a:spcPct val="100000"/>
              </a:lnSpc>
              <a:spcBef>
                <a:spcPts val="610"/>
              </a:spcBef>
            </a:pPr>
            <a:r>
              <a:rPr dirty="0" sz="1150" spc="-55" b="1">
                <a:solidFill>
                  <a:srgbClr val="FDE68A"/>
                </a:solidFill>
                <a:latin typeface="Roboto"/>
                <a:cs typeface="Roboto"/>
              </a:rPr>
              <a:t>Black</a:t>
            </a:r>
            <a:r>
              <a:rPr dirty="0" sz="1150" spc="-25" b="1">
                <a:solidFill>
                  <a:srgbClr val="FDE68A"/>
                </a:solidFill>
                <a:latin typeface="Roboto"/>
                <a:cs typeface="Roboto"/>
              </a:rPr>
              <a:t> </a:t>
            </a:r>
            <a:r>
              <a:rPr dirty="0" sz="1150" spc="-55" b="1">
                <a:solidFill>
                  <a:srgbClr val="FDE68A"/>
                </a:solidFill>
                <a:latin typeface="Roboto"/>
                <a:cs typeface="Roboto"/>
              </a:rPr>
              <a:t>Rhinos</a:t>
            </a:r>
            <a:r>
              <a:rPr dirty="0" sz="1150" spc="-20" b="1">
                <a:solidFill>
                  <a:srgbClr val="FDE68A"/>
                </a:solidFill>
                <a:latin typeface="Roboto"/>
                <a:cs typeface="Roboto"/>
              </a:rPr>
              <a:t> Left</a:t>
            </a:r>
            <a:endParaRPr sz="1150">
              <a:latin typeface="Roboto"/>
              <a:cs typeface="Roboto"/>
            </a:endParaRPr>
          </a:p>
          <a:p>
            <a:pPr marL="67310">
              <a:lnSpc>
                <a:spcPct val="100000"/>
              </a:lnSpc>
              <a:spcBef>
                <a:spcPts val="45"/>
              </a:spcBef>
            </a:pPr>
            <a:r>
              <a:rPr dirty="0" sz="1000" spc="-40">
                <a:solidFill>
                  <a:srgbClr val="FBD34D"/>
                </a:solidFill>
                <a:latin typeface="Roboto"/>
                <a:cs typeface="Roboto"/>
              </a:rPr>
              <a:t>critically</a:t>
            </a:r>
            <a:r>
              <a:rPr dirty="0" sz="1000" spc="10">
                <a:solidFill>
                  <a:srgbClr val="FBD34D"/>
                </a:solidFill>
                <a:latin typeface="Roboto"/>
                <a:cs typeface="Roboto"/>
              </a:rPr>
              <a:t> </a:t>
            </a:r>
            <a:r>
              <a:rPr dirty="0" sz="1000" spc="-10">
                <a:solidFill>
                  <a:srgbClr val="FBD34D"/>
                </a:solidFill>
                <a:latin typeface="Roboto"/>
                <a:cs typeface="Roboto"/>
              </a:rPr>
              <a:t>endangered</a:t>
            </a:r>
            <a:endParaRPr sz="1000">
              <a:latin typeface="Roboto"/>
              <a:cs typeface="Roboto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7667624" y="1485899"/>
            <a:ext cx="2695575" cy="1257300"/>
            <a:chOff x="7667624" y="1485899"/>
            <a:chExt cx="2695575" cy="1257300"/>
          </a:xfrm>
        </p:grpSpPr>
        <p:sp>
          <p:nvSpPr>
            <p:cNvPr id="17" name="object 17" descr=""/>
            <p:cNvSpPr/>
            <p:nvPr/>
          </p:nvSpPr>
          <p:spPr>
            <a:xfrm>
              <a:off x="7667624" y="1485899"/>
              <a:ext cx="2695575" cy="1257300"/>
            </a:xfrm>
            <a:custGeom>
              <a:avLst/>
              <a:gdLst/>
              <a:ahLst/>
              <a:cxnLst/>
              <a:rect l="l" t="t" r="r" b="b"/>
              <a:pathLst>
                <a:path w="2695575" h="1257300">
                  <a:moveTo>
                    <a:pt x="2619374" y="1257299"/>
                  </a:moveTo>
                  <a:lnTo>
                    <a:pt x="76199" y="1257299"/>
                  </a:lnTo>
                  <a:lnTo>
                    <a:pt x="68693" y="1256937"/>
                  </a:lnTo>
                  <a:lnTo>
                    <a:pt x="27881" y="1240032"/>
                  </a:lnTo>
                  <a:lnTo>
                    <a:pt x="3261" y="1203186"/>
                  </a:lnTo>
                  <a:lnTo>
                    <a:pt x="0" y="1181099"/>
                  </a:lnTo>
                  <a:lnTo>
                    <a:pt x="0" y="76199"/>
                  </a:lnTo>
                  <a:lnTo>
                    <a:pt x="12828" y="33857"/>
                  </a:lnTo>
                  <a:lnTo>
                    <a:pt x="47038" y="5800"/>
                  </a:lnTo>
                  <a:lnTo>
                    <a:pt x="76199" y="0"/>
                  </a:lnTo>
                  <a:lnTo>
                    <a:pt x="2619374" y="0"/>
                  </a:lnTo>
                  <a:lnTo>
                    <a:pt x="2661715" y="12829"/>
                  </a:lnTo>
                  <a:lnTo>
                    <a:pt x="2689772" y="47039"/>
                  </a:lnTo>
                  <a:lnTo>
                    <a:pt x="2695574" y="76199"/>
                  </a:lnTo>
                  <a:lnTo>
                    <a:pt x="2695574" y="1181099"/>
                  </a:lnTo>
                  <a:lnTo>
                    <a:pt x="2682743" y="1223442"/>
                  </a:lnTo>
                  <a:lnTo>
                    <a:pt x="2648534" y="1251499"/>
                  </a:lnTo>
                  <a:lnTo>
                    <a:pt x="2619374" y="1257299"/>
                  </a:lnTo>
                  <a:close/>
                </a:path>
              </a:pathLst>
            </a:custGeom>
            <a:solidFill>
              <a:srgbClr val="DB133C">
                <a:alpha val="901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7667624" y="1485899"/>
              <a:ext cx="2695575" cy="1257300"/>
            </a:xfrm>
            <a:custGeom>
              <a:avLst/>
              <a:gdLst/>
              <a:ahLst/>
              <a:cxnLst/>
              <a:rect l="l" t="t" r="r" b="b"/>
              <a:pathLst>
                <a:path w="2695575" h="1257300">
                  <a:moveTo>
                    <a:pt x="2619374" y="1257299"/>
                  </a:moveTo>
                  <a:lnTo>
                    <a:pt x="76199" y="1257299"/>
                  </a:lnTo>
                  <a:lnTo>
                    <a:pt x="68693" y="1256937"/>
                  </a:lnTo>
                  <a:lnTo>
                    <a:pt x="27881" y="1240032"/>
                  </a:lnTo>
                  <a:lnTo>
                    <a:pt x="3261" y="1203186"/>
                  </a:lnTo>
                  <a:lnTo>
                    <a:pt x="0" y="1181099"/>
                  </a:lnTo>
                  <a:lnTo>
                    <a:pt x="0" y="76199"/>
                  </a:lnTo>
                  <a:lnTo>
                    <a:pt x="12828" y="33857"/>
                  </a:lnTo>
                  <a:lnTo>
                    <a:pt x="47038" y="5800"/>
                  </a:lnTo>
                  <a:lnTo>
                    <a:pt x="76199" y="0"/>
                  </a:lnTo>
                  <a:lnTo>
                    <a:pt x="2619374" y="0"/>
                  </a:lnTo>
                  <a:lnTo>
                    <a:pt x="2661715" y="12829"/>
                  </a:lnTo>
                  <a:lnTo>
                    <a:pt x="2669655" y="19049"/>
                  </a:lnTo>
                  <a:lnTo>
                    <a:pt x="72446" y="19049"/>
                  </a:lnTo>
                  <a:lnTo>
                    <a:pt x="68729" y="19416"/>
                  </a:lnTo>
                  <a:lnTo>
                    <a:pt x="33134" y="38442"/>
                  </a:lnTo>
                  <a:lnTo>
                    <a:pt x="19048" y="72447"/>
                  </a:lnTo>
                  <a:lnTo>
                    <a:pt x="19048" y="1184852"/>
                  </a:lnTo>
                  <a:lnTo>
                    <a:pt x="38442" y="1224164"/>
                  </a:lnTo>
                  <a:lnTo>
                    <a:pt x="72446" y="1238249"/>
                  </a:lnTo>
                  <a:lnTo>
                    <a:pt x="2669655" y="1238249"/>
                  </a:lnTo>
                  <a:lnTo>
                    <a:pt x="2667691" y="1240032"/>
                  </a:lnTo>
                  <a:lnTo>
                    <a:pt x="2626880" y="1256937"/>
                  </a:lnTo>
                  <a:lnTo>
                    <a:pt x="2619374" y="1257299"/>
                  </a:lnTo>
                  <a:close/>
                </a:path>
                <a:path w="2695575" h="1257300">
                  <a:moveTo>
                    <a:pt x="2669655" y="1238249"/>
                  </a:moveTo>
                  <a:lnTo>
                    <a:pt x="2623126" y="1238249"/>
                  </a:lnTo>
                  <a:lnTo>
                    <a:pt x="2626842" y="1237883"/>
                  </a:lnTo>
                  <a:lnTo>
                    <a:pt x="2634203" y="1236419"/>
                  </a:lnTo>
                  <a:lnTo>
                    <a:pt x="2668975" y="1209730"/>
                  </a:lnTo>
                  <a:lnTo>
                    <a:pt x="2676524" y="1184852"/>
                  </a:lnTo>
                  <a:lnTo>
                    <a:pt x="2676524" y="72447"/>
                  </a:lnTo>
                  <a:lnTo>
                    <a:pt x="2657132" y="33135"/>
                  </a:lnTo>
                  <a:lnTo>
                    <a:pt x="2623126" y="19049"/>
                  </a:lnTo>
                  <a:lnTo>
                    <a:pt x="2669655" y="19049"/>
                  </a:lnTo>
                  <a:lnTo>
                    <a:pt x="2692310" y="54113"/>
                  </a:lnTo>
                  <a:lnTo>
                    <a:pt x="2695574" y="1181099"/>
                  </a:lnTo>
                  <a:lnTo>
                    <a:pt x="2695213" y="1188568"/>
                  </a:lnTo>
                  <a:lnTo>
                    <a:pt x="2678307" y="1229417"/>
                  </a:lnTo>
                  <a:lnTo>
                    <a:pt x="2673255" y="1234981"/>
                  </a:lnTo>
                  <a:lnTo>
                    <a:pt x="2669655" y="1238249"/>
                  </a:lnTo>
                  <a:close/>
                </a:path>
              </a:pathLst>
            </a:custGeom>
            <a:solidFill>
              <a:srgbClr val="FF4500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8410823" y="1437507"/>
            <a:ext cx="1212215" cy="1134745"/>
          </a:xfrm>
          <a:prstGeom prst="rect">
            <a:avLst/>
          </a:prstGeom>
        </p:spPr>
        <p:txBody>
          <a:bodyPr wrap="square" lIns="0" tIns="22288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755"/>
              </a:spcBef>
            </a:pPr>
            <a:r>
              <a:rPr dirty="0" sz="3200" spc="-80" b="1">
                <a:solidFill>
                  <a:srgbClr val="FFE3B4"/>
                </a:solidFill>
                <a:latin typeface="Roboto"/>
                <a:cs typeface="Roboto"/>
              </a:rPr>
              <a:t>20,000</a:t>
            </a:r>
            <a:endParaRPr sz="3200">
              <a:latin typeface="Roboto"/>
              <a:cs typeface="Roboto"/>
            </a:endParaRPr>
          </a:p>
          <a:p>
            <a:pPr algn="ctr">
              <a:lnSpc>
                <a:spcPct val="100000"/>
              </a:lnSpc>
              <a:spcBef>
                <a:spcPts val="610"/>
              </a:spcBef>
            </a:pPr>
            <a:r>
              <a:rPr dirty="0" sz="1150" spc="-55" b="1">
                <a:solidFill>
                  <a:srgbClr val="FDE68A"/>
                </a:solidFill>
                <a:latin typeface="Roboto"/>
                <a:cs typeface="Roboto"/>
              </a:rPr>
              <a:t>Lions</a:t>
            </a:r>
            <a:r>
              <a:rPr dirty="0" sz="1150" spc="5" b="1">
                <a:solidFill>
                  <a:srgbClr val="FDE68A"/>
                </a:solidFill>
                <a:latin typeface="Roboto"/>
                <a:cs typeface="Roboto"/>
              </a:rPr>
              <a:t> </a:t>
            </a:r>
            <a:r>
              <a:rPr dirty="0" sz="1150" spc="-10" b="1">
                <a:solidFill>
                  <a:srgbClr val="FDE68A"/>
                </a:solidFill>
                <a:latin typeface="Roboto"/>
                <a:cs typeface="Roboto"/>
              </a:rPr>
              <a:t>Remaining</a:t>
            </a:r>
            <a:endParaRPr sz="1150">
              <a:latin typeface="Roboto"/>
              <a:cs typeface="Roboto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dirty="0" sz="1000" spc="-70">
                <a:solidFill>
                  <a:srgbClr val="FBD34D"/>
                </a:solidFill>
                <a:latin typeface="Roboto"/>
                <a:cs typeface="Roboto"/>
              </a:rPr>
              <a:t>down</a:t>
            </a:r>
            <a:r>
              <a:rPr dirty="0" sz="1000" spc="5">
                <a:solidFill>
                  <a:srgbClr val="FBD34D"/>
                </a:solidFill>
                <a:latin typeface="Roboto"/>
                <a:cs typeface="Roboto"/>
              </a:rPr>
              <a:t> </a:t>
            </a:r>
            <a:r>
              <a:rPr dirty="0" sz="1000" spc="-65">
                <a:solidFill>
                  <a:srgbClr val="FBD34D"/>
                </a:solidFill>
                <a:latin typeface="Roboto"/>
                <a:cs typeface="Roboto"/>
              </a:rPr>
              <a:t>from</a:t>
            </a:r>
            <a:r>
              <a:rPr dirty="0" sz="1000" spc="5">
                <a:solidFill>
                  <a:srgbClr val="FBD34D"/>
                </a:solidFill>
                <a:latin typeface="Roboto"/>
                <a:cs typeface="Roboto"/>
              </a:rPr>
              <a:t> </a:t>
            </a:r>
            <a:r>
              <a:rPr dirty="0" sz="1000" spc="-10">
                <a:solidFill>
                  <a:srgbClr val="FBD34D"/>
                </a:solidFill>
                <a:latin typeface="Roboto"/>
                <a:cs typeface="Roboto"/>
              </a:rPr>
              <a:t>200,000</a:t>
            </a:r>
            <a:endParaRPr sz="1000">
              <a:latin typeface="Roboto"/>
              <a:cs typeface="Roboto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609599" y="3276599"/>
            <a:ext cx="2628900" cy="1781175"/>
            <a:chOff x="609599" y="3276599"/>
            <a:chExt cx="2628900" cy="1781175"/>
          </a:xfrm>
        </p:grpSpPr>
        <p:sp>
          <p:nvSpPr>
            <p:cNvPr id="21" name="object 21" descr=""/>
            <p:cNvSpPr/>
            <p:nvPr/>
          </p:nvSpPr>
          <p:spPr>
            <a:xfrm>
              <a:off x="609599" y="3276599"/>
              <a:ext cx="2628900" cy="1781175"/>
            </a:xfrm>
            <a:custGeom>
              <a:avLst/>
              <a:gdLst/>
              <a:ahLst/>
              <a:cxnLst/>
              <a:rect l="l" t="t" r="r" b="b"/>
              <a:pathLst>
                <a:path w="2628900" h="1781175">
                  <a:moveTo>
                    <a:pt x="2552699" y="1781174"/>
                  </a:moveTo>
                  <a:lnTo>
                    <a:pt x="76199" y="1781174"/>
                  </a:lnTo>
                  <a:lnTo>
                    <a:pt x="68693" y="1780812"/>
                  </a:lnTo>
                  <a:lnTo>
                    <a:pt x="27882" y="1763907"/>
                  </a:lnTo>
                  <a:lnTo>
                    <a:pt x="3262" y="1727061"/>
                  </a:lnTo>
                  <a:lnTo>
                    <a:pt x="0" y="1704974"/>
                  </a:lnTo>
                  <a:lnTo>
                    <a:pt x="0" y="76199"/>
                  </a:lnTo>
                  <a:lnTo>
                    <a:pt x="12830" y="33857"/>
                  </a:lnTo>
                  <a:lnTo>
                    <a:pt x="47039" y="5800"/>
                  </a:lnTo>
                  <a:lnTo>
                    <a:pt x="76199" y="0"/>
                  </a:lnTo>
                  <a:lnTo>
                    <a:pt x="2552699" y="0"/>
                  </a:lnTo>
                  <a:lnTo>
                    <a:pt x="2595041" y="12830"/>
                  </a:lnTo>
                  <a:lnTo>
                    <a:pt x="2623099" y="47039"/>
                  </a:lnTo>
                  <a:lnTo>
                    <a:pt x="2628899" y="76199"/>
                  </a:lnTo>
                  <a:lnTo>
                    <a:pt x="2628899" y="1704974"/>
                  </a:lnTo>
                  <a:lnTo>
                    <a:pt x="2616069" y="1747316"/>
                  </a:lnTo>
                  <a:lnTo>
                    <a:pt x="2581860" y="1775374"/>
                  </a:lnTo>
                  <a:lnTo>
                    <a:pt x="2552699" y="1781174"/>
                  </a:lnTo>
                  <a:close/>
                </a:path>
              </a:pathLst>
            </a:custGeom>
            <a:solidFill>
              <a:srgbClr val="8B4512">
                <a:alpha val="850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609599" y="3276599"/>
              <a:ext cx="2628900" cy="1781175"/>
            </a:xfrm>
            <a:custGeom>
              <a:avLst/>
              <a:gdLst/>
              <a:ahLst/>
              <a:cxnLst/>
              <a:rect l="l" t="t" r="r" b="b"/>
              <a:pathLst>
                <a:path w="2628900" h="1781175">
                  <a:moveTo>
                    <a:pt x="2552699" y="1781174"/>
                  </a:moveTo>
                  <a:lnTo>
                    <a:pt x="76199" y="1781174"/>
                  </a:lnTo>
                  <a:lnTo>
                    <a:pt x="68693" y="1780812"/>
                  </a:lnTo>
                  <a:lnTo>
                    <a:pt x="27882" y="1763907"/>
                  </a:lnTo>
                  <a:lnTo>
                    <a:pt x="3262" y="1727061"/>
                  </a:lnTo>
                  <a:lnTo>
                    <a:pt x="0" y="1704974"/>
                  </a:lnTo>
                  <a:lnTo>
                    <a:pt x="0" y="76199"/>
                  </a:lnTo>
                  <a:lnTo>
                    <a:pt x="12830" y="33857"/>
                  </a:lnTo>
                  <a:lnTo>
                    <a:pt x="47039" y="5800"/>
                  </a:lnTo>
                  <a:lnTo>
                    <a:pt x="2552699" y="0"/>
                  </a:lnTo>
                  <a:lnTo>
                    <a:pt x="2560206" y="362"/>
                  </a:lnTo>
                  <a:lnTo>
                    <a:pt x="2601016" y="17266"/>
                  </a:lnTo>
                  <a:lnTo>
                    <a:pt x="2602981" y="19049"/>
                  </a:lnTo>
                  <a:lnTo>
                    <a:pt x="72447" y="19049"/>
                  </a:lnTo>
                  <a:lnTo>
                    <a:pt x="68730" y="19416"/>
                  </a:lnTo>
                  <a:lnTo>
                    <a:pt x="33135" y="38442"/>
                  </a:lnTo>
                  <a:lnTo>
                    <a:pt x="19049" y="72447"/>
                  </a:lnTo>
                  <a:lnTo>
                    <a:pt x="19049" y="1708727"/>
                  </a:lnTo>
                  <a:lnTo>
                    <a:pt x="38442" y="1748039"/>
                  </a:lnTo>
                  <a:lnTo>
                    <a:pt x="72447" y="1762124"/>
                  </a:lnTo>
                  <a:lnTo>
                    <a:pt x="2602981" y="1762124"/>
                  </a:lnTo>
                  <a:lnTo>
                    <a:pt x="2601016" y="1763907"/>
                  </a:lnTo>
                  <a:lnTo>
                    <a:pt x="2560206" y="1780812"/>
                  </a:lnTo>
                  <a:lnTo>
                    <a:pt x="2552699" y="1781174"/>
                  </a:lnTo>
                  <a:close/>
                </a:path>
                <a:path w="2628900" h="1781175">
                  <a:moveTo>
                    <a:pt x="2602981" y="1762124"/>
                  </a:moveTo>
                  <a:lnTo>
                    <a:pt x="2556452" y="1762124"/>
                  </a:lnTo>
                  <a:lnTo>
                    <a:pt x="2560168" y="1761758"/>
                  </a:lnTo>
                  <a:lnTo>
                    <a:pt x="2567529" y="1760294"/>
                  </a:lnTo>
                  <a:lnTo>
                    <a:pt x="2602302" y="1733605"/>
                  </a:lnTo>
                  <a:lnTo>
                    <a:pt x="2609849" y="1708727"/>
                  </a:lnTo>
                  <a:lnTo>
                    <a:pt x="2609849" y="72447"/>
                  </a:lnTo>
                  <a:lnTo>
                    <a:pt x="2590457" y="33135"/>
                  </a:lnTo>
                  <a:lnTo>
                    <a:pt x="2556452" y="19049"/>
                  </a:lnTo>
                  <a:lnTo>
                    <a:pt x="2602981" y="19049"/>
                  </a:lnTo>
                  <a:lnTo>
                    <a:pt x="2625637" y="54113"/>
                  </a:lnTo>
                  <a:lnTo>
                    <a:pt x="2628899" y="1704974"/>
                  </a:lnTo>
                  <a:lnTo>
                    <a:pt x="2628539" y="1712443"/>
                  </a:lnTo>
                  <a:lnTo>
                    <a:pt x="2611632" y="1753292"/>
                  </a:lnTo>
                  <a:lnTo>
                    <a:pt x="2606581" y="1758856"/>
                  </a:lnTo>
                  <a:lnTo>
                    <a:pt x="2602981" y="1762124"/>
                  </a:lnTo>
                  <a:close/>
                </a:path>
              </a:pathLst>
            </a:custGeom>
            <a:solidFill>
              <a:srgbClr val="D9A520">
                <a:alpha val="301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1752599" y="3448049"/>
              <a:ext cx="342900" cy="342900"/>
            </a:xfrm>
            <a:custGeom>
              <a:avLst/>
              <a:gdLst/>
              <a:ahLst/>
              <a:cxnLst/>
              <a:rect l="l" t="t" r="r" b="b"/>
              <a:pathLst>
                <a:path w="342900" h="342900">
                  <a:moveTo>
                    <a:pt x="71928" y="150018"/>
                  </a:moveTo>
                  <a:lnTo>
                    <a:pt x="28396" y="150018"/>
                  </a:lnTo>
                  <a:lnTo>
                    <a:pt x="42502" y="105850"/>
                  </a:lnTo>
                  <a:lnTo>
                    <a:pt x="69166" y="69166"/>
                  </a:lnTo>
                  <a:lnTo>
                    <a:pt x="105850" y="42502"/>
                  </a:lnTo>
                  <a:lnTo>
                    <a:pt x="150018" y="28396"/>
                  </a:lnTo>
                  <a:lnTo>
                    <a:pt x="150018" y="21431"/>
                  </a:lnTo>
                  <a:lnTo>
                    <a:pt x="151700" y="13081"/>
                  </a:lnTo>
                  <a:lnTo>
                    <a:pt x="156289" y="6270"/>
                  </a:lnTo>
                  <a:lnTo>
                    <a:pt x="163100" y="1681"/>
                  </a:lnTo>
                  <a:lnTo>
                    <a:pt x="171449" y="0"/>
                  </a:lnTo>
                  <a:lnTo>
                    <a:pt x="179799" y="1681"/>
                  </a:lnTo>
                  <a:lnTo>
                    <a:pt x="186610" y="6270"/>
                  </a:lnTo>
                  <a:lnTo>
                    <a:pt x="191199" y="13081"/>
                  </a:lnTo>
                  <a:lnTo>
                    <a:pt x="192881" y="21431"/>
                  </a:lnTo>
                  <a:lnTo>
                    <a:pt x="192881" y="28396"/>
                  </a:lnTo>
                  <a:lnTo>
                    <a:pt x="237020" y="42502"/>
                  </a:lnTo>
                  <a:lnTo>
                    <a:pt x="273699" y="69166"/>
                  </a:lnTo>
                  <a:lnTo>
                    <a:pt x="275723" y="71928"/>
                  </a:lnTo>
                  <a:lnTo>
                    <a:pt x="150018" y="71928"/>
                  </a:lnTo>
                  <a:lnTo>
                    <a:pt x="122522" y="82171"/>
                  </a:lnTo>
                  <a:lnTo>
                    <a:pt x="99471" y="99471"/>
                  </a:lnTo>
                  <a:lnTo>
                    <a:pt x="82171" y="122522"/>
                  </a:lnTo>
                  <a:lnTo>
                    <a:pt x="71928" y="150018"/>
                  </a:lnTo>
                  <a:close/>
                </a:path>
                <a:path w="342900" h="342900">
                  <a:moveTo>
                    <a:pt x="171449" y="107156"/>
                  </a:moveTo>
                  <a:lnTo>
                    <a:pt x="163100" y="105474"/>
                  </a:lnTo>
                  <a:lnTo>
                    <a:pt x="156289" y="100885"/>
                  </a:lnTo>
                  <a:lnTo>
                    <a:pt x="151700" y="94074"/>
                  </a:lnTo>
                  <a:lnTo>
                    <a:pt x="150018" y="85724"/>
                  </a:lnTo>
                  <a:lnTo>
                    <a:pt x="150018" y="71928"/>
                  </a:lnTo>
                  <a:lnTo>
                    <a:pt x="192881" y="71928"/>
                  </a:lnTo>
                  <a:lnTo>
                    <a:pt x="192881" y="85724"/>
                  </a:lnTo>
                  <a:lnTo>
                    <a:pt x="191199" y="94074"/>
                  </a:lnTo>
                  <a:lnTo>
                    <a:pt x="186610" y="100885"/>
                  </a:lnTo>
                  <a:lnTo>
                    <a:pt x="179799" y="105474"/>
                  </a:lnTo>
                  <a:lnTo>
                    <a:pt x="171449" y="107156"/>
                  </a:lnTo>
                  <a:close/>
                </a:path>
                <a:path w="342900" h="342900">
                  <a:moveTo>
                    <a:pt x="314503" y="150018"/>
                  </a:moveTo>
                  <a:lnTo>
                    <a:pt x="270971" y="150018"/>
                  </a:lnTo>
                  <a:lnTo>
                    <a:pt x="260728" y="122522"/>
                  </a:lnTo>
                  <a:lnTo>
                    <a:pt x="243428" y="99471"/>
                  </a:lnTo>
                  <a:lnTo>
                    <a:pt x="220377" y="82171"/>
                  </a:lnTo>
                  <a:lnTo>
                    <a:pt x="192881" y="71928"/>
                  </a:lnTo>
                  <a:lnTo>
                    <a:pt x="275723" y="71928"/>
                  </a:lnTo>
                  <a:lnTo>
                    <a:pt x="300376" y="105850"/>
                  </a:lnTo>
                  <a:lnTo>
                    <a:pt x="314503" y="150018"/>
                  </a:lnTo>
                  <a:close/>
                </a:path>
                <a:path w="342900" h="342900">
                  <a:moveTo>
                    <a:pt x="85725" y="192881"/>
                  </a:moveTo>
                  <a:lnTo>
                    <a:pt x="21431" y="192881"/>
                  </a:lnTo>
                  <a:lnTo>
                    <a:pt x="13081" y="191199"/>
                  </a:lnTo>
                  <a:lnTo>
                    <a:pt x="6270" y="186610"/>
                  </a:lnTo>
                  <a:lnTo>
                    <a:pt x="1681" y="179799"/>
                  </a:lnTo>
                  <a:lnTo>
                    <a:pt x="0" y="171449"/>
                  </a:lnTo>
                  <a:lnTo>
                    <a:pt x="1681" y="163100"/>
                  </a:lnTo>
                  <a:lnTo>
                    <a:pt x="6270" y="156289"/>
                  </a:lnTo>
                  <a:lnTo>
                    <a:pt x="13081" y="151700"/>
                  </a:lnTo>
                  <a:lnTo>
                    <a:pt x="21431" y="150018"/>
                  </a:lnTo>
                  <a:lnTo>
                    <a:pt x="85724" y="150018"/>
                  </a:lnTo>
                  <a:lnTo>
                    <a:pt x="94074" y="151700"/>
                  </a:lnTo>
                  <a:lnTo>
                    <a:pt x="100885" y="156289"/>
                  </a:lnTo>
                  <a:lnTo>
                    <a:pt x="105474" y="163100"/>
                  </a:lnTo>
                  <a:lnTo>
                    <a:pt x="107156" y="171449"/>
                  </a:lnTo>
                  <a:lnTo>
                    <a:pt x="105474" y="179799"/>
                  </a:lnTo>
                  <a:lnTo>
                    <a:pt x="100885" y="186610"/>
                  </a:lnTo>
                  <a:lnTo>
                    <a:pt x="94074" y="191199"/>
                  </a:lnTo>
                  <a:lnTo>
                    <a:pt x="85725" y="192881"/>
                  </a:lnTo>
                  <a:close/>
                </a:path>
                <a:path w="342900" h="342900">
                  <a:moveTo>
                    <a:pt x="174291" y="192881"/>
                  </a:moveTo>
                  <a:lnTo>
                    <a:pt x="168608" y="192881"/>
                  </a:lnTo>
                  <a:lnTo>
                    <a:pt x="165874" y="192337"/>
                  </a:lnTo>
                  <a:lnTo>
                    <a:pt x="150018" y="174291"/>
                  </a:lnTo>
                  <a:lnTo>
                    <a:pt x="150018" y="168608"/>
                  </a:lnTo>
                  <a:lnTo>
                    <a:pt x="168608" y="150018"/>
                  </a:lnTo>
                  <a:lnTo>
                    <a:pt x="174291" y="150018"/>
                  </a:lnTo>
                  <a:lnTo>
                    <a:pt x="192881" y="168608"/>
                  </a:lnTo>
                  <a:lnTo>
                    <a:pt x="192881" y="174291"/>
                  </a:lnTo>
                  <a:lnTo>
                    <a:pt x="174291" y="192881"/>
                  </a:lnTo>
                  <a:close/>
                </a:path>
                <a:path w="342900" h="342900">
                  <a:moveTo>
                    <a:pt x="321468" y="192881"/>
                  </a:moveTo>
                  <a:lnTo>
                    <a:pt x="257174" y="192881"/>
                  </a:lnTo>
                  <a:lnTo>
                    <a:pt x="248825" y="191199"/>
                  </a:lnTo>
                  <a:lnTo>
                    <a:pt x="242014" y="186610"/>
                  </a:lnTo>
                  <a:lnTo>
                    <a:pt x="237425" y="179799"/>
                  </a:lnTo>
                  <a:lnTo>
                    <a:pt x="235743" y="171449"/>
                  </a:lnTo>
                  <a:lnTo>
                    <a:pt x="237425" y="163100"/>
                  </a:lnTo>
                  <a:lnTo>
                    <a:pt x="242014" y="156289"/>
                  </a:lnTo>
                  <a:lnTo>
                    <a:pt x="248825" y="151700"/>
                  </a:lnTo>
                  <a:lnTo>
                    <a:pt x="257174" y="150018"/>
                  </a:lnTo>
                  <a:lnTo>
                    <a:pt x="321468" y="150018"/>
                  </a:lnTo>
                  <a:lnTo>
                    <a:pt x="329818" y="151700"/>
                  </a:lnTo>
                  <a:lnTo>
                    <a:pt x="336629" y="156289"/>
                  </a:lnTo>
                  <a:lnTo>
                    <a:pt x="341218" y="163100"/>
                  </a:lnTo>
                  <a:lnTo>
                    <a:pt x="342899" y="171449"/>
                  </a:lnTo>
                  <a:lnTo>
                    <a:pt x="341218" y="179799"/>
                  </a:lnTo>
                  <a:lnTo>
                    <a:pt x="336629" y="186610"/>
                  </a:lnTo>
                  <a:lnTo>
                    <a:pt x="329818" y="191199"/>
                  </a:lnTo>
                  <a:lnTo>
                    <a:pt x="321468" y="192881"/>
                  </a:lnTo>
                  <a:close/>
                </a:path>
                <a:path w="342900" h="342900">
                  <a:moveTo>
                    <a:pt x="171449" y="342899"/>
                  </a:moveTo>
                  <a:lnTo>
                    <a:pt x="163100" y="341218"/>
                  </a:lnTo>
                  <a:lnTo>
                    <a:pt x="156289" y="336629"/>
                  </a:lnTo>
                  <a:lnTo>
                    <a:pt x="151700" y="329818"/>
                  </a:lnTo>
                  <a:lnTo>
                    <a:pt x="150018" y="321468"/>
                  </a:lnTo>
                  <a:lnTo>
                    <a:pt x="150018" y="314503"/>
                  </a:lnTo>
                  <a:lnTo>
                    <a:pt x="105850" y="300397"/>
                  </a:lnTo>
                  <a:lnTo>
                    <a:pt x="69166" y="273733"/>
                  </a:lnTo>
                  <a:lnTo>
                    <a:pt x="42502" y="237049"/>
                  </a:lnTo>
                  <a:lnTo>
                    <a:pt x="28396" y="192881"/>
                  </a:lnTo>
                  <a:lnTo>
                    <a:pt x="71928" y="192881"/>
                  </a:lnTo>
                  <a:lnTo>
                    <a:pt x="82170" y="220349"/>
                  </a:lnTo>
                  <a:lnTo>
                    <a:pt x="99477" y="243403"/>
                  </a:lnTo>
                  <a:lnTo>
                    <a:pt x="122537" y="260719"/>
                  </a:lnTo>
                  <a:lnTo>
                    <a:pt x="150018" y="270971"/>
                  </a:lnTo>
                  <a:lnTo>
                    <a:pt x="275718" y="270971"/>
                  </a:lnTo>
                  <a:lnTo>
                    <a:pt x="273708" y="273733"/>
                  </a:lnTo>
                  <a:lnTo>
                    <a:pt x="237021" y="300397"/>
                  </a:lnTo>
                  <a:lnTo>
                    <a:pt x="192881" y="314503"/>
                  </a:lnTo>
                  <a:lnTo>
                    <a:pt x="192881" y="321468"/>
                  </a:lnTo>
                  <a:lnTo>
                    <a:pt x="191199" y="329818"/>
                  </a:lnTo>
                  <a:lnTo>
                    <a:pt x="186610" y="336629"/>
                  </a:lnTo>
                  <a:lnTo>
                    <a:pt x="179799" y="341218"/>
                  </a:lnTo>
                  <a:lnTo>
                    <a:pt x="171449" y="342899"/>
                  </a:lnTo>
                  <a:close/>
                </a:path>
                <a:path w="342900" h="342900">
                  <a:moveTo>
                    <a:pt x="275718" y="270971"/>
                  </a:moveTo>
                  <a:lnTo>
                    <a:pt x="192881" y="270971"/>
                  </a:lnTo>
                  <a:lnTo>
                    <a:pt x="220377" y="260719"/>
                  </a:lnTo>
                  <a:lnTo>
                    <a:pt x="243428" y="243403"/>
                  </a:lnTo>
                  <a:lnTo>
                    <a:pt x="260728" y="220349"/>
                  </a:lnTo>
                  <a:lnTo>
                    <a:pt x="270971" y="192881"/>
                  </a:lnTo>
                  <a:lnTo>
                    <a:pt x="314503" y="192881"/>
                  </a:lnTo>
                  <a:lnTo>
                    <a:pt x="300388" y="237049"/>
                  </a:lnTo>
                  <a:lnTo>
                    <a:pt x="275718" y="270971"/>
                  </a:lnTo>
                  <a:close/>
                </a:path>
                <a:path w="342900" h="342900">
                  <a:moveTo>
                    <a:pt x="192881" y="270971"/>
                  </a:moveTo>
                  <a:lnTo>
                    <a:pt x="150018" y="270971"/>
                  </a:lnTo>
                  <a:lnTo>
                    <a:pt x="150018" y="257174"/>
                  </a:lnTo>
                  <a:lnTo>
                    <a:pt x="151700" y="248825"/>
                  </a:lnTo>
                  <a:lnTo>
                    <a:pt x="156289" y="242014"/>
                  </a:lnTo>
                  <a:lnTo>
                    <a:pt x="163100" y="237425"/>
                  </a:lnTo>
                  <a:lnTo>
                    <a:pt x="171449" y="235743"/>
                  </a:lnTo>
                  <a:lnTo>
                    <a:pt x="179799" y="237425"/>
                  </a:lnTo>
                  <a:lnTo>
                    <a:pt x="186610" y="242014"/>
                  </a:lnTo>
                  <a:lnTo>
                    <a:pt x="191199" y="248825"/>
                  </a:lnTo>
                  <a:lnTo>
                    <a:pt x="192881" y="257174"/>
                  </a:lnTo>
                  <a:lnTo>
                    <a:pt x="192881" y="270971"/>
                  </a:lnTo>
                  <a:close/>
                </a:path>
              </a:pathLst>
            </a:custGeom>
            <a:solidFill>
              <a:srgbClr val="F7707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 descr=""/>
          <p:cNvSpPr txBox="1"/>
          <p:nvPr/>
        </p:nvSpPr>
        <p:spPr>
          <a:xfrm>
            <a:off x="1543744" y="3885844"/>
            <a:ext cx="760730" cy="262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50" spc="-95" b="1">
                <a:solidFill>
                  <a:srgbClr val="FEF2C7"/>
                </a:solidFill>
                <a:latin typeface="Gill Sans MT"/>
                <a:cs typeface="Gill Sans MT"/>
              </a:rPr>
              <a:t>Poaching</a:t>
            </a:r>
            <a:endParaRPr sz="1550">
              <a:latin typeface="Gill Sans MT"/>
              <a:cs typeface="Gill Sans MT"/>
            </a:endParaRPr>
          </a:p>
        </p:txBody>
      </p:sp>
      <p:grpSp>
        <p:nvGrpSpPr>
          <p:cNvPr id="25" name="object 25" descr=""/>
          <p:cNvGrpSpPr/>
          <p:nvPr/>
        </p:nvGrpSpPr>
        <p:grpSpPr>
          <a:xfrm>
            <a:off x="1250191" y="3276599"/>
            <a:ext cx="4770120" cy="1781175"/>
            <a:chOff x="1250191" y="3276599"/>
            <a:chExt cx="4770120" cy="1781175"/>
          </a:xfrm>
        </p:grpSpPr>
        <p:pic>
          <p:nvPicPr>
            <p:cNvPr id="26" name="object 2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90667" y="4286249"/>
              <a:ext cx="114265" cy="114300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1250191" y="4514849"/>
              <a:ext cx="61594" cy="106680"/>
            </a:xfrm>
            <a:custGeom>
              <a:avLst/>
              <a:gdLst/>
              <a:ahLst/>
              <a:cxnLst/>
              <a:rect l="l" t="t" r="r" b="b"/>
              <a:pathLst>
                <a:path w="61594" h="106679">
                  <a:moveTo>
                    <a:pt x="34608" y="106679"/>
                  </a:moveTo>
                  <a:lnTo>
                    <a:pt x="27232" y="106679"/>
                  </a:lnTo>
                  <a:lnTo>
                    <a:pt x="24253" y="103700"/>
                  </a:lnTo>
                  <a:lnTo>
                    <a:pt x="24253" y="92740"/>
                  </a:lnTo>
                  <a:lnTo>
                    <a:pt x="24065" y="92719"/>
                  </a:lnTo>
                  <a:lnTo>
                    <a:pt x="0" y="81781"/>
                  </a:lnTo>
                  <a:lnTo>
                    <a:pt x="3000" y="75071"/>
                  </a:lnTo>
                  <a:lnTo>
                    <a:pt x="6938" y="73550"/>
                  </a:lnTo>
                  <a:lnTo>
                    <a:pt x="10292" y="75051"/>
                  </a:lnTo>
                  <a:lnTo>
                    <a:pt x="14647" y="76988"/>
                  </a:lnTo>
                  <a:lnTo>
                    <a:pt x="21815" y="78905"/>
                  </a:lnTo>
                  <a:lnTo>
                    <a:pt x="25961" y="79551"/>
                  </a:lnTo>
                  <a:lnTo>
                    <a:pt x="32608" y="80530"/>
                  </a:lnTo>
                  <a:lnTo>
                    <a:pt x="38088" y="79968"/>
                  </a:lnTo>
                  <a:lnTo>
                    <a:pt x="41796" y="78447"/>
                  </a:lnTo>
                  <a:lnTo>
                    <a:pt x="45318" y="77009"/>
                  </a:lnTo>
                  <a:lnTo>
                    <a:pt x="46922" y="74926"/>
                  </a:lnTo>
                  <a:lnTo>
                    <a:pt x="47380" y="72425"/>
                  </a:lnTo>
                  <a:lnTo>
                    <a:pt x="47776" y="70217"/>
                  </a:lnTo>
                  <a:lnTo>
                    <a:pt x="47464" y="68946"/>
                  </a:lnTo>
                  <a:lnTo>
                    <a:pt x="28399" y="59778"/>
                  </a:lnTo>
                  <a:lnTo>
                    <a:pt x="22461" y="58194"/>
                  </a:lnTo>
                  <a:lnTo>
                    <a:pt x="187" y="36567"/>
                  </a:lnTo>
                  <a:lnTo>
                    <a:pt x="2521" y="24169"/>
                  </a:lnTo>
                  <a:lnTo>
                    <a:pt x="8480" y="19002"/>
                  </a:lnTo>
                  <a:lnTo>
                    <a:pt x="15251" y="16314"/>
                  </a:lnTo>
                  <a:lnTo>
                    <a:pt x="18023" y="15210"/>
                  </a:lnTo>
                  <a:lnTo>
                    <a:pt x="21065" y="14460"/>
                  </a:lnTo>
                  <a:lnTo>
                    <a:pt x="24253" y="14022"/>
                  </a:lnTo>
                  <a:lnTo>
                    <a:pt x="24253" y="2979"/>
                  </a:lnTo>
                  <a:lnTo>
                    <a:pt x="27232" y="0"/>
                  </a:lnTo>
                  <a:lnTo>
                    <a:pt x="30920" y="0"/>
                  </a:lnTo>
                  <a:lnTo>
                    <a:pt x="34608" y="0"/>
                  </a:lnTo>
                  <a:lnTo>
                    <a:pt x="37588" y="2979"/>
                  </a:lnTo>
                  <a:lnTo>
                    <a:pt x="37588" y="14105"/>
                  </a:lnTo>
                  <a:lnTo>
                    <a:pt x="38233" y="14189"/>
                  </a:lnTo>
                  <a:lnTo>
                    <a:pt x="38567" y="14251"/>
                  </a:lnTo>
                  <a:lnTo>
                    <a:pt x="38713" y="14272"/>
                  </a:lnTo>
                  <a:lnTo>
                    <a:pt x="52423" y="16793"/>
                  </a:lnTo>
                  <a:lnTo>
                    <a:pt x="54819" y="20273"/>
                  </a:lnTo>
                  <a:lnTo>
                    <a:pt x="53485" y="27482"/>
                  </a:lnTo>
                  <a:lnTo>
                    <a:pt x="50006" y="29899"/>
                  </a:lnTo>
                  <a:lnTo>
                    <a:pt x="46401" y="29232"/>
                  </a:lnTo>
                  <a:lnTo>
                    <a:pt x="36504" y="27420"/>
                  </a:lnTo>
                  <a:lnTo>
                    <a:pt x="29982" y="26461"/>
                  </a:lnTo>
                  <a:lnTo>
                    <a:pt x="24232" y="27107"/>
                  </a:lnTo>
                  <a:lnTo>
                    <a:pt x="16147" y="30316"/>
                  </a:lnTo>
                  <a:lnTo>
                    <a:pt x="14522" y="32524"/>
                  </a:lnTo>
                  <a:lnTo>
                    <a:pt x="14147" y="34566"/>
                  </a:lnTo>
                  <a:lnTo>
                    <a:pt x="13730" y="36796"/>
                  </a:lnTo>
                  <a:lnTo>
                    <a:pt x="32420" y="47047"/>
                  </a:lnTo>
                  <a:lnTo>
                    <a:pt x="33024" y="47214"/>
                  </a:lnTo>
                  <a:lnTo>
                    <a:pt x="38984" y="48797"/>
                  </a:lnTo>
                  <a:lnTo>
                    <a:pt x="46276" y="50714"/>
                  </a:lnTo>
                  <a:lnTo>
                    <a:pt x="54652" y="56194"/>
                  </a:lnTo>
                  <a:lnTo>
                    <a:pt x="57444" y="58819"/>
                  </a:lnTo>
                  <a:lnTo>
                    <a:pt x="59174" y="62486"/>
                  </a:lnTo>
                  <a:lnTo>
                    <a:pt x="60945" y="66216"/>
                  </a:lnTo>
                  <a:lnTo>
                    <a:pt x="61320" y="70383"/>
                  </a:lnTo>
                  <a:lnTo>
                    <a:pt x="60507" y="74821"/>
                  </a:lnTo>
                  <a:lnTo>
                    <a:pt x="59069" y="82739"/>
                  </a:lnTo>
                  <a:lnTo>
                    <a:pt x="53610" y="88031"/>
                  </a:lnTo>
                  <a:lnTo>
                    <a:pt x="43984" y="91969"/>
                  </a:lnTo>
                  <a:lnTo>
                    <a:pt x="40880" y="92719"/>
                  </a:lnTo>
                  <a:lnTo>
                    <a:pt x="37588" y="93094"/>
                  </a:lnTo>
                  <a:lnTo>
                    <a:pt x="37588" y="103700"/>
                  </a:lnTo>
                  <a:lnTo>
                    <a:pt x="34608" y="106679"/>
                  </a:lnTo>
                  <a:close/>
                </a:path>
              </a:pathLst>
            </a:custGeom>
            <a:solidFill>
              <a:srgbClr val="FABE2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98949" y="4743449"/>
              <a:ext cx="107200" cy="114121"/>
            </a:xfrm>
            <a:prstGeom prst="rect">
              <a:avLst/>
            </a:prstGeom>
          </p:spPr>
        </p:pic>
        <p:sp>
          <p:nvSpPr>
            <p:cNvPr id="29" name="object 29" descr=""/>
            <p:cNvSpPr/>
            <p:nvPr/>
          </p:nvSpPr>
          <p:spPr>
            <a:xfrm>
              <a:off x="3390899" y="3276599"/>
              <a:ext cx="2628900" cy="1781175"/>
            </a:xfrm>
            <a:custGeom>
              <a:avLst/>
              <a:gdLst/>
              <a:ahLst/>
              <a:cxnLst/>
              <a:rect l="l" t="t" r="r" b="b"/>
              <a:pathLst>
                <a:path w="2628900" h="1781175">
                  <a:moveTo>
                    <a:pt x="2552699" y="1781174"/>
                  </a:moveTo>
                  <a:lnTo>
                    <a:pt x="76199" y="1781174"/>
                  </a:lnTo>
                  <a:lnTo>
                    <a:pt x="68693" y="1780812"/>
                  </a:lnTo>
                  <a:lnTo>
                    <a:pt x="27882" y="1763907"/>
                  </a:lnTo>
                  <a:lnTo>
                    <a:pt x="3262" y="1727061"/>
                  </a:lnTo>
                  <a:lnTo>
                    <a:pt x="0" y="1704974"/>
                  </a:lnTo>
                  <a:lnTo>
                    <a:pt x="0" y="76199"/>
                  </a:lnTo>
                  <a:lnTo>
                    <a:pt x="12830" y="33857"/>
                  </a:lnTo>
                  <a:lnTo>
                    <a:pt x="47039" y="5800"/>
                  </a:lnTo>
                  <a:lnTo>
                    <a:pt x="76199" y="0"/>
                  </a:lnTo>
                  <a:lnTo>
                    <a:pt x="2552699" y="0"/>
                  </a:lnTo>
                  <a:lnTo>
                    <a:pt x="2595042" y="12830"/>
                  </a:lnTo>
                  <a:lnTo>
                    <a:pt x="2623099" y="47039"/>
                  </a:lnTo>
                  <a:lnTo>
                    <a:pt x="2628899" y="76199"/>
                  </a:lnTo>
                  <a:lnTo>
                    <a:pt x="2628899" y="1704974"/>
                  </a:lnTo>
                  <a:lnTo>
                    <a:pt x="2616069" y="1747316"/>
                  </a:lnTo>
                  <a:lnTo>
                    <a:pt x="2581860" y="1775374"/>
                  </a:lnTo>
                  <a:lnTo>
                    <a:pt x="2552699" y="1781174"/>
                  </a:lnTo>
                  <a:close/>
                </a:path>
              </a:pathLst>
            </a:custGeom>
            <a:solidFill>
              <a:srgbClr val="8B4512">
                <a:alpha val="850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3390899" y="3276599"/>
              <a:ext cx="2628900" cy="1781175"/>
            </a:xfrm>
            <a:custGeom>
              <a:avLst/>
              <a:gdLst/>
              <a:ahLst/>
              <a:cxnLst/>
              <a:rect l="l" t="t" r="r" b="b"/>
              <a:pathLst>
                <a:path w="2628900" h="1781175">
                  <a:moveTo>
                    <a:pt x="2552699" y="1781174"/>
                  </a:moveTo>
                  <a:lnTo>
                    <a:pt x="76199" y="1781174"/>
                  </a:lnTo>
                  <a:lnTo>
                    <a:pt x="68693" y="1780812"/>
                  </a:lnTo>
                  <a:lnTo>
                    <a:pt x="27882" y="1763907"/>
                  </a:lnTo>
                  <a:lnTo>
                    <a:pt x="3262" y="1727061"/>
                  </a:lnTo>
                  <a:lnTo>
                    <a:pt x="0" y="1704974"/>
                  </a:lnTo>
                  <a:lnTo>
                    <a:pt x="0" y="76199"/>
                  </a:lnTo>
                  <a:lnTo>
                    <a:pt x="12830" y="33857"/>
                  </a:lnTo>
                  <a:lnTo>
                    <a:pt x="47039" y="5800"/>
                  </a:lnTo>
                  <a:lnTo>
                    <a:pt x="2552699" y="0"/>
                  </a:lnTo>
                  <a:lnTo>
                    <a:pt x="2560206" y="362"/>
                  </a:lnTo>
                  <a:lnTo>
                    <a:pt x="2601017" y="17266"/>
                  </a:lnTo>
                  <a:lnTo>
                    <a:pt x="2602981" y="19049"/>
                  </a:lnTo>
                  <a:lnTo>
                    <a:pt x="72447" y="19049"/>
                  </a:lnTo>
                  <a:lnTo>
                    <a:pt x="68730" y="19416"/>
                  </a:lnTo>
                  <a:lnTo>
                    <a:pt x="33135" y="38442"/>
                  </a:lnTo>
                  <a:lnTo>
                    <a:pt x="19049" y="72447"/>
                  </a:lnTo>
                  <a:lnTo>
                    <a:pt x="19049" y="1708727"/>
                  </a:lnTo>
                  <a:lnTo>
                    <a:pt x="38442" y="1748039"/>
                  </a:lnTo>
                  <a:lnTo>
                    <a:pt x="72447" y="1762124"/>
                  </a:lnTo>
                  <a:lnTo>
                    <a:pt x="2602981" y="1762124"/>
                  </a:lnTo>
                  <a:lnTo>
                    <a:pt x="2601017" y="1763907"/>
                  </a:lnTo>
                  <a:lnTo>
                    <a:pt x="2560206" y="1780812"/>
                  </a:lnTo>
                  <a:lnTo>
                    <a:pt x="2552699" y="1781174"/>
                  </a:lnTo>
                  <a:close/>
                </a:path>
                <a:path w="2628900" h="1781175">
                  <a:moveTo>
                    <a:pt x="2602981" y="1762124"/>
                  </a:moveTo>
                  <a:lnTo>
                    <a:pt x="2556452" y="1762124"/>
                  </a:lnTo>
                  <a:lnTo>
                    <a:pt x="2560168" y="1761758"/>
                  </a:lnTo>
                  <a:lnTo>
                    <a:pt x="2567529" y="1760294"/>
                  </a:lnTo>
                  <a:lnTo>
                    <a:pt x="2602302" y="1733605"/>
                  </a:lnTo>
                  <a:lnTo>
                    <a:pt x="2609849" y="1708727"/>
                  </a:lnTo>
                  <a:lnTo>
                    <a:pt x="2609849" y="72447"/>
                  </a:lnTo>
                  <a:lnTo>
                    <a:pt x="2590457" y="33135"/>
                  </a:lnTo>
                  <a:lnTo>
                    <a:pt x="2556452" y="19049"/>
                  </a:lnTo>
                  <a:lnTo>
                    <a:pt x="2602981" y="19049"/>
                  </a:lnTo>
                  <a:lnTo>
                    <a:pt x="2625636" y="54113"/>
                  </a:lnTo>
                  <a:lnTo>
                    <a:pt x="2628899" y="1704974"/>
                  </a:lnTo>
                  <a:lnTo>
                    <a:pt x="2628539" y="1712443"/>
                  </a:lnTo>
                  <a:lnTo>
                    <a:pt x="2611632" y="1753292"/>
                  </a:lnTo>
                  <a:lnTo>
                    <a:pt x="2606581" y="1758856"/>
                  </a:lnTo>
                  <a:lnTo>
                    <a:pt x="2602981" y="1762124"/>
                  </a:lnTo>
                  <a:close/>
                </a:path>
              </a:pathLst>
            </a:custGeom>
            <a:solidFill>
              <a:srgbClr val="D9A520">
                <a:alpha val="301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 descr=""/>
          <p:cNvSpPr txBox="1"/>
          <p:nvPr/>
        </p:nvSpPr>
        <p:spPr>
          <a:xfrm>
            <a:off x="1555725" y="4251165"/>
            <a:ext cx="91757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5">
                <a:solidFill>
                  <a:srgbClr val="FDE68A"/>
                </a:solidFill>
                <a:latin typeface="Roboto"/>
                <a:cs typeface="Roboto"/>
              </a:rPr>
              <a:t>Ivory</a:t>
            </a:r>
            <a:r>
              <a:rPr dirty="0" sz="1000">
                <a:solidFill>
                  <a:srgbClr val="FDE68A"/>
                </a:solidFill>
                <a:latin typeface="Roboto"/>
                <a:cs typeface="Roboto"/>
              </a:rPr>
              <a:t> </a:t>
            </a:r>
            <a:r>
              <a:rPr dirty="0" sz="1000" spc="-70">
                <a:solidFill>
                  <a:srgbClr val="FDE68A"/>
                </a:solidFill>
                <a:latin typeface="Roboto"/>
                <a:cs typeface="Roboto"/>
              </a:rPr>
              <a:t>&amp;</a:t>
            </a:r>
            <a:r>
              <a:rPr dirty="0" sz="1000">
                <a:solidFill>
                  <a:srgbClr val="FDE68A"/>
                </a:solidFill>
                <a:latin typeface="Roboto"/>
                <a:cs typeface="Roboto"/>
              </a:rPr>
              <a:t> </a:t>
            </a:r>
            <a:r>
              <a:rPr dirty="0" sz="1000" spc="-60">
                <a:solidFill>
                  <a:srgbClr val="FDE68A"/>
                </a:solidFill>
                <a:latin typeface="Roboto"/>
                <a:cs typeface="Roboto"/>
              </a:rPr>
              <a:t>horn</a:t>
            </a:r>
            <a:r>
              <a:rPr dirty="0" sz="1000" spc="5">
                <a:solidFill>
                  <a:srgbClr val="FDE68A"/>
                </a:solidFill>
                <a:latin typeface="Roboto"/>
                <a:cs typeface="Roboto"/>
              </a:rPr>
              <a:t> </a:t>
            </a:r>
            <a:r>
              <a:rPr dirty="0" sz="1000" spc="-45">
                <a:solidFill>
                  <a:srgbClr val="FDE68A"/>
                </a:solidFill>
                <a:latin typeface="Roboto"/>
                <a:cs typeface="Roboto"/>
              </a:rPr>
              <a:t>trade</a:t>
            </a:r>
            <a:endParaRPr sz="1000">
              <a:latin typeface="Roboto"/>
              <a:cs typeface="Roboto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1371475" y="4479765"/>
            <a:ext cx="124333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60">
                <a:solidFill>
                  <a:srgbClr val="FDE68A"/>
                </a:solidFill>
                <a:latin typeface="Roboto"/>
                <a:cs typeface="Roboto"/>
              </a:rPr>
              <a:t>High</a:t>
            </a:r>
            <a:r>
              <a:rPr dirty="0" sz="1000">
                <a:solidFill>
                  <a:srgbClr val="FDE68A"/>
                </a:solidFill>
                <a:latin typeface="Roboto"/>
                <a:cs typeface="Roboto"/>
              </a:rPr>
              <a:t> </a:t>
            </a:r>
            <a:r>
              <a:rPr dirty="0" sz="1000" spc="-55">
                <a:solidFill>
                  <a:srgbClr val="FDE68A"/>
                </a:solidFill>
                <a:latin typeface="Roboto"/>
                <a:cs typeface="Roboto"/>
              </a:rPr>
              <a:t>black</a:t>
            </a:r>
            <a:r>
              <a:rPr dirty="0" sz="1000" spc="5">
                <a:solidFill>
                  <a:srgbClr val="FDE68A"/>
                </a:solidFill>
                <a:latin typeface="Roboto"/>
                <a:cs typeface="Roboto"/>
              </a:rPr>
              <a:t> </a:t>
            </a:r>
            <a:r>
              <a:rPr dirty="0" sz="1000" spc="-55">
                <a:solidFill>
                  <a:srgbClr val="FDE68A"/>
                </a:solidFill>
                <a:latin typeface="Roboto"/>
                <a:cs typeface="Roboto"/>
              </a:rPr>
              <a:t>market</a:t>
            </a:r>
            <a:r>
              <a:rPr dirty="0" sz="1000">
                <a:solidFill>
                  <a:srgbClr val="FDE68A"/>
                </a:solidFill>
                <a:latin typeface="Roboto"/>
                <a:cs typeface="Roboto"/>
              </a:rPr>
              <a:t> </a:t>
            </a:r>
            <a:r>
              <a:rPr dirty="0" sz="1000" spc="-45">
                <a:solidFill>
                  <a:srgbClr val="FDE68A"/>
                </a:solidFill>
                <a:latin typeface="Roboto"/>
                <a:cs typeface="Roboto"/>
              </a:rPr>
              <a:t>value</a:t>
            </a:r>
            <a:endParaRPr sz="1000">
              <a:latin typeface="Roboto"/>
              <a:cs typeface="Roboto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1463898" y="4708366"/>
            <a:ext cx="110109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0">
                <a:solidFill>
                  <a:srgbClr val="FDE68A"/>
                </a:solidFill>
                <a:latin typeface="Roboto"/>
                <a:cs typeface="Roboto"/>
              </a:rPr>
              <a:t>Anti-</a:t>
            </a:r>
            <a:r>
              <a:rPr dirty="0" sz="1000" spc="-55">
                <a:solidFill>
                  <a:srgbClr val="FDE68A"/>
                </a:solidFill>
                <a:latin typeface="Roboto"/>
                <a:cs typeface="Roboto"/>
              </a:rPr>
              <a:t>poaching</a:t>
            </a:r>
            <a:r>
              <a:rPr dirty="0" sz="1000" spc="20">
                <a:solidFill>
                  <a:srgbClr val="FDE68A"/>
                </a:solidFill>
                <a:latin typeface="Roboto"/>
                <a:cs typeface="Roboto"/>
              </a:rPr>
              <a:t> </a:t>
            </a:r>
            <a:r>
              <a:rPr dirty="0" sz="1000" spc="-35">
                <a:solidFill>
                  <a:srgbClr val="FDE68A"/>
                </a:solidFill>
                <a:latin typeface="Roboto"/>
                <a:cs typeface="Roboto"/>
              </a:rPr>
              <a:t>efforts</a:t>
            </a:r>
            <a:endParaRPr sz="1000">
              <a:latin typeface="Roboto"/>
              <a:cs typeface="Roboto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4198689" y="3885844"/>
            <a:ext cx="1013460" cy="262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50" spc="-135" b="1">
                <a:solidFill>
                  <a:srgbClr val="FEF2C7"/>
                </a:solidFill>
                <a:latin typeface="Gill Sans MT"/>
                <a:cs typeface="Gill Sans MT"/>
              </a:rPr>
              <a:t>Habitat</a:t>
            </a:r>
            <a:r>
              <a:rPr dirty="0" sz="1550" spc="-85" b="1">
                <a:solidFill>
                  <a:srgbClr val="FEF2C7"/>
                </a:solidFill>
                <a:latin typeface="Gill Sans MT"/>
                <a:cs typeface="Gill Sans MT"/>
              </a:rPr>
              <a:t> </a:t>
            </a:r>
            <a:r>
              <a:rPr dirty="0" sz="1550" spc="-80" b="1">
                <a:solidFill>
                  <a:srgbClr val="FEF2C7"/>
                </a:solidFill>
                <a:latin typeface="Gill Sans MT"/>
                <a:cs typeface="Gill Sans MT"/>
              </a:rPr>
              <a:t>Loss</a:t>
            </a:r>
            <a:endParaRPr sz="1550">
              <a:latin typeface="Gill Sans MT"/>
              <a:cs typeface="Gill Sans MT"/>
            </a:endParaRPr>
          </a:p>
        </p:txBody>
      </p:sp>
      <p:grpSp>
        <p:nvGrpSpPr>
          <p:cNvPr id="35" name="object 35" descr=""/>
          <p:cNvGrpSpPr/>
          <p:nvPr/>
        </p:nvGrpSpPr>
        <p:grpSpPr>
          <a:xfrm>
            <a:off x="4038600" y="3276599"/>
            <a:ext cx="4762500" cy="1781175"/>
            <a:chOff x="4038600" y="3276599"/>
            <a:chExt cx="4762500" cy="1781175"/>
          </a:xfrm>
        </p:grpSpPr>
        <p:pic>
          <p:nvPicPr>
            <p:cNvPr id="36" name="object 3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38600" y="4286249"/>
              <a:ext cx="142875" cy="114300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05275" y="4514849"/>
              <a:ext cx="142875" cy="114300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48124" y="4750328"/>
              <a:ext cx="123824" cy="96308"/>
            </a:xfrm>
            <a:prstGeom prst="rect">
              <a:avLst/>
            </a:prstGeom>
          </p:spPr>
        </p:pic>
        <p:sp>
          <p:nvSpPr>
            <p:cNvPr id="39" name="object 39" descr=""/>
            <p:cNvSpPr/>
            <p:nvPr/>
          </p:nvSpPr>
          <p:spPr>
            <a:xfrm>
              <a:off x="4510936" y="3494525"/>
              <a:ext cx="317500" cy="317500"/>
            </a:xfrm>
            <a:custGeom>
              <a:avLst/>
              <a:gdLst/>
              <a:ahLst/>
              <a:cxnLst/>
              <a:rect l="l" t="t" r="r" b="b"/>
              <a:pathLst>
                <a:path w="317500" h="317500">
                  <a:moveTo>
                    <a:pt x="70798" y="246208"/>
                  </a:moveTo>
                  <a:lnTo>
                    <a:pt x="66083" y="239114"/>
                  </a:lnTo>
                  <a:lnTo>
                    <a:pt x="64511" y="231053"/>
                  </a:lnTo>
                  <a:lnTo>
                    <a:pt x="66083" y="222992"/>
                  </a:lnTo>
                  <a:lnTo>
                    <a:pt x="70798" y="215899"/>
                  </a:lnTo>
                  <a:lnTo>
                    <a:pt x="85952" y="200745"/>
                  </a:lnTo>
                  <a:lnTo>
                    <a:pt x="0" y="114792"/>
                  </a:lnTo>
                  <a:lnTo>
                    <a:pt x="0" y="104847"/>
                  </a:lnTo>
                  <a:lnTo>
                    <a:pt x="8761" y="96086"/>
                  </a:lnTo>
                  <a:lnTo>
                    <a:pt x="12170" y="94476"/>
                  </a:lnTo>
                  <a:lnTo>
                    <a:pt x="93529" y="87089"/>
                  </a:lnTo>
                  <a:lnTo>
                    <a:pt x="71792" y="65352"/>
                  </a:lnTo>
                  <a:lnTo>
                    <a:pt x="71792" y="55786"/>
                  </a:lnTo>
                  <a:lnTo>
                    <a:pt x="80553" y="47025"/>
                  </a:lnTo>
                  <a:lnTo>
                    <a:pt x="84437" y="45415"/>
                  </a:lnTo>
                  <a:lnTo>
                    <a:pt x="157934" y="45415"/>
                  </a:lnTo>
                  <a:lnTo>
                    <a:pt x="140081" y="27561"/>
                  </a:lnTo>
                  <a:lnTo>
                    <a:pt x="140081" y="17806"/>
                  </a:lnTo>
                  <a:lnTo>
                    <a:pt x="148842" y="9045"/>
                  </a:lnTo>
                  <a:lnTo>
                    <a:pt x="152488" y="7387"/>
                  </a:lnTo>
                  <a:lnTo>
                    <a:pt x="156324" y="7245"/>
                  </a:lnTo>
                  <a:lnTo>
                    <a:pt x="304125" y="189"/>
                  </a:lnTo>
                  <a:lnTo>
                    <a:pt x="307535" y="0"/>
                  </a:lnTo>
                  <a:lnTo>
                    <a:pt x="310850" y="1325"/>
                  </a:lnTo>
                  <a:lnTo>
                    <a:pt x="315680" y="6156"/>
                  </a:lnTo>
                  <a:lnTo>
                    <a:pt x="317006" y="9471"/>
                  </a:lnTo>
                  <a:lnTo>
                    <a:pt x="316817" y="12881"/>
                  </a:lnTo>
                  <a:lnTo>
                    <a:pt x="309760" y="160681"/>
                  </a:lnTo>
                  <a:lnTo>
                    <a:pt x="309618" y="164517"/>
                  </a:lnTo>
                  <a:lnTo>
                    <a:pt x="307961" y="168164"/>
                  </a:lnTo>
                  <a:lnTo>
                    <a:pt x="299200" y="176925"/>
                  </a:lnTo>
                  <a:lnTo>
                    <a:pt x="289397" y="176877"/>
                  </a:lnTo>
                  <a:lnTo>
                    <a:pt x="271591" y="159071"/>
                  </a:lnTo>
                  <a:lnTo>
                    <a:pt x="271591" y="232569"/>
                  </a:lnTo>
                  <a:lnTo>
                    <a:pt x="269981" y="236452"/>
                  </a:lnTo>
                  <a:lnTo>
                    <a:pt x="261220" y="245213"/>
                  </a:lnTo>
                  <a:lnTo>
                    <a:pt x="251654" y="245213"/>
                  </a:lnTo>
                  <a:lnTo>
                    <a:pt x="229917" y="223476"/>
                  </a:lnTo>
                  <a:lnTo>
                    <a:pt x="222529" y="304835"/>
                  </a:lnTo>
                  <a:lnTo>
                    <a:pt x="220919" y="308245"/>
                  </a:lnTo>
                  <a:lnTo>
                    <a:pt x="212158" y="317006"/>
                  </a:lnTo>
                  <a:lnTo>
                    <a:pt x="202213" y="317006"/>
                  </a:lnTo>
                  <a:lnTo>
                    <a:pt x="116260" y="231053"/>
                  </a:lnTo>
                  <a:lnTo>
                    <a:pt x="101106" y="246208"/>
                  </a:lnTo>
                  <a:lnTo>
                    <a:pt x="94013" y="250923"/>
                  </a:lnTo>
                  <a:lnTo>
                    <a:pt x="85952" y="252494"/>
                  </a:lnTo>
                  <a:lnTo>
                    <a:pt x="77891" y="250923"/>
                  </a:lnTo>
                  <a:lnTo>
                    <a:pt x="70798" y="246208"/>
                  </a:lnTo>
                  <a:close/>
                </a:path>
              </a:pathLst>
            </a:custGeom>
            <a:solidFill>
              <a:srgbClr val="F770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6172200" y="3276599"/>
              <a:ext cx="2628900" cy="1781175"/>
            </a:xfrm>
            <a:custGeom>
              <a:avLst/>
              <a:gdLst/>
              <a:ahLst/>
              <a:cxnLst/>
              <a:rect l="l" t="t" r="r" b="b"/>
              <a:pathLst>
                <a:path w="2628900" h="1781175">
                  <a:moveTo>
                    <a:pt x="2552699" y="1781174"/>
                  </a:moveTo>
                  <a:lnTo>
                    <a:pt x="76199" y="1781174"/>
                  </a:lnTo>
                  <a:lnTo>
                    <a:pt x="68693" y="1780812"/>
                  </a:lnTo>
                  <a:lnTo>
                    <a:pt x="27882" y="1763907"/>
                  </a:lnTo>
                  <a:lnTo>
                    <a:pt x="3262" y="1727061"/>
                  </a:lnTo>
                  <a:lnTo>
                    <a:pt x="0" y="1704974"/>
                  </a:lnTo>
                  <a:lnTo>
                    <a:pt x="0" y="76199"/>
                  </a:lnTo>
                  <a:lnTo>
                    <a:pt x="12830" y="33857"/>
                  </a:lnTo>
                  <a:lnTo>
                    <a:pt x="47039" y="5800"/>
                  </a:lnTo>
                  <a:lnTo>
                    <a:pt x="76199" y="0"/>
                  </a:lnTo>
                  <a:lnTo>
                    <a:pt x="2552699" y="0"/>
                  </a:lnTo>
                  <a:lnTo>
                    <a:pt x="2595041" y="12830"/>
                  </a:lnTo>
                  <a:lnTo>
                    <a:pt x="2623099" y="47039"/>
                  </a:lnTo>
                  <a:lnTo>
                    <a:pt x="2628899" y="76199"/>
                  </a:lnTo>
                  <a:lnTo>
                    <a:pt x="2628899" y="1704974"/>
                  </a:lnTo>
                  <a:lnTo>
                    <a:pt x="2616069" y="1747316"/>
                  </a:lnTo>
                  <a:lnTo>
                    <a:pt x="2581860" y="1775374"/>
                  </a:lnTo>
                  <a:lnTo>
                    <a:pt x="2552699" y="1781174"/>
                  </a:lnTo>
                  <a:close/>
                </a:path>
              </a:pathLst>
            </a:custGeom>
            <a:solidFill>
              <a:srgbClr val="8B4512">
                <a:alpha val="850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6172200" y="3276599"/>
              <a:ext cx="2628900" cy="1781175"/>
            </a:xfrm>
            <a:custGeom>
              <a:avLst/>
              <a:gdLst/>
              <a:ahLst/>
              <a:cxnLst/>
              <a:rect l="l" t="t" r="r" b="b"/>
              <a:pathLst>
                <a:path w="2628900" h="1781175">
                  <a:moveTo>
                    <a:pt x="2552699" y="1781174"/>
                  </a:moveTo>
                  <a:lnTo>
                    <a:pt x="76199" y="1781174"/>
                  </a:lnTo>
                  <a:lnTo>
                    <a:pt x="68693" y="1780812"/>
                  </a:lnTo>
                  <a:lnTo>
                    <a:pt x="27882" y="1763907"/>
                  </a:lnTo>
                  <a:lnTo>
                    <a:pt x="3262" y="1727061"/>
                  </a:lnTo>
                  <a:lnTo>
                    <a:pt x="0" y="1704974"/>
                  </a:lnTo>
                  <a:lnTo>
                    <a:pt x="0" y="76199"/>
                  </a:lnTo>
                  <a:lnTo>
                    <a:pt x="12830" y="33857"/>
                  </a:lnTo>
                  <a:lnTo>
                    <a:pt x="47039" y="5800"/>
                  </a:lnTo>
                  <a:lnTo>
                    <a:pt x="2552699" y="0"/>
                  </a:lnTo>
                  <a:lnTo>
                    <a:pt x="2560206" y="362"/>
                  </a:lnTo>
                  <a:lnTo>
                    <a:pt x="2601016" y="17266"/>
                  </a:lnTo>
                  <a:lnTo>
                    <a:pt x="2602981" y="19049"/>
                  </a:lnTo>
                  <a:lnTo>
                    <a:pt x="72447" y="19049"/>
                  </a:lnTo>
                  <a:lnTo>
                    <a:pt x="68730" y="19416"/>
                  </a:lnTo>
                  <a:lnTo>
                    <a:pt x="33135" y="38442"/>
                  </a:lnTo>
                  <a:lnTo>
                    <a:pt x="19049" y="72447"/>
                  </a:lnTo>
                  <a:lnTo>
                    <a:pt x="19049" y="1708727"/>
                  </a:lnTo>
                  <a:lnTo>
                    <a:pt x="38442" y="1748039"/>
                  </a:lnTo>
                  <a:lnTo>
                    <a:pt x="72447" y="1762124"/>
                  </a:lnTo>
                  <a:lnTo>
                    <a:pt x="2602981" y="1762124"/>
                  </a:lnTo>
                  <a:lnTo>
                    <a:pt x="2601016" y="1763907"/>
                  </a:lnTo>
                  <a:lnTo>
                    <a:pt x="2560206" y="1780812"/>
                  </a:lnTo>
                  <a:lnTo>
                    <a:pt x="2552699" y="1781174"/>
                  </a:lnTo>
                  <a:close/>
                </a:path>
                <a:path w="2628900" h="1781175">
                  <a:moveTo>
                    <a:pt x="2602981" y="1762124"/>
                  </a:moveTo>
                  <a:lnTo>
                    <a:pt x="2556452" y="1762124"/>
                  </a:lnTo>
                  <a:lnTo>
                    <a:pt x="2560168" y="1761758"/>
                  </a:lnTo>
                  <a:lnTo>
                    <a:pt x="2567529" y="1760294"/>
                  </a:lnTo>
                  <a:lnTo>
                    <a:pt x="2602302" y="1733605"/>
                  </a:lnTo>
                  <a:lnTo>
                    <a:pt x="2609849" y="1708727"/>
                  </a:lnTo>
                  <a:lnTo>
                    <a:pt x="2609849" y="72447"/>
                  </a:lnTo>
                  <a:lnTo>
                    <a:pt x="2590457" y="33135"/>
                  </a:lnTo>
                  <a:lnTo>
                    <a:pt x="2556452" y="19049"/>
                  </a:lnTo>
                  <a:lnTo>
                    <a:pt x="2602981" y="19049"/>
                  </a:lnTo>
                  <a:lnTo>
                    <a:pt x="2625637" y="54113"/>
                  </a:lnTo>
                  <a:lnTo>
                    <a:pt x="2628899" y="1704974"/>
                  </a:lnTo>
                  <a:lnTo>
                    <a:pt x="2628539" y="1712443"/>
                  </a:lnTo>
                  <a:lnTo>
                    <a:pt x="2611632" y="1753292"/>
                  </a:lnTo>
                  <a:lnTo>
                    <a:pt x="2606581" y="1758856"/>
                  </a:lnTo>
                  <a:lnTo>
                    <a:pt x="2602981" y="1762124"/>
                  </a:lnTo>
                  <a:close/>
                </a:path>
              </a:pathLst>
            </a:custGeom>
            <a:solidFill>
              <a:srgbClr val="D9A520">
                <a:alpha val="301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7392352" y="3448049"/>
              <a:ext cx="188595" cy="335280"/>
            </a:xfrm>
            <a:custGeom>
              <a:avLst/>
              <a:gdLst/>
              <a:ahLst/>
              <a:cxnLst/>
              <a:rect l="l" t="t" r="r" b="b"/>
              <a:pathLst>
                <a:path w="188595" h="335279">
                  <a:moveTo>
                    <a:pt x="94297" y="335280"/>
                  </a:moveTo>
                  <a:lnTo>
                    <a:pt x="57600" y="327866"/>
                  </a:lnTo>
                  <a:lnTo>
                    <a:pt x="27626" y="307653"/>
                  </a:lnTo>
                  <a:lnTo>
                    <a:pt x="7413" y="277679"/>
                  </a:lnTo>
                  <a:lnTo>
                    <a:pt x="0" y="240982"/>
                  </a:lnTo>
                  <a:lnTo>
                    <a:pt x="1339" y="225033"/>
                  </a:lnTo>
                  <a:lnTo>
                    <a:pt x="5214" y="209951"/>
                  </a:lnTo>
                  <a:lnTo>
                    <a:pt x="11409" y="195960"/>
                  </a:lnTo>
                  <a:lnTo>
                    <a:pt x="19710" y="183290"/>
                  </a:lnTo>
                  <a:lnTo>
                    <a:pt x="20300" y="182504"/>
                  </a:lnTo>
                  <a:lnTo>
                    <a:pt x="20693" y="181850"/>
                  </a:lnTo>
                  <a:lnTo>
                    <a:pt x="20824" y="181457"/>
                  </a:lnTo>
                  <a:lnTo>
                    <a:pt x="20889" y="181260"/>
                  </a:lnTo>
                  <a:lnTo>
                    <a:pt x="20955" y="73342"/>
                  </a:lnTo>
                  <a:lnTo>
                    <a:pt x="26733" y="44782"/>
                  </a:lnTo>
                  <a:lnTo>
                    <a:pt x="42462" y="21470"/>
                  </a:lnTo>
                  <a:lnTo>
                    <a:pt x="65782" y="5759"/>
                  </a:lnTo>
                  <a:lnTo>
                    <a:pt x="94297" y="0"/>
                  </a:lnTo>
                  <a:lnTo>
                    <a:pt x="122857" y="5759"/>
                  </a:lnTo>
                  <a:lnTo>
                    <a:pt x="146169" y="21470"/>
                  </a:lnTo>
                  <a:lnTo>
                    <a:pt x="159944" y="41910"/>
                  </a:lnTo>
                  <a:lnTo>
                    <a:pt x="94297" y="41910"/>
                  </a:lnTo>
                  <a:lnTo>
                    <a:pt x="82065" y="44381"/>
                  </a:lnTo>
                  <a:lnTo>
                    <a:pt x="72073" y="51118"/>
                  </a:lnTo>
                  <a:lnTo>
                    <a:pt x="65336" y="61110"/>
                  </a:lnTo>
                  <a:lnTo>
                    <a:pt x="62865" y="73342"/>
                  </a:lnTo>
                  <a:lnTo>
                    <a:pt x="62786" y="181850"/>
                  </a:lnTo>
                  <a:lnTo>
                    <a:pt x="62054" y="189216"/>
                  </a:lnTo>
                  <a:lnTo>
                    <a:pt x="59869" y="196625"/>
                  </a:lnTo>
                  <a:lnTo>
                    <a:pt x="56676" y="203211"/>
                  </a:lnTo>
                  <a:lnTo>
                    <a:pt x="52845" y="208895"/>
                  </a:lnTo>
                  <a:lnTo>
                    <a:pt x="48308" y="215851"/>
                  </a:lnTo>
                  <a:lnTo>
                    <a:pt x="44799" y="223735"/>
                  </a:lnTo>
                  <a:lnTo>
                    <a:pt x="42651" y="232110"/>
                  </a:lnTo>
                  <a:lnTo>
                    <a:pt x="41910" y="240982"/>
                  </a:lnTo>
                  <a:lnTo>
                    <a:pt x="46025" y="261378"/>
                  </a:lnTo>
                  <a:lnTo>
                    <a:pt x="57249" y="278030"/>
                  </a:lnTo>
                  <a:lnTo>
                    <a:pt x="73901" y="289254"/>
                  </a:lnTo>
                  <a:lnTo>
                    <a:pt x="94297" y="293370"/>
                  </a:lnTo>
                  <a:lnTo>
                    <a:pt x="170601" y="293370"/>
                  </a:lnTo>
                  <a:lnTo>
                    <a:pt x="160968" y="307653"/>
                  </a:lnTo>
                  <a:lnTo>
                    <a:pt x="130994" y="327866"/>
                  </a:lnTo>
                  <a:lnTo>
                    <a:pt x="94297" y="335280"/>
                  </a:lnTo>
                  <a:close/>
                </a:path>
                <a:path w="188595" h="335279">
                  <a:moveTo>
                    <a:pt x="170601" y="293370"/>
                  </a:moveTo>
                  <a:lnTo>
                    <a:pt x="94297" y="293370"/>
                  </a:lnTo>
                  <a:lnTo>
                    <a:pt x="114693" y="289254"/>
                  </a:lnTo>
                  <a:lnTo>
                    <a:pt x="131345" y="278030"/>
                  </a:lnTo>
                  <a:lnTo>
                    <a:pt x="142569" y="261378"/>
                  </a:lnTo>
                  <a:lnTo>
                    <a:pt x="146685" y="240982"/>
                  </a:lnTo>
                  <a:lnTo>
                    <a:pt x="145942" y="232110"/>
                  </a:lnTo>
                  <a:lnTo>
                    <a:pt x="143791" y="223735"/>
                  </a:lnTo>
                  <a:lnTo>
                    <a:pt x="140268" y="215851"/>
                  </a:lnTo>
                  <a:lnTo>
                    <a:pt x="135704" y="208895"/>
                  </a:lnTo>
                  <a:lnTo>
                    <a:pt x="131886" y="203211"/>
                  </a:lnTo>
                  <a:lnTo>
                    <a:pt x="128706" y="196625"/>
                  </a:lnTo>
                  <a:lnTo>
                    <a:pt x="126533" y="189216"/>
                  </a:lnTo>
                  <a:lnTo>
                    <a:pt x="125944" y="183290"/>
                  </a:lnTo>
                  <a:lnTo>
                    <a:pt x="125866" y="182504"/>
                  </a:lnTo>
                  <a:lnTo>
                    <a:pt x="125801" y="181850"/>
                  </a:lnTo>
                  <a:lnTo>
                    <a:pt x="125730" y="73342"/>
                  </a:lnTo>
                  <a:lnTo>
                    <a:pt x="123258" y="61110"/>
                  </a:lnTo>
                  <a:lnTo>
                    <a:pt x="116521" y="51118"/>
                  </a:lnTo>
                  <a:lnTo>
                    <a:pt x="106529" y="44381"/>
                  </a:lnTo>
                  <a:lnTo>
                    <a:pt x="94297" y="41910"/>
                  </a:lnTo>
                  <a:lnTo>
                    <a:pt x="159944" y="41910"/>
                  </a:lnTo>
                  <a:lnTo>
                    <a:pt x="161880" y="44782"/>
                  </a:lnTo>
                  <a:lnTo>
                    <a:pt x="167640" y="73342"/>
                  </a:lnTo>
                  <a:lnTo>
                    <a:pt x="167705" y="181260"/>
                  </a:lnTo>
                  <a:lnTo>
                    <a:pt x="167901" y="181850"/>
                  </a:lnTo>
                  <a:lnTo>
                    <a:pt x="168294" y="182504"/>
                  </a:lnTo>
                  <a:lnTo>
                    <a:pt x="168884" y="183290"/>
                  </a:lnTo>
                  <a:lnTo>
                    <a:pt x="177161" y="195960"/>
                  </a:lnTo>
                  <a:lnTo>
                    <a:pt x="183359" y="209951"/>
                  </a:lnTo>
                  <a:lnTo>
                    <a:pt x="187246" y="225033"/>
                  </a:lnTo>
                  <a:lnTo>
                    <a:pt x="188595" y="240982"/>
                  </a:lnTo>
                  <a:lnTo>
                    <a:pt x="181181" y="277679"/>
                  </a:lnTo>
                  <a:lnTo>
                    <a:pt x="170601" y="293370"/>
                  </a:lnTo>
                  <a:close/>
                </a:path>
                <a:path w="188595" h="335279">
                  <a:moveTo>
                    <a:pt x="94297" y="272415"/>
                  </a:moveTo>
                  <a:lnTo>
                    <a:pt x="82065" y="269943"/>
                  </a:lnTo>
                  <a:lnTo>
                    <a:pt x="72073" y="263206"/>
                  </a:lnTo>
                  <a:lnTo>
                    <a:pt x="65336" y="253214"/>
                  </a:lnTo>
                  <a:lnTo>
                    <a:pt x="62865" y="240982"/>
                  </a:lnTo>
                  <a:lnTo>
                    <a:pt x="64426" y="231181"/>
                  </a:lnTo>
                  <a:lnTo>
                    <a:pt x="68774" y="222638"/>
                  </a:lnTo>
                  <a:lnTo>
                    <a:pt x="75407" y="215851"/>
                  </a:lnTo>
                  <a:lnTo>
                    <a:pt x="83820" y="211318"/>
                  </a:lnTo>
                  <a:lnTo>
                    <a:pt x="83820" y="67579"/>
                  </a:lnTo>
                  <a:lnTo>
                    <a:pt x="88534" y="62865"/>
                  </a:lnTo>
                  <a:lnTo>
                    <a:pt x="100060" y="62865"/>
                  </a:lnTo>
                  <a:lnTo>
                    <a:pt x="104775" y="67579"/>
                  </a:lnTo>
                  <a:lnTo>
                    <a:pt x="104775" y="211318"/>
                  </a:lnTo>
                  <a:lnTo>
                    <a:pt x="113187" y="215851"/>
                  </a:lnTo>
                  <a:lnTo>
                    <a:pt x="119820" y="222638"/>
                  </a:lnTo>
                  <a:lnTo>
                    <a:pt x="124168" y="231181"/>
                  </a:lnTo>
                  <a:lnTo>
                    <a:pt x="125730" y="240982"/>
                  </a:lnTo>
                  <a:lnTo>
                    <a:pt x="123258" y="253214"/>
                  </a:lnTo>
                  <a:lnTo>
                    <a:pt x="116521" y="263206"/>
                  </a:lnTo>
                  <a:lnTo>
                    <a:pt x="106529" y="269943"/>
                  </a:lnTo>
                  <a:lnTo>
                    <a:pt x="94297" y="272415"/>
                  </a:lnTo>
                  <a:close/>
                </a:path>
              </a:pathLst>
            </a:custGeom>
            <a:solidFill>
              <a:srgbClr val="F7707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3" name="object 43" descr=""/>
          <p:cNvSpPr txBox="1"/>
          <p:nvPr/>
        </p:nvSpPr>
        <p:spPr>
          <a:xfrm>
            <a:off x="4230761" y="4251165"/>
            <a:ext cx="115887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0">
                <a:solidFill>
                  <a:srgbClr val="FDE68A"/>
                </a:solidFill>
                <a:latin typeface="Roboto"/>
                <a:cs typeface="Roboto"/>
              </a:rPr>
              <a:t>Agricultural</a:t>
            </a:r>
            <a:r>
              <a:rPr dirty="0" sz="1000" spc="35">
                <a:solidFill>
                  <a:srgbClr val="FDE68A"/>
                </a:solidFill>
                <a:latin typeface="Roboto"/>
                <a:cs typeface="Roboto"/>
              </a:rPr>
              <a:t> </a:t>
            </a:r>
            <a:r>
              <a:rPr dirty="0" sz="1000" spc="-50">
                <a:solidFill>
                  <a:srgbClr val="FDE68A"/>
                </a:solidFill>
                <a:latin typeface="Roboto"/>
                <a:cs typeface="Roboto"/>
              </a:rPr>
              <a:t>expansion</a:t>
            </a:r>
            <a:endParaRPr sz="1000">
              <a:latin typeface="Roboto"/>
              <a:cs typeface="Roboto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4302794" y="4479765"/>
            <a:ext cx="101473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5">
                <a:solidFill>
                  <a:srgbClr val="FDE68A"/>
                </a:solidFill>
                <a:latin typeface="Roboto"/>
                <a:cs typeface="Roboto"/>
              </a:rPr>
              <a:t>Urban</a:t>
            </a:r>
            <a:r>
              <a:rPr dirty="0" sz="1000" spc="-25">
                <a:solidFill>
                  <a:srgbClr val="FDE68A"/>
                </a:solidFill>
                <a:latin typeface="Roboto"/>
                <a:cs typeface="Roboto"/>
              </a:rPr>
              <a:t> </a:t>
            </a:r>
            <a:r>
              <a:rPr dirty="0" sz="1000" spc="-55">
                <a:solidFill>
                  <a:srgbClr val="FDE68A"/>
                </a:solidFill>
                <a:latin typeface="Roboto"/>
                <a:cs typeface="Roboto"/>
              </a:rPr>
              <a:t>development</a:t>
            </a:r>
            <a:endParaRPr sz="1000">
              <a:latin typeface="Roboto"/>
              <a:cs typeface="Roboto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4225701" y="4708366"/>
            <a:ext cx="115443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0">
                <a:solidFill>
                  <a:srgbClr val="FDE68A"/>
                </a:solidFill>
                <a:latin typeface="Roboto"/>
                <a:cs typeface="Roboto"/>
              </a:rPr>
              <a:t>Infrastructure</a:t>
            </a:r>
            <a:r>
              <a:rPr dirty="0" sz="1000" spc="5">
                <a:solidFill>
                  <a:srgbClr val="FDE68A"/>
                </a:solidFill>
                <a:latin typeface="Roboto"/>
                <a:cs typeface="Roboto"/>
              </a:rPr>
              <a:t> </a:t>
            </a:r>
            <a:r>
              <a:rPr dirty="0" sz="1000" spc="-40">
                <a:solidFill>
                  <a:srgbClr val="FDE68A"/>
                </a:solidFill>
                <a:latin typeface="Roboto"/>
                <a:cs typeface="Roboto"/>
              </a:rPr>
              <a:t>projects</a:t>
            </a:r>
            <a:endParaRPr sz="1000">
              <a:latin typeface="Roboto"/>
              <a:cs typeface="Roboto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6846490" y="3885844"/>
            <a:ext cx="1280160" cy="262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50" spc="-145" b="1">
                <a:solidFill>
                  <a:srgbClr val="FEF2C7"/>
                </a:solidFill>
                <a:latin typeface="Gill Sans MT"/>
                <a:cs typeface="Gill Sans MT"/>
              </a:rPr>
              <a:t>Climate</a:t>
            </a:r>
            <a:r>
              <a:rPr dirty="0" sz="1550" spc="-80" b="1">
                <a:solidFill>
                  <a:srgbClr val="FEF2C7"/>
                </a:solidFill>
                <a:latin typeface="Gill Sans MT"/>
                <a:cs typeface="Gill Sans MT"/>
              </a:rPr>
              <a:t> </a:t>
            </a:r>
            <a:r>
              <a:rPr dirty="0" sz="1550" spc="-135" b="1">
                <a:solidFill>
                  <a:srgbClr val="FEF2C7"/>
                </a:solidFill>
                <a:latin typeface="Gill Sans MT"/>
                <a:cs typeface="Gill Sans MT"/>
              </a:rPr>
              <a:t>Change</a:t>
            </a:r>
            <a:endParaRPr sz="1550">
              <a:latin typeface="Gill Sans MT"/>
              <a:cs typeface="Gill Sans MT"/>
            </a:endParaRPr>
          </a:p>
        </p:txBody>
      </p:sp>
      <p:grpSp>
        <p:nvGrpSpPr>
          <p:cNvPr id="47" name="object 47" descr=""/>
          <p:cNvGrpSpPr/>
          <p:nvPr/>
        </p:nvGrpSpPr>
        <p:grpSpPr>
          <a:xfrm>
            <a:off x="6886383" y="3276599"/>
            <a:ext cx="4696460" cy="1781175"/>
            <a:chOff x="6886383" y="3276599"/>
            <a:chExt cx="4696460" cy="1781175"/>
          </a:xfrm>
        </p:grpSpPr>
        <p:pic>
          <p:nvPicPr>
            <p:cNvPr id="48" name="object 48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86383" y="4286048"/>
              <a:ext cx="114692" cy="114701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934200" y="4514849"/>
              <a:ext cx="85725" cy="114300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962775" y="4743449"/>
              <a:ext cx="114300" cy="114300"/>
            </a:xfrm>
            <a:prstGeom prst="rect">
              <a:avLst/>
            </a:prstGeom>
          </p:spPr>
        </p:pic>
        <p:sp>
          <p:nvSpPr>
            <p:cNvPr id="51" name="object 51" descr=""/>
            <p:cNvSpPr/>
            <p:nvPr/>
          </p:nvSpPr>
          <p:spPr>
            <a:xfrm>
              <a:off x="8953500" y="3276599"/>
              <a:ext cx="2628900" cy="1781175"/>
            </a:xfrm>
            <a:custGeom>
              <a:avLst/>
              <a:gdLst/>
              <a:ahLst/>
              <a:cxnLst/>
              <a:rect l="l" t="t" r="r" b="b"/>
              <a:pathLst>
                <a:path w="2628900" h="1781175">
                  <a:moveTo>
                    <a:pt x="2552699" y="1781174"/>
                  </a:moveTo>
                  <a:lnTo>
                    <a:pt x="76199" y="1781174"/>
                  </a:lnTo>
                  <a:lnTo>
                    <a:pt x="68693" y="1780812"/>
                  </a:lnTo>
                  <a:lnTo>
                    <a:pt x="27882" y="1763907"/>
                  </a:lnTo>
                  <a:lnTo>
                    <a:pt x="3262" y="1727061"/>
                  </a:lnTo>
                  <a:lnTo>
                    <a:pt x="0" y="1704974"/>
                  </a:lnTo>
                  <a:lnTo>
                    <a:pt x="0" y="76199"/>
                  </a:lnTo>
                  <a:lnTo>
                    <a:pt x="12830" y="33857"/>
                  </a:lnTo>
                  <a:lnTo>
                    <a:pt x="47039" y="5800"/>
                  </a:lnTo>
                  <a:lnTo>
                    <a:pt x="76199" y="0"/>
                  </a:lnTo>
                  <a:lnTo>
                    <a:pt x="2552699" y="0"/>
                  </a:lnTo>
                  <a:lnTo>
                    <a:pt x="2595042" y="12830"/>
                  </a:lnTo>
                  <a:lnTo>
                    <a:pt x="2623099" y="47039"/>
                  </a:lnTo>
                  <a:lnTo>
                    <a:pt x="2628899" y="76199"/>
                  </a:lnTo>
                  <a:lnTo>
                    <a:pt x="2628899" y="1704974"/>
                  </a:lnTo>
                  <a:lnTo>
                    <a:pt x="2616069" y="1747316"/>
                  </a:lnTo>
                  <a:lnTo>
                    <a:pt x="2581860" y="1775374"/>
                  </a:lnTo>
                  <a:lnTo>
                    <a:pt x="2552699" y="1781174"/>
                  </a:lnTo>
                  <a:close/>
                </a:path>
              </a:pathLst>
            </a:custGeom>
            <a:solidFill>
              <a:srgbClr val="8B4512">
                <a:alpha val="850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8953500" y="3276599"/>
              <a:ext cx="2628900" cy="1781175"/>
            </a:xfrm>
            <a:custGeom>
              <a:avLst/>
              <a:gdLst/>
              <a:ahLst/>
              <a:cxnLst/>
              <a:rect l="l" t="t" r="r" b="b"/>
              <a:pathLst>
                <a:path w="2628900" h="1781175">
                  <a:moveTo>
                    <a:pt x="2552699" y="1781174"/>
                  </a:moveTo>
                  <a:lnTo>
                    <a:pt x="76199" y="1781174"/>
                  </a:lnTo>
                  <a:lnTo>
                    <a:pt x="68693" y="1780812"/>
                  </a:lnTo>
                  <a:lnTo>
                    <a:pt x="27882" y="1763907"/>
                  </a:lnTo>
                  <a:lnTo>
                    <a:pt x="3262" y="1727061"/>
                  </a:lnTo>
                  <a:lnTo>
                    <a:pt x="0" y="1704974"/>
                  </a:lnTo>
                  <a:lnTo>
                    <a:pt x="0" y="76199"/>
                  </a:lnTo>
                  <a:lnTo>
                    <a:pt x="12830" y="33857"/>
                  </a:lnTo>
                  <a:lnTo>
                    <a:pt x="47039" y="5800"/>
                  </a:lnTo>
                  <a:lnTo>
                    <a:pt x="2552699" y="0"/>
                  </a:lnTo>
                  <a:lnTo>
                    <a:pt x="2560206" y="362"/>
                  </a:lnTo>
                  <a:lnTo>
                    <a:pt x="2601017" y="17266"/>
                  </a:lnTo>
                  <a:lnTo>
                    <a:pt x="2602981" y="19049"/>
                  </a:lnTo>
                  <a:lnTo>
                    <a:pt x="72447" y="19049"/>
                  </a:lnTo>
                  <a:lnTo>
                    <a:pt x="68730" y="19416"/>
                  </a:lnTo>
                  <a:lnTo>
                    <a:pt x="33135" y="38442"/>
                  </a:lnTo>
                  <a:lnTo>
                    <a:pt x="19049" y="72447"/>
                  </a:lnTo>
                  <a:lnTo>
                    <a:pt x="19049" y="1708727"/>
                  </a:lnTo>
                  <a:lnTo>
                    <a:pt x="38442" y="1748039"/>
                  </a:lnTo>
                  <a:lnTo>
                    <a:pt x="72447" y="1762124"/>
                  </a:lnTo>
                  <a:lnTo>
                    <a:pt x="2602981" y="1762124"/>
                  </a:lnTo>
                  <a:lnTo>
                    <a:pt x="2601017" y="1763907"/>
                  </a:lnTo>
                  <a:lnTo>
                    <a:pt x="2560206" y="1780812"/>
                  </a:lnTo>
                  <a:lnTo>
                    <a:pt x="2552699" y="1781174"/>
                  </a:lnTo>
                  <a:close/>
                </a:path>
                <a:path w="2628900" h="1781175">
                  <a:moveTo>
                    <a:pt x="2602981" y="1762124"/>
                  </a:moveTo>
                  <a:lnTo>
                    <a:pt x="2556452" y="1762124"/>
                  </a:lnTo>
                  <a:lnTo>
                    <a:pt x="2560168" y="1761758"/>
                  </a:lnTo>
                  <a:lnTo>
                    <a:pt x="2567529" y="1760294"/>
                  </a:lnTo>
                  <a:lnTo>
                    <a:pt x="2602302" y="1733605"/>
                  </a:lnTo>
                  <a:lnTo>
                    <a:pt x="2609849" y="1708727"/>
                  </a:lnTo>
                  <a:lnTo>
                    <a:pt x="2609849" y="72447"/>
                  </a:lnTo>
                  <a:lnTo>
                    <a:pt x="2590457" y="33135"/>
                  </a:lnTo>
                  <a:lnTo>
                    <a:pt x="2556452" y="19049"/>
                  </a:lnTo>
                  <a:lnTo>
                    <a:pt x="2602981" y="19049"/>
                  </a:lnTo>
                  <a:lnTo>
                    <a:pt x="2625636" y="54113"/>
                  </a:lnTo>
                  <a:lnTo>
                    <a:pt x="2628899" y="1704974"/>
                  </a:lnTo>
                  <a:lnTo>
                    <a:pt x="2628539" y="1712443"/>
                  </a:lnTo>
                  <a:lnTo>
                    <a:pt x="2611632" y="1753292"/>
                  </a:lnTo>
                  <a:lnTo>
                    <a:pt x="2606581" y="1758856"/>
                  </a:lnTo>
                  <a:lnTo>
                    <a:pt x="2602981" y="1762124"/>
                  </a:lnTo>
                  <a:close/>
                </a:path>
              </a:pathLst>
            </a:custGeom>
            <a:solidFill>
              <a:srgbClr val="D9A520">
                <a:alpha val="301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10077450" y="3448049"/>
              <a:ext cx="381635" cy="339090"/>
            </a:xfrm>
            <a:custGeom>
              <a:avLst/>
              <a:gdLst/>
              <a:ahLst/>
              <a:cxnLst/>
              <a:rect l="l" t="t" r="r" b="b"/>
              <a:pathLst>
                <a:path w="381634" h="339089">
                  <a:moveTo>
                    <a:pt x="312208" y="338666"/>
                  </a:moveTo>
                  <a:lnTo>
                    <a:pt x="300169" y="338666"/>
                  </a:lnTo>
                  <a:lnTo>
                    <a:pt x="299442" y="338600"/>
                  </a:lnTo>
                  <a:lnTo>
                    <a:pt x="298516" y="338666"/>
                  </a:lnTo>
                  <a:lnTo>
                    <a:pt x="259291" y="338666"/>
                  </a:lnTo>
                  <a:lnTo>
                    <a:pt x="248990" y="336588"/>
                  </a:lnTo>
                  <a:lnTo>
                    <a:pt x="240580" y="330919"/>
                  </a:lnTo>
                  <a:lnTo>
                    <a:pt x="234911" y="322509"/>
                  </a:lnTo>
                  <a:lnTo>
                    <a:pt x="232833" y="312208"/>
                  </a:lnTo>
                  <a:lnTo>
                    <a:pt x="232833" y="253999"/>
                  </a:lnTo>
                  <a:lnTo>
                    <a:pt x="231172" y="245753"/>
                  </a:lnTo>
                  <a:lnTo>
                    <a:pt x="226640" y="239026"/>
                  </a:lnTo>
                  <a:lnTo>
                    <a:pt x="219913" y="234494"/>
                  </a:lnTo>
                  <a:lnTo>
                    <a:pt x="211666" y="232833"/>
                  </a:lnTo>
                  <a:lnTo>
                    <a:pt x="169333" y="232833"/>
                  </a:lnTo>
                  <a:lnTo>
                    <a:pt x="161086" y="234494"/>
                  </a:lnTo>
                  <a:lnTo>
                    <a:pt x="154359" y="239026"/>
                  </a:lnTo>
                  <a:lnTo>
                    <a:pt x="149827" y="245753"/>
                  </a:lnTo>
                  <a:lnTo>
                    <a:pt x="148166" y="253999"/>
                  </a:lnTo>
                  <a:lnTo>
                    <a:pt x="148166" y="312208"/>
                  </a:lnTo>
                  <a:lnTo>
                    <a:pt x="146088" y="322509"/>
                  </a:lnTo>
                  <a:lnTo>
                    <a:pt x="140419" y="330919"/>
                  </a:lnTo>
                  <a:lnTo>
                    <a:pt x="132009" y="336588"/>
                  </a:lnTo>
                  <a:lnTo>
                    <a:pt x="121708" y="338666"/>
                  </a:lnTo>
                  <a:lnTo>
                    <a:pt x="83740" y="338666"/>
                  </a:lnTo>
                  <a:lnTo>
                    <a:pt x="81756" y="338534"/>
                  </a:lnTo>
                  <a:lnTo>
                    <a:pt x="80168" y="338666"/>
                  </a:lnTo>
                  <a:lnTo>
                    <a:pt x="68791" y="338666"/>
                  </a:lnTo>
                  <a:lnTo>
                    <a:pt x="58490" y="336588"/>
                  </a:lnTo>
                  <a:lnTo>
                    <a:pt x="50080" y="330919"/>
                  </a:lnTo>
                  <a:lnTo>
                    <a:pt x="44411" y="322509"/>
                  </a:lnTo>
                  <a:lnTo>
                    <a:pt x="42333" y="312208"/>
                  </a:lnTo>
                  <a:lnTo>
                    <a:pt x="42333" y="236868"/>
                  </a:lnTo>
                  <a:lnTo>
                    <a:pt x="42399" y="236272"/>
                  </a:lnTo>
                  <a:lnTo>
                    <a:pt x="42399" y="190235"/>
                  </a:lnTo>
                  <a:lnTo>
                    <a:pt x="21166" y="190235"/>
                  </a:lnTo>
                  <a:lnTo>
                    <a:pt x="12836" y="188601"/>
                  </a:lnTo>
                  <a:lnTo>
                    <a:pt x="6118" y="184108"/>
                  </a:lnTo>
                  <a:lnTo>
                    <a:pt x="1632" y="177371"/>
                  </a:lnTo>
                  <a:lnTo>
                    <a:pt x="0" y="169002"/>
                  </a:lnTo>
                  <a:lnTo>
                    <a:pt x="0" y="163049"/>
                  </a:lnTo>
                  <a:lnTo>
                    <a:pt x="1984" y="157757"/>
                  </a:lnTo>
                  <a:lnTo>
                    <a:pt x="6614" y="153127"/>
                  </a:lnTo>
                  <a:lnTo>
                    <a:pt x="176212" y="5291"/>
                  </a:lnTo>
                  <a:lnTo>
                    <a:pt x="180842" y="661"/>
                  </a:lnTo>
                  <a:lnTo>
                    <a:pt x="186134" y="0"/>
                  </a:lnTo>
                  <a:lnTo>
                    <a:pt x="195394" y="0"/>
                  </a:lnTo>
                  <a:lnTo>
                    <a:pt x="200686" y="1322"/>
                  </a:lnTo>
                  <a:lnTo>
                    <a:pt x="204655" y="4630"/>
                  </a:lnTo>
                  <a:lnTo>
                    <a:pt x="373591" y="153127"/>
                  </a:lnTo>
                  <a:lnTo>
                    <a:pt x="378883" y="157757"/>
                  </a:lnTo>
                  <a:lnTo>
                    <a:pt x="381529" y="163049"/>
                  </a:lnTo>
                  <a:lnTo>
                    <a:pt x="380867" y="169002"/>
                  </a:lnTo>
                  <a:lnTo>
                    <a:pt x="379141" y="177343"/>
                  </a:lnTo>
                  <a:lnTo>
                    <a:pt x="374501" y="184083"/>
                  </a:lnTo>
                  <a:lnTo>
                    <a:pt x="367752" y="188592"/>
                  </a:lnTo>
                  <a:lnTo>
                    <a:pt x="359701" y="190235"/>
                  </a:lnTo>
                  <a:lnTo>
                    <a:pt x="338534" y="190235"/>
                  </a:lnTo>
                  <a:lnTo>
                    <a:pt x="338997" y="296201"/>
                  </a:lnTo>
                  <a:lnTo>
                    <a:pt x="338997" y="297986"/>
                  </a:lnTo>
                  <a:lnTo>
                    <a:pt x="338865" y="299772"/>
                  </a:lnTo>
                  <a:lnTo>
                    <a:pt x="338666" y="301558"/>
                  </a:lnTo>
                  <a:lnTo>
                    <a:pt x="338666" y="312208"/>
                  </a:lnTo>
                  <a:lnTo>
                    <a:pt x="336588" y="322509"/>
                  </a:lnTo>
                  <a:lnTo>
                    <a:pt x="330919" y="330919"/>
                  </a:lnTo>
                  <a:lnTo>
                    <a:pt x="322509" y="336588"/>
                  </a:lnTo>
                  <a:lnTo>
                    <a:pt x="312208" y="338666"/>
                  </a:lnTo>
                  <a:close/>
                </a:path>
              </a:pathLst>
            </a:custGeom>
            <a:solidFill>
              <a:srgbClr val="F7707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4" name="object 54" descr=""/>
          <p:cNvSpPr txBox="1"/>
          <p:nvPr/>
        </p:nvSpPr>
        <p:spPr>
          <a:xfrm>
            <a:off x="7054180" y="4251165"/>
            <a:ext cx="1045844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45">
                <a:solidFill>
                  <a:srgbClr val="FDE68A"/>
                </a:solidFill>
                <a:latin typeface="Roboto"/>
                <a:cs typeface="Roboto"/>
              </a:rPr>
              <a:t>Rising</a:t>
            </a:r>
            <a:r>
              <a:rPr dirty="0" sz="1000" spc="-25">
                <a:solidFill>
                  <a:srgbClr val="FDE68A"/>
                </a:solidFill>
                <a:latin typeface="Roboto"/>
                <a:cs typeface="Roboto"/>
              </a:rPr>
              <a:t> </a:t>
            </a:r>
            <a:r>
              <a:rPr dirty="0" sz="1000" spc="-50">
                <a:solidFill>
                  <a:srgbClr val="FDE68A"/>
                </a:solidFill>
                <a:latin typeface="Roboto"/>
                <a:cs typeface="Roboto"/>
              </a:rPr>
              <a:t>temperatures</a:t>
            </a:r>
            <a:endParaRPr sz="1000">
              <a:latin typeface="Roboto"/>
              <a:cs typeface="Roboto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7075909" y="4479765"/>
            <a:ext cx="97345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5">
                <a:solidFill>
                  <a:srgbClr val="FDE68A"/>
                </a:solidFill>
                <a:latin typeface="Roboto"/>
                <a:cs typeface="Roboto"/>
              </a:rPr>
              <a:t>Drought</a:t>
            </a:r>
            <a:r>
              <a:rPr dirty="0" sz="1000" spc="-25">
                <a:solidFill>
                  <a:srgbClr val="FDE68A"/>
                </a:solidFill>
                <a:latin typeface="Roboto"/>
                <a:cs typeface="Roboto"/>
              </a:rPr>
              <a:t> </a:t>
            </a:r>
            <a:r>
              <a:rPr dirty="0" sz="1000" spc="-70">
                <a:solidFill>
                  <a:srgbClr val="FDE68A"/>
                </a:solidFill>
                <a:latin typeface="Roboto"/>
                <a:cs typeface="Roboto"/>
              </a:rPr>
              <a:t>&amp;</a:t>
            </a:r>
            <a:r>
              <a:rPr dirty="0" sz="1000" spc="-20">
                <a:solidFill>
                  <a:srgbClr val="FDE68A"/>
                </a:solidFill>
                <a:latin typeface="Roboto"/>
                <a:cs typeface="Roboto"/>
              </a:rPr>
              <a:t> </a:t>
            </a:r>
            <a:r>
              <a:rPr dirty="0" sz="1000" spc="-45">
                <a:solidFill>
                  <a:srgbClr val="FDE68A"/>
                </a:solidFill>
                <a:latin typeface="Roboto"/>
                <a:cs typeface="Roboto"/>
              </a:rPr>
              <a:t>flooding</a:t>
            </a:r>
            <a:endParaRPr sz="1000">
              <a:latin typeface="Roboto"/>
              <a:cs typeface="Roboto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7127552" y="4708366"/>
            <a:ext cx="89916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60">
                <a:solidFill>
                  <a:srgbClr val="FDE68A"/>
                </a:solidFill>
                <a:latin typeface="Roboto"/>
                <a:cs typeface="Roboto"/>
              </a:rPr>
              <a:t>Ecosystem</a:t>
            </a:r>
            <a:r>
              <a:rPr dirty="0" sz="1000" spc="-5">
                <a:solidFill>
                  <a:srgbClr val="FDE68A"/>
                </a:solidFill>
                <a:latin typeface="Roboto"/>
                <a:cs typeface="Roboto"/>
              </a:rPr>
              <a:t> </a:t>
            </a:r>
            <a:r>
              <a:rPr dirty="0" sz="1000" spc="-35">
                <a:solidFill>
                  <a:srgbClr val="FDE68A"/>
                </a:solidFill>
                <a:latin typeface="Roboto"/>
                <a:cs typeface="Roboto"/>
              </a:rPr>
              <a:t>shifts</a:t>
            </a:r>
            <a:endParaRPr sz="1000">
              <a:latin typeface="Roboto"/>
              <a:cs typeface="Roboto"/>
            </a:endParaRPr>
          </a:p>
        </p:txBody>
      </p:sp>
      <p:sp>
        <p:nvSpPr>
          <p:cNvPr id="57" name="object 57" descr=""/>
          <p:cNvSpPr txBox="1"/>
          <p:nvPr/>
        </p:nvSpPr>
        <p:spPr>
          <a:xfrm>
            <a:off x="9623176" y="3885844"/>
            <a:ext cx="1289685" cy="262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50" spc="-170" b="1">
                <a:solidFill>
                  <a:srgbClr val="FEF2C7"/>
                </a:solidFill>
                <a:latin typeface="Gill Sans MT"/>
                <a:cs typeface="Gill Sans MT"/>
              </a:rPr>
              <a:t>Human</a:t>
            </a:r>
            <a:r>
              <a:rPr dirty="0" sz="1550" spc="-75" b="1">
                <a:solidFill>
                  <a:srgbClr val="FEF2C7"/>
                </a:solidFill>
                <a:latin typeface="Gill Sans MT"/>
                <a:cs typeface="Gill Sans MT"/>
              </a:rPr>
              <a:t> </a:t>
            </a:r>
            <a:r>
              <a:rPr dirty="0" sz="1550" spc="-85" b="1">
                <a:solidFill>
                  <a:srgbClr val="FEF2C7"/>
                </a:solidFill>
                <a:latin typeface="Gill Sans MT"/>
                <a:cs typeface="Gill Sans MT"/>
              </a:rPr>
              <a:t>Conflict</a:t>
            </a:r>
            <a:endParaRPr sz="1550">
              <a:latin typeface="Gill Sans MT"/>
              <a:cs typeface="Gill Sans MT"/>
            </a:endParaRPr>
          </a:p>
        </p:txBody>
      </p:sp>
      <p:grpSp>
        <p:nvGrpSpPr>
          <p:cNvPr id="58" name="object 58" descr=""/>
          <p:cNvGrpSpPr/>
          <p:nvPr/>
        </p:nvGrpSpPr>
        <p:grpSpPr>
          <a:xfrm>
            <a:off x="1219199" y="4286249"/>
            <a:ext cx="9753600" cy="2581275"/>
            <a:chOff x="1219199" y="4286249"/>
            <a:chExt cx="9753600" cy="2581275"/>
          </a:xfrm>
        </p:grpSpPr>
        <p:pic>
          <p:nvPicPr>
            <p:cNvPr id="59" name="object 59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696449" y="4286249"/>
              <a:ext cx="142875" cy="114300"/>
            </a:xfrm>
            <a:prstGeom prst="rect">
              <a:avLst/>
            </a:prstGeom>
          </p:spPr>
        </p:pic>
        <p:pic>
          <p:nvPicPr>
            <p:cNvPr id="60" name="object 60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869797" y="4516747"/>
              <a:ext cx="110504" cy="110504"/>
            </a:xfrm>
            <a:prstGeom prst="rect">
              <a:avLst/>
            </a:prstGeom>
          </p:spPr>
        </p:pic>
        <p:pic>
          <p:nvPicPr>
            <p:cNvPr id="61" name="object 61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676997" y="4750593"/>
              <a:ext cx="115103" cy="100012"/>
            </a:xfrm>
            <a:prstGeom prst="rect">
              <a:avLst/>
            </a:prstGeom>
          </p:spPr>
        </p:pic>
        <p:sp>
          <p:nvSpPr>
            <p:cNvPr id="62" name="object 62" descr=""/>
            <p:cNvSpPr/>
            <p:nvPr/>
          </p:nvSpPr>
          <p:spPr>
            <a:xfrm>
              <a:off x="1219199" y="5362574"/>
              <a:ext cx="9753600" cy="1504950"/>
            </a:xfrm>
            <a:custGeom>
              <a:avLst/>
              <a:gdLst/>
              <a:ahLst/>
              <a:cxnLst/>
              <a:rect l="l" t="t" r="r" b="b"/>
              <a:pathLst>
                <a:path w="9753600" h="1504950">
                  <a:moveTo>
                    <a:pt x="9682402" y="1504949"/>
                  </a:moveTo>
                  <a:lnTo>
                    <a:pt x="71196" y="1504949"/>
                  </a:lnTo>
                  <a:lnTo>
                    <a:pt x="66241" y="1504462"/>
                  </a:lnTo>
                  <a:lnTo>
                    <a:pt x="29705" y="1489327"/>
                  </a:lnTo>
                  <a:lnTo>
                    <a:pt x="3885" y="1453287"/>
                  </a:lnTo>
                  <a:lnTo>
                    <a:pt x="0" y="1433753"/>
                  </a:lnTo>
                  <a:lnTo>
                    <a:pt x="0" y="1428749"/>
                  </a:lnTo>
                  <a:lnTo>
                    <a:pt x="0" y="71196"/>
                  </a:lnTo>
                  <a:lnTo>
                    <a:pt x="15621" y="29703"/>
                  </a:lnTo>
                  <a:lnTo>
                    <a:pt x="51662" y="3885"/>
                  </a:lnTo>
                  <a:lnTo>
                    <a:pt x="71196" y="0"/>
                  </a:lnTo>
                  <a:lnTo>
                    <a:pt x="9682402" y="0"/>
                  </a:lnTo>
                  <a:lnTo>
                    <a:pt x="9723891" y="15621"/>
                  </a:lnTo>
                  <a:lnTo>
                    <a:pt x="9749712" y="51661"/>
                  </a:lnTo>
                  <a:lnTo>
                    <a:pt x="9753598" y="71196"/>
                  </a:lnTo>
                  <a:lnTo>
                    <a:pt x="9753598" y="1433753"/>
                  </a:lnTo>
                  <a:lnTo>
                    <a:pt x="9737975" y="1475243"/>
                  </a:lnTo>
                  <a:lnTo>
                    <a:pt x="9701935" y="1501063"/>
                  </a:lnTo>
                  <a:lnTo>
                    <a:pt x="9687356" y="1504461"/>
                  </a:lnTo>
                  <a:lnTo>
                    <a:pt x="9682402" y="1504949"/>
                  </a:lnTo>
                  <a:close/>
                </a:path>
              </a:pathLst>
            </a:custGeom>
            <a:solidFill>
              <a:srgbClr val="000000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3" name="object 63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714874" y="5619694"/>
              <a:ext cx="228600" cy="195317"/>
            </a:xfrm>
            <a:prstGeom prst="rect">
              <a:avLst/>
            </a:prstGeom>
          </p:spPr>
        </p:pic>
      </p:grpSp>
      <p:sp>
        <p:nvSpPr>
          <p:cNvPr id="64" name="object 64" descr=""/>
          <p:cNvSpPr txBox="1"/>
          <p:nvPr/>
        </p:nvSpPr>
        <p:spPr>
          <a:xfrm>
            <a:off x="9895457" y="4251165"/>
            <a:ext cx="95440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5">
                <a:solidFill>
                  <a:srgbClr val="FDE68A"/>
                </a:solidFill>
                <a:latin typeface="Roboto"/>
                <a:cs typeface="Roboto"/>
              </a:rPr>
              <a:t>Population</a:t>
            </a:r>
            <a:r>
              <a:rPr dirty="0" sz="1000" spc="25">
                <a:solidFill>
                  <a:srgbClr val="FDE68A"/>
                </a:solidFill>
                <a:latin typeface="Roboto"/>
                <a:cs typeface="Roboto"/>
              </a:rPr>
              <a:t> </a:t>
            </a:r>
            <a:r>
              <a:rPr dirty="0" sz="1000" spc="-50">
                <a:solidFill>
                  <a:srgbClr val="FDE68A"/>
                </a:solidFill>
                <a:latin typeface="Roboto"/>
                <a:cs typeface="Roboto"/>
              </a:rPr>
              <a:t>growth</a:t>
            </a:r>
            <a:endParaRPr sz="1000">
              <a:latin typeface="Roboto"/>
              <a:cs typeface="Roboto"/>
            </a:endParaRPr>
          </a:p>
        </p:txBody>
      </p:sp>
      <p:sp>
        <p:nvSpPr>
          <p:cNvPr id="65" name="object 65" descr=""/>
          <p:cNvSpPr txBox="1"/>
          <p:nvPr/>
        </p:nvSpPr>
        <p:spPr>
          <a:xfrm>
            <a:off x="10037736" y="4479765"/>
            <a:ext cx="64135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65">
                <a:solidFill>
                  <a:srgbClr val="FDE68A"/>
                </a:solidFill>
                <a:latin typeface="Roboto"/>
                <a:cs typeface="Roboto"/>
              </a:rPr>
              <a:t>Crop</a:t>
            </a:r>
            <a:r>
              <a:rPr dirty="0" sz="1000" spc="5">
                <a:solidFill>
                  <a:srgbClr val="FDE68A"/>
                </a:solidFill>
                <a:latin typeface="Roboto"/>
                <a:cs typeface="Roboto"/>
              </a:rPr>
              <a:t> </a:t>
            </a:r>
            <a:r>
              <a:rPr dirty="0" sz="1000" spc="-45">
                <a:solidFill>
                  <a:srgbClr val="FDE68A"/>
                </a:solidFill>
                <a:latin typeface="Roboto"/>
                <a:cs typeface="Roboto"/>
              </a:rPr>
              <a:t>raiding</a:t>
            </a:r>
            <a:endParaRPr sz="1000">
              <a:latin typeface="Roboto"/>
              <a:cs typeface="Roboto"/>
            </a:endParaRPr>
          </a:p>
        </p:txBody>
      </p:sp>
      <p:sp>
        <p:nvSpPr>
          <p:cNvPr id="66" name="object 66" descr=""/>
          <p:cNvSpPr txBox="1"/>
          <p:nvPr/>
        </p:nvSpPr>
        <p:spPr>
          <a:xfrm>
            <a:off x="9848725" y="4708366"/>
            <a:ext cx="101917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5">
                <a:solidFill>
                  <a:srgbClr val="FDE68A"/>
                </a:solidFill>
                <a:latin typeface="Roboto"/>
                <a:cs typeface="Roboto"/>
              </a:rPr>
              <a:t>Livestock</a:t>
            </a:r>
            <a:r>
              <a:rPr dirty="0" sz="1000" spc="10">
                <a:solidFill>
                  <a:srgbClr val="FDE68A"/>
                </a:solidFill>
                <a:latin typeface="Roboto"/>
                <a:cs typeface="Roboto"/>
              </a:rPr>
              <a:t> </a:t>
            </a:r>
            <a:r>
              <a:rPr dirty="0" sz="1000" spc="-45">
                <a:solidFill>
                  <a:srgbClr val="FDE68A"/>
                </a:solidFill>
                <a:latin typeface="Roboto"/>
                <a:cs typeface="Roboto"/>
              </a:rPr>
              <a:t>predation</a:t>
            </a:r>
            <a:endParaRPr sz="1000">
              <a:latin typeface="Roboto"/>
              <a:cs typeface="Roboto"/>
            </a:endParaRPr>
          </a:p>
        </p:txBody>
      </p:sp>
      <p:sp>
        <p:nvSpPr>
          <p:cNvPr id="67" name="object 67" descr=""/>
          <p:cNvSpPr txBox="1"/>
          <p:nvPr/>
        </p:nvSpPr>
        <p:spPr>
          <a:xfrm>
            <a:off x="5004742" y="5525085"/>
            <a:ext cx="2487295" cy="3409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050" spc="-155" b="1">
                <a:solidFill>
                  <a:srgbClr val="FEF2C7"/>
                </a:solidFill>
                <a:latin typeface="Gill Sans MT"/>
                <a:cs typeface="Gill Sans MT"/>
              </a:rPr>
              <a:t>Conservation</a:t>
            </a:r>
            <a:r>
              <a:rPr dirty="0" sz="2050" spc="-95" b="1">
                <a:solidFill>
                  <a:srgbClr val="FEF2C7"/>
                </a:solidFill>
                <a:latin typeface="Gill Sans MT"/>
                <a:cs typeface="Gill Sans MT"/>
              </a:rPr>
              <a:t> </a:t>
            </a:r>
            <a:r>
              <a:rPr dirty="0" sz="2050" spc="-110" b="1">
                <a:solidFill>
                  <a:srgbClr val="FEF2C7"/>
                </a:solidFill>
                <a:latin typeface="Gill Sans MT"/>
                <a:cs typeface="Gill Sans MT"/>
              </a:rPr>
              <a:t>Solutions</a:t>
            </a:r>
            <a:endParaRPr sz="2050">
              <a:latin typeface="Gill Sans MT"/>
              <a:cs typeface="Gill Sans MT"/>
            </a:endParaRPr>
          </a:p>
        </p:txBody>
      </p:sp>
      <p:grpSp>
        <p:nvGrpSpPr>
          <p:cNvPr id="68" name="object 68" descr=""/>
          <p:cNvGrpSpPr/>
          <p:nvPr/>
        </p:nvGrpSpPr>
        <p:grpSpPr>
          <a:xfrm>
            <a:off x="2388393" y="6010274"/>
            <a:ext cx="7422515" cy="1581150"/>
            <a:chOff x="2388393" y="6010274"/>
            <a:chExt cx="7422515" cy="1581150"/>
          </a:xfrm>
        </p:grpSpPr>
        <p:pic>
          <p:nvPicPr>
            <p:cNvPr id="69" name="object 69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388393" y="6010274"/>
              <a:ext cx="214312" cy="228242"/>
            </a:xfrm>
            <a:prstGeom prst="rect">
              <a:avLst/>
            </a:prstGeom>
          </p:spPr>
        </p:pic>
        <p:sp>
          <p:nvSpPr>
            <p:cNvPr id="70" name="object 70" descr=""/>
            <p:cNvSpPr/>
            <p:nvPr/>
          </p:nvSpPr>
          <p:spPr>
            <a:xfrm>
              <a:off x="4752974" y="6010274"/>
              <a:ext cx="285750" cy="228600"/>
            </a:xfrm>
            <a:custGeom>
              <a:avLst/>
              <a:gdLst/>
              <a:ahLst/>
              <a:cxnLst/>
              <a:rect l="l" t="t" r="r" b="b"/>
              <a:pathLst>
                <a:path w="285750" h="228600">
                  <a:moveTo>
                    <a:pt x="69030" y="71437"/>
                  </a:moveTo>
                  <a:lnTo>
                    <a:pt x="59557" y="71437"/>
                  </a:lnTo>
                  <a:lnTo>
                    <a:pt x="55000" y="70531"/>
                  </a:lnTo>
                  <a:lnTo>
                    <a:pt x="28574" y="40455"/>
                  </a:lnTo>
                  <a:lnTo>
                    <a:pt x="28574" y="30982"/>
                  </a:lnTo>
                  <a:lnTo>
                    <a:pt x="55000" y="906"/>
                  </a:lnTo>
                  <a:lnTo>
                    <a:pt x="59557" y="0"/>
                  </a:lnTo>
                  <a:lnTo>
                    <a:pt x="69030" y="0"/>
                  </a:lnTo>
                  <a:lnTo>
                    <a:pt x="99106" y="26425"/>
                  </a:lnTo>
                  <a:lnTo>
                    <a:pt x="100012" y="30982"/>
                  </a:lnTo>
                  <a:lnTo>
                    <a:pt x="100012" y="40455"/>
                  </a:lnTo>
                  <a:lnTo>
                    <a:pt x="73586" y="70531"/>
                  </a:lnTo>
                  <a:lnTo>
                    <a:pt x="69030" y="71437"/>
                  </a:lnTo>
                  <a:close/>
                </a:path>
                <a:path w="285750" h="228600">
                  <a:moveTo>
                    <a:pt x="233336" y="71437"/>
                  </a:moveTo>
                  <a:lnTo>
                    <a:pt x="223863" y="71437"/>
                  </a:lnTo>
                  <a:lnTo>
                    <a:pt x="219307" y="70531"/>
                  </a:lnTo>
                  <a:lnTo>
                    <a:pt x="192881" y="40455"/>
                  </a:lnTo>
                  <a:lnTo>
                    <a:pt x="192881" y="30982"/>
                  </a:lnTo>
                  <a:lnTo>
                    <a:pt x="219307" y="906"/>
                  </a:lnTo>
                  <a:lnTo>
                    <a:pt x="223863" y="0"/>
                  </a:lnTo>
                  <a:lnTo>
                    <a:pt x="233336" y="0"/>
                  </a:lnTo>
                  <a:lnTo>
                    <a:pt x="263412" y="26425"/>
                  </a:lnTo>
                  <a:lnTo>
                    <a:pt x="264318" y="30982"/>
                  </a:lnTo>
                  <a:lnTo>
                    <a:pt x="264318" y="40455"/>
                  </a:lnTo>
                  <a:lnTo>
                    <a:pt x="237892" y="70531"/>
                  </a:lnTo>
                  <a:lnTo>
                    <a:pt x="233336" y="71437"/>
                  </a:lnTo>
                  <a:close/>
                </a:path>
                <a:path w="285750" h="228600">
                  <a:moveTo>
                    <a:pt x="148558" y="142874"/>
                  </a:moveTo>
                  <a:lnTo>
                    <a:pt x="137191" y="142874"/>
                  </a:lnTo>
                  <a:lnTo>
                    <a:pt x="131723" y="141787"/>
                  </a:lnTo>
                  <a:lnTo>
                    <a:pt x="101100" y="111164"/>
                  </a:lnTo>
                  <a:lnTo>
                    <a:pt x="100012" y="105696"/>
                  </a:lnTo>
                  <a:lnTo>
                    <a:pt x="100012" y="94328"/>
                  </a:lnTo>
                  <a:lnTo>
                    <a:pt x="100862" y="90055"/>
                  </a:lnTo>
                  <a:lnTo>
                    <a:pt x="100978" y="89470"/>
                  </a:lnTo>
                  <a:lnTo>
                    <a:pt x="131723" y="58237"/>
                  </a:lnTo>
                  <a:lnTo>
                    <a:pt x="137191" y="57150"/>
                  </a:lnTo>
                  <a:lnTo>
                    <a:pt x="148558" y="57150"/>
                  </a:lnTo>
                  <a:lnTo>
                    <a:pt x="180299" y="78358"/>
                  </a:lnTo>
                  <a:lnTo>
                    <a:pt x="185737" y="94328"/>
                  </a:lnTo>
                  <a:lnTo>
                    <a:pt x="185737" y="105696"/>
                  </a:lnTo>
                  <a:lnTo>
                    <a:pt x="164528" y="137437"/>
                  </a:lnTo>
                  <a:lnTo>
                    <a:pt x="154026" y="141787"/>
                  </a:lnTo>
                  <a:lnTo>
                    <a:pt x="148558" y="142874"/>
                  </a:lnTo>
                  <a:close/>
                </a:path>
                <a:path w="285750" h="228600">
                  <a:moveTo>
                    <a:pt x="105102" y="142874"/>
                  </a:moveTo>
                  <a:lnTo>
                    <a:pt x="4286" y="142874"/>
                  </a:lnTo>
                  <a:lnTo>
                    <a:pt x="0" y="138588"/>
                  </a:lnTo>
                  <a:lnTo>
                    <a:pt x="0" y="133364"/>
                  </a:lnTo>
                  <a:lnTo>
                    <a:pt x="3745" y="114826"/>
                  </a:lnTo>
                  <a:lnTo>
                    <a:pt x="13958" y="99683"/>
                  </a:lnTo>
                  <a:lnTo>
                    <a:pt x="29101" y="89470"/>
                  </a:lnTo>
                  <a:lnTo>
                    <a:pt x="47639" y="85725"/>
                  </a:lnTo>
                  <a:lnTo>
                    <a:pt x="73803" y="85725"/>
                  </a:lnTo>
                  <a:lnTo>
                    <a:pt x="80353" y="87243"/>
                  </a:lnTo>
                  <a:lnTo>
                    <a:pt x="83996" y="88860"/>
                  </a:lnTo>
                  <a:lnTo>
                    <a:pt x="86617" y="90055"/>
                  </a:lnTo>
                  <a:lnTo>
                    <a:pt x="86037" y="93270"/>
                  </a:lnTo>
                  <a:lnTo>
                    <a:pt x="85769" y="96619"/>
                  </a:lnTo>
                  <a:lnTo>
                    <a:pt x="85769" y="100012"/>
                  </a:lnTo>
                  <a:lnTo>
                    <a:pt x="87126" y="112429"/>
                  </a:lnTo>
                  <a:lnTo>
                    <a:pt x="90999" y="123904"/>
                  </a:lnTo>
                  <a:lnTo>
                    <a:pt x="97090" y="134149"/>
                  </a:lnTo>
                  <a:lnTo>
                    <a:pt x="105102" y="142874"/>
                  </a:lnTo>
                  <a:close/>
                </a:path>
                <a:path w="285750" h="228600">
                  <a:moveTo>
                    <a:pt x="281463" y="142874"/>
                  </a:moveTo>
                  <a:lnTo>
                    <a:pt x="180647" y="142874"/>
                  </a:lnTo>
                  <a:lnTo>
                    <a:pt x="188678" y="134149"/>
                  </a:lnTo>
                  <a:lnTo>
                    <a:pt x="194767" y="123904"/>
                  </a:lnTo>
                  <a:lnTo>
                    <a:pt x="198629" y="112429"/>
                  </a:lnTo>
                  <a:lnTo>
                    <a:pt x="199980" y="100012"/>
                  </a:lnTo>
                  <a:lnTo>
                    <a:pt x="199980" y="96619"/>
                  </a:lnTo>
                  <a:lnTo>
                    <a:pt x="199763" y="94328"/>
                  </a:lnTo>
                  <a:lnTo>
                    <a:pt x="199660" y="93270"/>
                  </a:lnTo>
                  <a:lnTo>
                    <a:pt x="199132" y="90055"/>
                  </a:lnTo>
                  <a:lnTo>
                    <a:pt x="205204" y="87243"/>
                  </a:lnTo>
                  <a:lnTo>
                    <a:pt x="211946" y="85725"/>
                  </a:lnTo>
                  <a:lnTo>
                    <a:pt x="238110" y="85725"/>
                  </a:lnTo>
                  <a:lnTo>
                    <a:pt x="256648" y="89470"/>
                  </a:lnTo>
                  <a:lnTo>
                    <a:pt x="271791" y="99683"/>
                  </a:lnTo>
                  <a:lnTo>
                    <a:pt x="282004" y="114826"/>
                  </a:lnTo>
                  <a:lnTo>
                    <a:pt x="285750" y="133364"/>
                  </a:lnTo>
                  <a:lnTo>
                    <a:pt x="285750" y="138588"/>
                  </a:lnTo>
                  <a:lnTo>
                    <a:pt x="281463" y="142874"/>
                  </a:lnTo>
                  <a:close/>
                </a:path>
                <a:path w="285750" h="228600">
                  <a:moveTo>
                    <a:pt x="223286" y="228600"/>
                  </a:moveTo>
                  <a:lnTo>
                    <a:pt x="62507" y="228600"/>
                  </a:lnTo>
                  <a:lnTo>
                    <a:pt x="57150" y="223242"/>
                  </a:lnTo>
                  <a:lnTo>
                    <a:pt x="57150" y="216678"/>
                  </a:lnTo>
                  <a:lnTo>
                    <a:pt x="61828" y="193516"/>
                  </a:lnTo>
                  <a:lnTo>
                    <a:pt x="74585" y="174597"/>
                  </a:lnTo>
                  <a:lnTo>
                    <a:pt x="93503" y="161840"/>
                  </a:lnTo>
                  <a:lnTo>
                    <a:pt x="116666" y="157162"/>
                  </a:lnTo>
                  <a:lnTo>
                    <a:pt x="169083" y="157162"/>
                  </a:lnTo>
                  <a:lnTo>
                    <a:pt x="192246" y="161840"/>
                  </a:lnTo>
                  <a:lnTo>
                    <a:pt x="211164" y="174597"/>
                  </a:lnTo>
                  <a:lnTo>
                    <a:pt x="223921" y="193516"/>
                  </a:lnTo>
                  <a:lnTo>
                    <a:pt x="228600" y="216678"/>
                  </a:lnTo>
                  <a:lnTo>
                    <a:pt x="228600" y="223242"/>
                  </a:lnTo>
                  <a:lnTo>
                    <a:pt x="223286" y="228600"/>
                  </a:lnTo>
                  <a:close/>
                </a:path>
              </a:pathLst>
            </a:custGeom>
            <a:solidFill>
              <a:srgbClr val="60A5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7152872" y="6024562"/>
              <a:ext cx="286385" cy="200660"/>
            </a:xfrm>
            <a:custGeom>
              <a:avLst/>
              <a:gdLst/>
              <a:ahLst/>
              <a:cxnLst/>
              <a:rect l="l" t="t" r="r" b="b"/>
              <a:pathLst>
                <a:path w="286384" h="200660">
                  <a:moveTo>
                    <a:pt x="36254" y="200337"/>
                  </a:moveTo>
                  <a:lnTo>
                    <a:pt x="34379" y="199846"/>
                  </a:lnTo>
                  <a:lnTo>
                    <a:pt x="3482" y="192122"/>
                  </a:lnTo>
                  <a:lnTo>
                    <a:pt x="1607" y="190425"/>
                  </a:lnTo>
                  <a:lnTo>
                    <a:pt x="0" y="185871"/>
                  </a:lnTo>
                  <a:lnTo>
                    <a:pt x="401" y="183371"/>
                  </a:lnTo>
                  <a:lnTo>
                    <a:pt x="1830" y="181451"/>
                  </a:lnTo>
                  <a:lnTo>
                    <a:pt x="5670" y="176182"/>
                  </a:lnTo>
                  <a:lnTo>
                    <a:pt x="20999" y="138123"/>
                  </a:lnTo>
                  <a:lnTo>
                    <a:pt x="21833" y="128587"/>
                  </a:lnTo>
                  <a:lnTo>
                    <a:pt x="21833" y="116041"/>
                  </a:lnTo>
                  <a:lnTo>
                    <a:pt x="22549" y="106098"/>
                  </a:lnTo>
                  <a:lnTo>
                    <a:pt x="22596" y="105447"/>
                  </a:lnTo>
                  <a:lnTo>
                    <a:pt x="24824" y="95251"/>
                  </a:lnTo>
                  <a:lnTo>
                    <a:pt x="28425" y="85583"/>
                  </a:lnTo>
                  <a:lnTo>
                    <a:pt x="33307" y="76572"/>
                  </a:lnTo>
                  <a:lnTo>
                    <a:pt x="3214" y="65677"/>
                  </a:lnTo>
                  <a:lnTo>
                    <a:pt x="401" y="61659"/>
                  </a:lnTo>
                  <a:lnTo>
                    <a:pt x="401" y="52640"/>
                  </a:lnTo>
                  <a:lnTo>
                    <a:pt x="3214" y="48622"/>
                  </a:lnTo>
                  <a:lnTo>
                    <a:pt x="136088" y="625"/>
                  </a:lnTo>
                  <a:lnTo>
                    <a:pt x="139660" y="0"/>
                  </a:lnTo>
                  <a:lnTo>
                    <a:pt x="146893" y="0"/>
                  </a:lnTo>
                  <a:lnTo>
                    <a:pt x="150465" y="625"/>
                  </a:lnTo>
                  <a:lnTo>
                    <a:pt x="244975" y="34736"/>
                  </a:lnTo>
                  <a:lnTo>
                    <a:pt x="144303" y="34736"/>
                  </a:lnTo>
                  <a:lnTo>
                    <a:pt x="70544" y="63713"/>
                  </a:lnTo>
                  <a:lnTo>
                    <a:pt x="39385" y="96608"/>
                  </a:lnTo>
                  <a:lnTo>
                    <a:pt x="36120" y="116041"/>
                  </a:lnTo>
                  <a:lnTo>
                    <a:pt x="36120" y="127024"/>
                  </a:lnTo>
                  <a:lnTo>
                    <a:pt x="38799" y="132963"/>
                  </a:lnTo>
                  <a:lnTo>
                    <a:pt x="40719" y="139437"/>
                  </a:lnTo>
                  <a:lnTo>
                    <a:pt x="42148" y="145777"/>
                  </a:lnTo>
                  <a:lnTo>
                    <a:pt x="44040" y="155853"/>
                  </a:lnTo>
                  <a:lnTo>
                    <a:pt x="45128" y="167481"/>
                  </a:lnTo>
                  <a:lnTo>
                    <a:pt x="45015" y="176182"/>
                  </a:lnTo>
                  <a:lnTo>
                    <a:pt x="44960" y="180391"/>
                  </a:lnTo>
                  <a:lnTo>
                    <a:pt x="43085" y="194310"/>
                  </a:lnTo>
                  <a:lnTo>
                    <a:pt x="42728" y="196229"/>
                  </a:lnTo>
                  <a:lnTo>
                    <a:pt x="41567" y="197926"/>
                  </a:lnTo>
                  <a:lnTo>
                    <a:pt x="38263" y="199980"/>
                  </a:lnTo>
                  <a:lnTo>
                    <a:pt x="36254" y="200337"/>
                  </a:lnTo>
                  <a:close/>
                </a:path>
                <a:path w="286384" h="200660">
                  <a:moveTo>
                    <a:pt x="146848" y="114166"/>
                  </a:moveTo>
                  <a:lnTo>
                    <a:pt x="139615" y="114166"/>
                  </a:lnTo>
                  <a:lnTo>
                    <a:pt x="136043" y="113540"/>
                  </a:lnTo>
                  <a:lnTo>
                    <a:pt x="61391" y="86617"/>
                  </a:lnTo>
                  <a:lnTo>
                    <a:pt x="65365" y="82510"/>
                  </a:lnTo>
                  <a:lnTo>
                    <a:pt x="70232" y="79161"/>
                  </a:lnTo>
                  <a:lnTo>
                    <a:pt x="149527" y="47997"/>
                  </a:lnTo>
                  <a:lnTo>
                    <a:pt x="151313" y="43844"/>
                  </a:lnTo>
                  <a:lnTo>
                    <a:pt x="148456" y="36522"/>
                  </a:lnTo>
                  <a:lnTo>
                    <a:pt x="144303" y="34736"/>
                  </a:lnTo>
                  <a:lnTo>
                    <a:pt x="244975" y="34736"/>
                  </a:lnTo>
                  <a:lnTo>
                    <a:pt x="283338" y="48622"/>
                  </a:lnTo>
                  <a:lnTo>
                    <a:pt x="286151" y="52640"/>
                  </a:lnTo>
                  <a:lnTo>
                    <a:pt x="286151" y="61659"/>
                  </a:lnTo>
                  <a:lnTo>
                    <a:pt x="283369" y="65677"/>
                  </a:lnTo>
                  <a:lnTo>
                    <a:pt x="280675" y="66681"/>
                  </a:lnTo>
                  <a:lnTo>
                    <a:pt x="150420" y="113540"/>
                  </a:lnTo>
                  <a:lnTo>
                    <a:pt x="146848" y="114166"/>
                  </a:lnTo>
                  <a:close/>
                </a:path>
                <a:path w="286384" h="200660">
                  <a:moveTo>
                    <a:pt x="143807" y="199980"/>
                  </a:moveTo>
                  <a:lnTo>
                    <a:pt x="142746" y="199980"/>
                  </a:lnTo>
                  <a:lnTo>
                    <a:pt x="109916" y="197218"/>
                  </a:lnTo>
                  <a:lnTo>
                    <a:pt x="82666" y="189861"/>
                  </a:lnTo>
                  <a:lnTo>
                    <a:pt x="64290" y="179550"/>
                  </a:lnTo>
                  <a:lnTo>
                    <a:pt x="57551" y="167878"/>
                  </a:lnTo>
                  <a:lnTo>
                    <a:pt x="64383" y="102959"/>
                  </a:lnTo>
                  <a:lnTo>
                    <a:pt x="132784" y="127694"/>
                  </a:lnTo>
                  <a:lnTo>
                    <a:pt x="138052" y="128587"/>
                  </a:lnTo>
                  <a:lnTo>
                    <a:pt x="224867" y="128587"/>
                  </a:lnTo>
                  <a:lnTo>
                    <a:pt x="228960" y="167481"/>
                  </a:lnTo>
                  <a:lnTo>
                    <a:pt x="229001" y="167878"/>
                  </a:lnTo>
                  <a:lnTo>
                    <a:pt x="222262" y="179550"/>
                  </a:lnTo>
                  <a:lnTo>
                    <a:pt x="203887" y="189861"/>
                  </a:lnTo>
                  <a:lnTo>
                    <a:pt x="176637" y="197218"/>
                  </a:lnTo>
                  <a:lnTo>
                    <a:pt x="143807" y="199980"/>
                  </a:lnTo>
                  <a:close/>
                </a:path>
                <a:path w="286384" h="200660">
                  <a:moveTo>
                    <a:pt x="224867" y="128587"/>
                  </a:moveTo>
                  <a:lnTo>
                    <a:pt x="148500" y="128587"/>
                  </a:lnTo>
                  <a:lnTo>
                    <a:pt x="153724" y="127694"/>
                  </a:lnTo>
                  <a:lnTo>
                    <a:pt x="222170" y="102959"/>
                  </a:lnTo>
                  <a:lnTo>
                    <a:pt x="224702" y="127024"/>
                  </a:lnTo>
                  <a:lnTo>
                    <a:pt x="224773" y="127694"/>
                  </a:lnTo>
                  <a:lnTo>
                    <a:pt x="224867" y="128587"/>
                  </a:lnTo>
                  <a:close/>
                </a:path>
              </a:pathLst>
            </a:custGeom>
            <a:solidFill>
              <a:srgbClr val="A68BF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2" name="object 72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582149" y="6010274"/>
              <a:ext cx="228600" cy="228600"/>
            </a:xfrm>
            <a:prstGeom prst="rect">
              <a:avLst/>
            </a:prstGeom>
          </p:spPr>
        </p:pic>
        <p:pic>
          <p:nvPicPr>
            <p:cNvPr id="73" name="object 73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457699" y="7096124"/>
              <a:ext cx="3276599" cy="495299"/>
            </a:xfrm>
            <a:prstGeom prst="rect">
              <a:avLst/>
            </a:prstGeom>
          </p:spPr>
        </p:pic>
        <p:pic>
          <p:nvPicPr>
            <p:cNvPr id="74" name="object 74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762499" y="7248524"/>
              <a:ext cx="171449" cy="171449"/>
            </a:xfrm>
            <a:prstGeom prst="rect">
              <a:avLst/>
            </a:prstGeom>
          </p:spPr>
        </p:pic>
      </p:grpSp>
      <p:sp>
        <p:nvSpPr>
          <p:cNvPr id="75" name="object 75" descr=""/>
          <p:cNvSpPr txBox="1"/>
          <p:nvPr/>
        </p:nvSpPr>
        <p:spPr>
          <a:xfrm>
            <a:off x="1834108" y="6315947"/>
            <a:ext cx="1322705" cy="3613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14"/>
              </a:spcBef>
            </a:pPr>
            <a:r>
              <a:rPr dirty="0" sz="1150" spc="-55" b="1">
                <a:solidFill>
                  <a:srgbClr val="FEF2C7"/>
                </a:solidFill>
                <a:latin typeface="Roboto"/>
                <a:cs typeface="Roboto"/>
              </a:rPr>
              <a:t>Protected</a:t>
            </a:r>
            <a:r>
              <a:rPr dirty="0" sz="1150" b="1">
                <a:solidFill>
                  <a:srgbClr val="FEF2C7"/>
                </a:solidFill>
                <a:latin typeface="Roboto"/>
                <a:cs typeface="Roboto"/>
              </a:rPr>
              <a:t> </a:t>
            </a:r>
            <a:r>
              <a:rPr dirty="0" sz="1150" spc="-10" b="1">
                <a:solidFill>
                  <a:srgbClr val="FEF2C7"/>
                </a:solidFill>
                <a:latin typeface="Roboto"/>
                <a:cs typeface="Roboto"/>
              </a:rPr>
              <a:t>Areas</a:t>
            </a:r>
            <a:endParaRPr sz="1150">
              <a:latin typeface="Roboto"/>
              <a:cs typeface="Roboto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dirty="0" sz="1000" spc="-50">
                <a:solidFill>
                  <a:srgbClr val="FBD34D"/>
                </a:solidFill>
                <a:latin typeface="Roboto"/>
                <a:cs typeface="Roboto"/>
              </a:rPr>
              <a:t>National</a:t>
            </a:r>
            <a:r>
              <a:rPr dirty="0" sz="1000" spc="-15">
                <a:solidFill>
                  <a:srgbClr val="FBD34D"/>
                </a:solidFill>
                <a:latin typeface="Roboto"/>
                <a:cs typeface="Roboto"/>
              </a:rPr>
              <a:t> </a:t>
            </a:r>
            <a:r>
              <a:rPr dirty="0" sz="1000" spc="-50">
                <a:solidFill>
                  <a:srgbClr val="FBD34D"/>
                </a:solidFill>
                <a:latin typeface="Roboto"/>
                <a:cs typeface="Roboto"/>
              </a:rPr>
              <a:t>parks</a:t>
            </a:r>
            <a:r>
              <a:rPr dirty="0" sz="1000" spc="-15">
                <a:solidFill>
                  <a:srgbClr val="FBD34D"/>
                </a:solidFill>
                <a:latin typeface="Roboto"/>
                <a:cs typeface="Roboto"/>
              </a:rPr>
              <a:t> </a:t>
            </a:r>
            <a:r>
              <a:rPr dirty="0" sz="1000" spc="-70">
                <a:solidFill>
                  <a:srgbClr val="FBD34D"/>
                </a:solidFill>
                <a:latin typeface="Roboto"/>
                <a:cs typeface="Roboto"/>
              </a:rPr>
              <a:t>&amp;</a:t>
            </a:r>
            <a:r>
              <a:rPr dirty="0" sz="1000" spc="-10">
                <a:solidFill>
                  <a:srgbClr val="FBD34D"/>
                </a:solidFill>
                <a:latin typeface="Roboto"/>
                <a:cs typeface="Roboto"/>
              </a:rPr>
              <a:t> </a:t>
            </a:r>
            <a:r>
              <a:rPr dirty="0" sz="1000" spc="-35">
                <a:solidFill>
                  <a:srgbClr val="FBD34D"/>
                </a:solidFill>
                <a:latin typeface="Roboto"/>
                <a:cs typeface="Roboto"/>
              </a:rPr>
              <a:t>reserves</a:t>
            </a:r>
            <a:endParaRPr sz="1000">
              <a:latin typeface="Roboto"/>
              <a:cs typeface="Roboto"/>
            </a:endParaRPr>
          </a:p>
        </p:txBody>
      </p:sp>
      <p:sp>
        <p:nvSpPr>
          <p:cNvPr id="76" name="object 76" descr=""/>
          <p:cNvSpPr txBox="1"/>
          <p:nvPr/>
        </p:nvSpPr>
        <p:spPr>
          <a:xfrm>
            <a:off x="4144813" y="6315947"/>
            <a:ext cx="1502410" cy="3613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14"/>
              </a:spcBef>
            </a:pPr>
            <a:r>
              <a:rPr dirty="0" sz="1150" spc="-60" b="1">
                <a:solidFill>
                  <a:srgbClr val="FEF2C7"/>
                </a:solidFill>
                <a:latin typeface="Roboto"/>
                <a:cs typeface="Roboto"/>
              </a:rPr>
              <a:t>Community</a:t>
            </a:r>
            <a:r>
              <a:rPr dirty="0" sz="1150" spc="-15" b="1">
                <a:solidFill>
                  <a:srgbClr val="FEF2C7"/>
                </a:solidFill>
                <a:latin typeface="Roboto"/>
                <a:cs typeface="Roboto"/>
              </a:rPr>
              <a:t> </a:t>
            </a:r>
            <a:r>
              <a:rPr dirty="0" sz="1150" spc="-10" b="1">
                <a:solidFill>
                  <a:srgbClr val="FEF2C7"/>
                </a:solidFill>
                <a:latin typeface="Roboto"/>
                <a:cs typeface="Roboto"/>
              </a:rPr>
              <a:t>Programs</a:t>
            </a:r>
            <a:endParaRPr sz="1150">
              <a:latin typeface="Roboto"/>
              <a:cs typeface="Roboto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dirty="0" sz="1000" spc="-50">
                <a:solidFill>
                  <a:srgbClr val="FBD34D"/>
                </a:solidFill>
                <a:latin typeface="Roboto"/>
                <a:cs typeface="Roboto"/>
              </a:rPr>
              <a:t>Local</a:t>
            </a:r>
            <a:r>
              <a:rPr dirty="0" sz="1000" spc="5">
                <a:solidFill>
                  <a:srgbClr val="FBD34D"/>
                </a:solidFill>
                <a:latin typeface="Roboto"/>
                <a:cs typeface="Roboto"/>
              </a:rPr>
              <a:t> </a:t>
            </a:r>
            <a:r>
              <a:rPr dirty="0" sz="1000" spc="-55">
                <a:solidFill>
                  <a:srgbClr val="FBD34D"/>
                </a:solidFill>
                <a:latin typeface="Roboto"/>
                <a:cs typeface="Roboto"/>
              </a:rPr>
              <a:t>conservation</a:t>
            </a:r>
            <a:r>
              <a:rPr dirty="0" sz="1000" spc="5">
                <a:solidFill>
                  <a:srgbClr val="FBD34D"/>
                </a:solidFill>
                <a:latin typeface="Roboto"/>
                <a:cs typeface="Roboto"/>
              </a:rPr>
              <a:t> </a:t>
            </a:r>
            <a:r>
              <a:rPr dirty="0" sz="1000" spc="-30">
                <a:solidFill>
                  <a:srgbClr val="FBD34D"/>
                </a:solidFill>
                <a:latin typeface="Roboto"/>
                <a:cs typeface="Roboto"/>
              </a:rPr>
              <a:t>initiatives</a:t>
            </a:r>
            <a:endParaRPr sz="1000">
              <a:latin typeface="Roboto"/>
              <a:cs typeface="Roboto"/>
            </a:endParaRPr>
          </a:p>
        </p:txBody>
      </p:sp>
      <p:sp>
        <p:nvSpPr>
          <p:cNvPr id="77" name="object 77" descr=""/>
          <p:cNvSpPr txBox="1"/>
          <p:nvPr/>
        </p:nvSpPr>
        <p:spPr>
          <a:xfrm>
            <a:off x="6748115" y="6315947"/>
            <a:ext cx="1096645" cy="3613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14"/>
              </a:spcBef>
            </a:pPr>
            <a:r>
              <a:rPr dirty="0" sz="1150" spc="-10" b="1">
                <a:solidFill>
                  <a:srgbClr val="FEF2C7"/>
                </a:solidFill>
                <a:latin typeface="Roboto"/>
                <a:cs typeface="Roboto"/>
              </a:rPr>
              <a:t>Education</a:t>
            </a:r>
            <a:endParaRPr sz="1150">
              <a:latin typeface="Roboto"/>
              <a:cs typeface="Roboto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dirty="0" sz="1000" spc="-60">
                <a:solidFill>
                  <a:srgbClr val="FBD34D"/>
                </a:solidFill>
                <a:latin typeface="Roboto"/>
                <a:cs typeface="Roboto"/>
              </a:rPr>
              <a:t>Awareness</a:t>
            </a:r>
            <a:r>
              <a:rPr dirty="0" sz="1000" spc="-20">
                <a:solidFill>
                  <a:srgbClr val="FBD34D"/>
                </a:solidFill>
                <a:latin typeface="Roboto"/>
                <a:cs typeface="Roboto"/>
              </a:rPr>
              <a:t> </a:t>
            </a:r>
            <a:r>
              <a:rPr dirty="0" sz="1000" spc="-70">
                <a:solidFill>
                  <a:srgbClr val="FBD34D"/>
                </a:solidFill>
                <a:latin typeface="Roboto"/>
                <a:cs typeface="Roboto"/>
              </a:rPr>
              <a:t>&amp;</a:t>
            </a:r>
            <a:r>
              <a:rPr dirty="0" sz="1000" spc="-15">
                <a:solidFill>
                  <a:srgbClr val="FBD34D"/>
                </a:solidFill>
                <a:latin typeface="Roboto"/>
                <a:cs typeface="Roboto"/>
              </a:rPr>
              <a:t> </a:t>
            </a:r>
            <a:r>
              <a:rPr dirty="0" sz="1000" spc="-25">
                <a:solidFill>
                  <a:srgbClr val="FBD34D"/>
                </a:solidFill>
                <a:latin typeface="Roboto"/>
                <a:cs typeface="Roboto"/>
              </a:rPr>
              <a:t>training</a:t>
            </a:r>
            <a:endParaRPr sz="1000">
              <a:latin typeface="Roboto"/>
              <a:cs typeface="Roboto"/>
            </a:endParaRPr>
          </a:p>
        </p:txBody>
      </p:sp>
      <p:sp>
        <p:nvSpPr>
          <p:cNvPr id="78" name="object 78" descr=""/>
          <p:cNvSpPr txBox="1"/>
          <p:nvPr/>
        </p:nvSpPr>
        <p:spPr>
          <a:xfrm>
            <a:off x="9046021" y="6315947"/>
            <a:ext cx="1301115" cy="3613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14"/>
              </a:spcBef>
            </a:pPr>
            <a:r>
              <a:rPr dirty="0" sz="1150" spc="-50" b="1">
                <a:solidFill>
                  <a:srgbClr val="FEF2C7"/>
                </a:solidFill>
                <a:latin typeface="Roboto"/>
                <a:cs typeface="Roboto"/>
              </a:rPr>
              <a:t>Global</a:t>
            </a:r>
            <a:r>
              <a:rPr dirty="0" sz="1150" spc="-15" b="1">
                <a:solidFill>
                  <a:srgbClr val="FEF2C7"/>
                </a:solidFill>
                <a:latin typeface="Roboto"/>
                <a:cs typeface="Roboto"/>
              </a:rPr>
              <a:t> </a:t>
            </a:r>
            <a:r>
              <a:rPr dirty="0" sz="1150" spc="-10" b="1">
                <a:solidFill>
                  <a:srgbClr val="FEF2C7"/>
                </a:solidFill>
                <a:latin typeface="Roboto"/>
                <a:cs typeface="Roboto"/>
              </a:rPr>
              <a:t>Support</a:t>
            </a:r>
            <a:endParaRPr sz="1150">
              <a:latin typeface="Roboto"/>
              <a:cs typeface="Roboto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dirty="0" sz="1000" spc="-50">
                <a:solidFill>
                  <a:srgbClr val="FBD34D"/>
                </a:solidFill>
                <a:latin typeface="Roboto"/>
                <a:cs typeface="Roboto"/>
              </a:rPr>
              <a:t>International</a:t>
            </a:r>
            <a:r>
              <a:rPr dirty="0" sz="1000" spc="40">
                <a:solidFill>
                  <a:srgbClr val="FBD34D"/>
                </a:solidFill>
                <a:latin typeface="Roboto"/>
                <a:cs typeface="Roboto"/>
              </a:rPr>
              <a:t> </a:t>
            </a:r>
            <a:r>
              <a:rPr dirty="0" sz="1000" spc="-40">
                <a:solidFill>
                  <a:srgbClr val="FBD34D"/>
                </a:solidFill>
                <a:latin typeface="Roboto"/>
                <a:cs typeface="Roboto"/>
              </a:rPr>
              <a:t>cooperation</a:t>
            </a:r>
            <a:endParaRPr sz="1000">
              <a:latin typeface="Roboto"/>
              <a:cs typeface="Roboto"/>
            </a:endParaRPr>
          </a:p>
        </p:txBody>
      </p:sp>
      <p:sp>
        <p:nvSpPr>
          <p:cNvPr id="79" name="object 79" descr=""/>
          <p:cNvSpPr txBox="1"/>
          <p:nvPr/>
        </p:nvSpPr>
        <p:spPr>
          <a:xfrm>
            <a:off x="5001170" y="7200066"/>
            <a:ext cx="2437130" cy="2514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450" spc="-65" b="1">
                <a:solidFill>
                  <a:srgbClr val="FFFFFF"/>
                </a:solidFill>
                <a:latin typeface="Roboto"/>
                <a:cs typeface="Roboto"/>
              </a:rPr>
              <a:t>Time</a:t>
            </a:r>
            <a:r>
              <a:rPr dirty="0" sz="1450" spc="-30" b="1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450" spc="-35" b="1">
                <a:solidFill>
                  <a:srgbClr val="FFFFFF"/>
                </a:solidFill>
                <a:latin typeface="Roboto"/>
                <a:cs typeface="Roboto"/>
              </a:rPr>
              <a:t>is</a:t>
            </a:r>
            <a:r>
              <a:rPr dirty="0" sz="1450" spc="-30" b="1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450" spc="-65" b="1">
                <a:solidFill>
                  <a:srgbClr val="FFFFFF"/>
                </a:solidFill>
                <a:latin typeface="Roboto"/>
                <a:cs typeface="Roboto"/>
              </a:rPr>
              <a:t>Running</a:t>
            </a:r>
            <a:r>
              <a:rPr dirty="0" sz="1450" spc="-30" b="1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450" spc="-55" b="1">
                <a:solidFill>
                  <a:srgbClr val="FFFFFF"/>
                </a:solidFill>
                <a:latin typeface="Roboto"/>
                <a:cs typeface="Roboto"/>
              </a:rPr>
              <a:t>Out</a:t>
            </a:r>
            <a:r>
              <a:rPr dirty="0" sz="1450" spc="-30" b="1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450" b="1">
                <a:solidFill>
                  <a:srgbClr val="FFFFFF"/>
                </a:solidFill>
                <a:latin typeface="Roboto"/>
                <a:cs typeface="Roboto"/>
              </a:rPr>
              <a:t>-</a:t>
            </a:r>
            <a:r>
              <a:rPr dirty="0" sz="1450" spc="-30" b="1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450" spc="-50" b="1">
                <a:solidFill>
                  <a:srgbClr val="FFFFFF"/>
                </a:solidFill>
                <a:latin typeface="Roboto"/>
                <a:cs typeface="Roboto"/>
              </a:rPr>
              <a:t>Act</a:t>
            </a:r>
            <a:r>
              <a:rPr dirty="0" sz="1450" spc="-30" b="1">
                <a:solidFill>
                  <a:srgbClr val="FFFFFF"/>
                </a:solidFill>
                <a:latin typeface="Roboto"/>
                <a:cs typeface="Roboto"/>
              </a:rPr>
              <a:t> Now!</a:t>
            </a:r>
            <a:endParaRPr sz="1450">
              <a:latin typeface="Roboto"/>
              <a:cs typeface="Roboto"/>
            </a:endParaRPr>
          </a:p>
        </p:txBody>
      </p:sp>
      <p:grpSp>
        <p:nvGrpSpPr>
          <p:cNvPr id="80" name="object 80" descr=""/>
          <p:cNvGrpSpPr/>
          <p:nvPr/>
        </p:nvGrpSpPr>
        <p:grpSpPr>
          <a:xfrm>
            <a:off x="10410824" y="7391400"/>
            <a:ext cx="1590675" cy="323850"/>
            <a:chOff x="10410824" y="7391400"/>
            <a:chExt cx="1590675" cy="323850"/>
          </a:xfrm>
        </p:grpSpPr>
        <p:sp>
          <p:nvSpPr>
            <p:cNvPr id="81" name="object 81" descr=""/>
            <p:cNvSpPr/>
            <p:nvPr/>
          </p:nvSpPr>
          <p:spPr>
            <a:xfrm>
              <a:off x="10410824" y="7391400"/>
              <a:ext cx="1590675" cy="323850"/>
            </a:xfrm>
            <a:custGeom>
              <a:avLst/>
              <a:gdLst/>
              <a:ahLst/>
              <a:cxnLst/>
              <a:rect l="l" t="t" r="r" b="b"/>
              <a:pathLst>
                <a:path w="1590675" h="323850">
                  <a:moveTo>
                    <a:pt x="1557627" y="323849"/>
                  </a:moveTo>
                  <a:lnTo>
                    <a:pt x="33047" y="323849"/>
                  </a:lnTo>
                  <a:lnTo>
                    <a:pt x="28187" y="322883"/>
                  </a:lnTo>
                  <a:lnTo>
                    <a:pt x="966" y="295662"/>
                  </a:lnTo>
                  <a:lnTo>
                    <a:pt x="0" y="290802"/>
                  </a:lnTo>
                  <a:lnTo>
                    <a:pt x="0" y="285749"/>
                  </a:lnTo>
                  <a:lnTo>
                    <a:pt x="0" y="33047"/>
                  </a:lnTo>
                  <a:lnTo>
                    <a:pt x="28187" y="966"/>
                  </a:lnTo>
                  <a:lnTo>
                    <a:pt x="33047" y="0"/>
                  </a:lnTo>
                  <a:lnTo>
                    <a:pt x="1557627" y="0"/>
                  </a:lnTo>
                  <a:lnTo>
                    <a:pt x="1589707" y="28187"/>
                  </a:lnTo>
                  <a:lnTo>
                    <a:pt x="1590674" y="33047"/>
                  </a:lnTo>
                  <a:lnTo>
                    <a:pt x="1590674" y="290802"/>
                  </a:lnTo>
                  <a:lnTo>
                    <a:pt x="1562487" y="322883"/>
                  </a:lnTo>
                  <a:lnTo>
                    <a:pt x="1557627" y="323849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2" name="object 82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525124" y="7486649"/>
              <a:ext cx="133349" cy="133349"/>
            </a:xfrm>
            <a:prstGeom prst="rect">
              <a:avLst/>
            </a:prstGeom>
          </p:spPr>
        </p:pic>
      </p:grpSp>
      <p:sp>
        <p:nvSpPr>
          <p:cNvPr id="83" name="object 83" descr=""/>
          <p:cNvSpPr txBox="1"/>
          <p:nvPr/>
        </p:nvSpPr>
        <p:spPr>
          <a:xfrm>
            <a:off x="10701138" y="7491883"/>
            <a:ext cx="1198880" cy="1365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85"/>
              </a:lnSpc>
            </a:pPr>
            <a:r>
              <a:rPr dirty="0" sz="1000" spc="-75">
                <a:solidFill>
                  <a:srgbClr val="FFFFFF"/>
                </a:solidFill>
                <a:latin typeface="DejaVu Sans"/>
                <a:cs typeface="DejaVu Sans"/>
              </a:rPr>
              <a:t>Made</a:t>
            </a:r>
            <a:r>
              <a:rPr dirty="0" sz="1000" spc="-1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dirty="0" sz="1000" spc="-65">
                <a:solidFill>
                  <a:srgbClr val="FFFFFF"/>
                </a:solidFill>
                <a:latin typeface="DejaVu Sans"/>
                <a:cs typeface="DejaVu Sans"/>
              </a:rPr>
              <a:t>with</a:t>
            </a:r>
            <a:r>
              <a:rPr dirty="0" sz="1000" spc="-5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dirty="0" sz="1000" spc="-55">
                <a:solidFill>
                  <a:srgbClr val="FFFFFF"/>
                </a:solidFill>
                <a:latin typeface="DejaVu Sans"/>
                <a:cs typeface="DejaVu Sans"/>
              </a:rPr>
              <a:t>Genspark</a:t>
            </a:r>
            <a:endParaRPr sz="10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8086725"/>
            <a:chOff x="0" y="0"/>
            <a:chExt cx="12192000" cy="808672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8086724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799" y="304799"/>
              <a:ext cx="228600" cy="22860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658599" y="323795"/>
              <a:ext cx="228600" cy="195317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4622" y="7515225"/>
              <a:ext cx="237708" cy="229492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1601449" y="7543800"/>
              <a:ext cx="285750" cy="171450"/>
            </a:xfrm>
            <a:custGeom>
              <a:avLst/>
              <a:gdLst/>
              <a:ahLst/>
              <a:cxnLst/>
              <a:rect l="l" t="t" r="r" b="b"/>
              <a:pathLst>
                <a:path w="285750" h="171450">
                  <a:moveTo>
                    <a:pt x="125969" y="171410"/>
                  </a:moveTo>
                  <a:lnTo>
                    <a:pt x="117847" y="170210"/>
                  </a:lnTo>
                  <a:lnTo>
                    <a:pt x="110549" y="165824"/>
                  </a:lnTo>
                  <a:lnTo>
                    <a:pt x="69740" y="128587"/>
                  </a:lnTo>
                  <a:lnTo>
                    <a:pt x="57150" y="128587"/>
                  </a:lnTo>
                  <a:lnTo>
                    <a:pt x="57150" y="28575"/>
                  </a:lnTo>
                  <a:lnTo>
                    <a:pt x="96576" y="2321"/>
                  </a:lnTo>
                  <a:lnTo>
                    <a:pt x="96890" y="2321"/>
                  </a:lnTo>
                  <a:lnTo>
                    <a:pt x="104477" y="0"/>
                  </a:lnTo>
                  <a:lnTo>
                    <a:pt x="118318" y="0"/>
                  </a:lnTo>
                  <a:lnTo>
                    <a:pt x="124122" y="1160"/>
                  </a:lnTo>
                  <a:lnTo>
                    <a:pt x="129301" y="3348"/>
                  </a:lnTo>
                  <a:lnTo>
                    <a:pt x="92154" y="33397"/>
                  </a:lnTo>
                  <a:lnTo>
                    <a:pt x="84355" y="42699"/>
                  </a:lnTo>
                  <a:lnTo>
                    <a:pt x="80696" y="53868"/>
                  </a:lnTo>
                  <a:lnTo>
                    <a:pt x="81315" y="65008"/>
                  </a:lnTo>
                  <a:lnTo>
                    <a:pt x="81348" y="65606"/>
                  </a:lnTo>
                  <a:lnTo>
                    <a:pt x="86484" y="76616"/>
                  </a:lnTo>
                  <a:lnTo>
                    <a:pt x="95983" y="85254"/>
                  </a:lnTo>
                  <a:lnTo>
                    <a:pt x="107664" y="89330"/>
                  </a:lnTo>
                  <a:lnTo>
                    <a:pt x="181109" y="89330"/>
                  </a:lnTo>
                  <a:lnTo>
                    <a:pt x="214491" y="119925"/>
                  </a:lnTo>
                  <a:lnTo>
                    <a:pt x="219490" y="126802"/>
                  </a:lnTo>
                  <a:lnTo>
                    <a:pt x="221400" y="134793"/>
                  </a:lnTo>
                  <a:lnTo>
                    <a:pt x="220179" y="142918"/>
                  </a:lnTo>
                  <a:lnTo>
                    <a:pt x="215785" y="150197"/>
                  </a:lnTo>
                  <a:lnTo>
                    <a:pt x="211372" y="153545"/>
                  </a:lnTo>
                  <a:lnTo>
                    <a:pt x="188059" y="153545"/>
                  </a:lnTo>
                  <a:lnTo>
                    <a:pt x="187580" y="154889"/>
                  </a:lnTo>
                  <a:lnTo>
                    <a:pt x="187455" y="155242"/>
                  </a:lnTo>
                  <a:lnTo>
                    <a:pt x="145777" y="155242"/>
                  </a:lnTo>
                  <a:lnTo>
                    <a:pt x="144928" y="158546"/>
                  </a:lnTo>
                  <a:lnTo>
                    <a:pt x="143276" y="161716"/>
                  </a:lnTo>
                  <a:lnTo>
                    <a:pt x="140821" y="164440"/>
                  </a:lnTo>
                  <a:lnTo>
                    <a:pt x="133950" y="169472"/>
                  </a:lnTo>
                  <a:lnTo>
                    <a:pt x="125969" y="171410"/>
                  </a:lnTo>
                  <a:close/>
                </a:path>
                <a:path w="285750" h="171450">
                  <a:moveTo>
                    <a:pt x="109656" y="75160"/>
                  </a:moveTo>
                  <a:lnTo>
                    <a:pt x="103249" y="72922"/>
                  </a:lnTo>
                  <a:lnTo>
                    <a:pt x="98047" y="68178"/>
                  </a:lnTo>
                  <a:lnTo>
                    <a:pt x="95227" y="62144"/>
                  </a:lnTo>
                  <a:lnTo>
                    <a:pt x="94872" y="55704"/>
                  </a:lnTo>
                  <a:lnTo>
                    <a:pt x="96886" y="49574"/>
                  </a:lnTo>
                  <a:lnTo>
                    <a:pt x="101173" y="44469"/>
                  </a:lnTo>
                  <a:lnTo>
                    <a:pt x="144393" y="9465"/>
                  </a:lnTo>
                  <a:lnTo>
                    <a:pt x="150412" y="5405"/>
                  </a:lnTo>
                  <a:lnTo>
                    <a:pt x="157243" y="2321"/>
                  </a:lnTo>
                  <a:lnTo>
                    <a:pt x="157432" y="2321"/>
                  </a:lnTo>
                  <a:lnTo>
                    <a:pt x="163957" y="618"/>
                  </a:lnTo>
                  <a:lnTo>
                    <a:pt x="171182" y="0"/>
                  </a:lnTo>
                  <a:lnTo>
                    <a:pt x="179308" y="0"/>
                  </a:lnTo>
                  <a:lnTo>
                    <a:pt x="187300" y="2321"/>
                  </a:lnTo>
                  <a:lnTo>
                    <a:pt x="228287" y="28575"/>
                  </a:lnTo>
                  <a:lnTo>
                    <a:pt x="228600" y="28575"/>
                  </a:lnTo>
                  <a:lnTo>
                    <a:pt x="228600" y="34781"/>
                  </a:lnTo>
                  <a:lnTo>
                    <a:pt x="170199" y="34781"/>
                  </a:lnTo>
                  <a:lnTo>
                    <a:pt x="122738" y="71660"/>
                  </a:lnTo>
                  <a:lnTo>
                    <a:pt x="116431" y="74777"/>
                  </a:lnTo>
                  <a:lnTo>
                    <a:pt x="109656" y="75160"/>
                  </a:lnTo>
                  <a:close/>
                </a:path>
                <a:path w="285750" h="171450">
                  <a:moveTo>
                    <a:pt x="228600" y="112871"/>
                  </a:moveTo>
                  <a:lnTo>
                    <a:pt x="166560" y="55704"/>
                  </a:lnTo>
                  <a:lnTo>
                    <a:pt x="175870" y="48488"/>
                  </a:lnTo>
                  <a:lnTo>
                    <a:pt x="178995" y="46032"/>
                  </a:lnTo>
                  <a:lnTo>
                    <a:pt x="179576" y="41567"/>
                  </a:lnTo>
                  <a:lnTo>
                    <a:pt x="174664" y="35316"/>
                  </a:lnTo>
                  <a:lnTo>
                    <a:pt x="170199" y="34781"/>
                  </a:lnTo>
                  <a:lnTo>
                    <a:pt x="228600" y="34781"/>
                  </a:lnTo>
                  <a:lnTo>
                    <a:pt x="228600" y="112871"/>
                  </a:lnTo>
                  <a:close/>
                </a:path>
                <a:path w="285750" h="171450">
                  <a:moveTo>
                    <a:pt x="181109" y="89330"/>
                  </a:moveTo>
                  <a:lnTo>
                    <a:pt x="107664" y="89330"/>
                  </a:lnTo>
                  <a:lnTo>
                    <a:pt x="120005" y="88634"/>
                  </a:lnTo>
                  <a:lnTo>
                    <a:pt x="131489" y="82956"/>
                  </a:lnTo>
                  <a:lnTo>
                    <a:pt x="154572" y="65008"/>
                  </a:lnTo>
                  <a:lnTo>
                    <a:pt x="181109" y="89330"/>
                  </a:lnTo>
                  <a:close/>
                </a:path>
                <a:path w="285750" h="171450">
                  <a:moveTo>
                    <a:pt x="202441" y="157028"/>
                  </a:moveTo>
                  <a:lnTo>
                    <a:pt x="195022" y="156589"/>
                  </a:lnTo>
                  <a:lnTo>
                    <a:pt x="188059" y="153545"/>
                  </a:lnTo>
                  <a:lnTo>
                    <a:pt x="211372" y="153545"/>
                  </a:lnTo>
                  <a:lnTo>
                    <a:pt x="209601" y="154889"/>
                  </a:lnTo>
                  <a:lnTo>
                    <a:pt x="202441" y="157028"/>
                  </a:lnTo>
                  <a:close/>
                </a:path>
                <a:path w="285750" h="171450">
                  <a:moveTo>
                    <a:pt x="168771" y="167822"/>
                  </a:moveTo>
                  <a:lnTo>
                    <a:pt x="160646" y="166601"/>
                  </a:lnTo>
                  <a:lnTo>
                    <a:pt x="153367" y="162207"/>
                  </a:lnTo>
                  <a:lnTo>
                    <a:pt x="145777" y="155242"/>
                  </a:lnTo>
                  <a:lnTo>
                    <a:pt x="187455" y="155242"/>
                  </a:lnTo>
                  <a:lnTo>
                    <a:pt x="187121" y="156180"/>
                  </a:lnTo>
                  <a:lnTo>
                    <a:pt x="185751" y="158546"/>
                  </a:lnTo>
                  <a:lnTo>
                    <a:pt x="185648" y="158725"/>
                  </a:lnTo>
                  <a:lnTo>
                    <a:pt x="183639" y="160912"/>
                  </a:lnTo>
                  <a:lnTo>
                    <a:pt x="176882" y="165824"/>
                  </a:lnTo>
                  <a:lnTo>
                    <a:pt x="177129" y="165824"/>
                  </a:lnTo>
                  <a:lnTo>
                    <a:pt x="168771" y="167822"/>
                  </a:lnTo>
                  <a:close/>
                </a:path>
                <a:path w="285750" h="171450">
                  <a:moveTo>
                    <a:pt x="36477" y="142875"/>
                  </a:moveTo>
                  <a:lnTo>
                    <a:pt x="6384" y="142875"/>
                  </a:lnTo>
                  <a:lnTo>
                    <a:pt x="0" y="136490"/>
                  </a:lnTo>
                  <a:lnTo>
                    <a:pt x="0" y="31789"/>
                  </a:lnTo>
                  <a:lnTo>
                    <a:pt x="3214" y="28575"/>
                  </a:lnTo>
                  <a:lnTo>
                    <a:pt x="42862" y="28575"/>
                  </a:lnTo>
                  <a:lnTo>
                    <a:pt x="42862" y="114300"/>
                  </a:lnTo>
                  <a:lnTo>
                    <a:pt x="19458" y="114300"/>
                  </a:lnTo>
                  <a:lnTo>
                    <a:pt x="17774" y="114997"/>
                  </a:lnTo>
                  <a:lnTo>
                    <a:pt x="14984" y="117787"/>
                  </a:lnTo>
                  <a:lnTo>
                    <a:pt x="14287" y="119471"/>
                  </a:lnTo>
                  <a:lnTo>
                    <a:pt x="14287" y="123416"/>
                  </a:lnTo>
                  <a:lnTo>
                    <a:pt x="14984" y="125100"/>
                  </a:lnTo>
                  <a:lnTo>
                    <a:pt x="17774" y="127890"/>
                  </a:lnTo>
                  <a:lnTo>
                    <a:pt x="19458" y="128587"/>
                  </a:lnTo>
                  <a:lnTo>
                    <a:pt x="42862" y="128587"/>
                  </a:lnTo>
                  <a:lnTo>
                    <a:pt x="42862" y="136490"/>
                  </a:lnTo>
                  <a:lnTo>
                    <a:pt x="36477" y="142875"/>
                  </a:lnTo>
                  <a:close/>
                </a:path>
                <a:path w="285750" h="171450">
                  <a:moveTo>
                    <a:pt x="42862" y="128587"/>
                  </a:moveTo>
                  <a:lnTo>
                    <a:pt x="23403" y="128587"/>
                  </a:lnTo>
                  <a:lnTo>
                    <a:pt x="25087" y="127890"/>
                  </a:lnTo>
                  <a:lnTo>
                    <a:pt x="27877" y="125100"/>
                  </a:lnTo>
                  <a:lnTo>
                    <a:pt x="28574" y="123416"/>
                  </a:lnTo>
                  <a:lnTo>
                    <a:pt x="28574" y="119471"/>
                  </a:lnTo>
                  <a:lnTo>
                    <a:pt x="27877" y="117787"/>
                  </a:lnTo>
                  <a:lnTo>
                    <a:pt x="25087" y="114997"/>
                  </a:lnTo>
                  <a:lnTo>
                    <a:pt x="23403" y="114300"/>
                  </a:lnTo>
                  <a:lnTo>
                    <a:pt x="42862" y="114300"/>
                  </a:lnTo>
                  <a:lnTo>
                    <a:pt x="42862" y="128587"/>
                  </a:lnTo>
                  <a:close/>
                </a:path>
                <a:path w="285750" h="171450">
                  <a:moveTo>
                    <a:pt x="279365" y="142875"/>
                  </a:moveTo>
                  <a:lnTo>
                    <a:pt x="249272" y="142875"/>
                  </a:lnTo>
                  <a:lnTo>
                    <a:pt x="242887" y="136490"/>
                  </a:lnTo>
                  <a:lnTo>
                    <a:pt x="242887" y="28575"/>
                  </a:lnTo>
                  <a:lnTo>
                    <a:pt x="282535" y="28575"/>
                  </a:lnTo>
                  <a:lnTo>
                    <a:pt x="285750" y="31789"/>
                  </a:lnTo>
                  <a:lnTo>
                    <a:pt x="285750" y="114300"/>
                  </a:lnTo>
                  <a:lnTo>
                    <a:pt x="262346" y="114300"/>
                  </a:lnTo>
                  <a:lnTo>
                    <a:pt x="260662" y="114997"/>
                  </a:lnTo>
                  <a:lnTo>
                    <a:pt x="257872" y="117787"/>
                  </a:lnTo>
                  <a:lnTo>
                    <a:pt x="257174" y="119471"/>
                  </a:lnTo>
                  <a:lnTo>
                    <a:pt x="257174" y="123416"/>
                  </a:lnTo>
                  <a:lnTo>
                    <a:pt x="257872" y="125100"/>
                  </a:lnTo>
                  <a:lnTo>
                    <a:pt x="260662" y="127890"/>
                  </a:lnTo>
                  <a:lnTo>
                    <a:pt x="262346" y="128587"/>
                  </a:lnTo>
                  <a:lnTo>
                    <a:pt x="285750" y="128587"/>
                  </a:lnTo>
                  <a:lnTo>
                    <a:pt x="285750" y="136490"/>
                  </a:lnTo>
                  <a:lnTo>
                    <a:pt x="279365" y="142875"/>
                  </a:lnTo>
                  <a:close/>
                </a:path>
                <a:path w="285750" h="171450">
                  <a:moveTo>
                    <a:pt x="285750" y="128587"/>
                  </a:moveTo>
                  <a:lnTo>
                    <a:pt x="266291" y="128587"/>
                  </a:lnTo>
                  <a:lnTo>
                    <a:pt x="267975" y="127890"/>
                  </a:lnTo>
                  <a:lnTo>
                    <a:pt x="270765" y="125100"/>
                  </a:lnTo>
                  <a:lnTo>
                    <a:pt x="271462" y="123416"/>
                  </a:lnTo>
                  <a:lnTo>
                    <a:pt x="271462" y="119471"/>
                  </a:lnTo>
                  <a:lnTo>
                    <a:pt x="270765" y="117787"/>
                  </a:lnTo>
                  <a:lnTo>
                    <a:pt x="267975" y="114997"/>
                  </a:lnTo>
                  <a:lnTo>
                    <a:pt x="266291" y="114300"/>
                  </a:lnTo>
                  <a:lnTo>
                    <a:pt x="285750" y="114300"/>
                  </a:lnTo>
                  <a:lnTo>
                    <a:pt x="285750" y="128587"/>
                  </a:lnTo>
                  <a:close/>
                </a:path>
              </a:pathLst>
            </a:custGeom>
            <a:solidFill>
              <a:srgbClr val="FBD34D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5638799" y="761999"/>
              <a:ext cx="914400" cy="38100"/>
            </a:xfrm>
            <a:custGeom>
              <a:avLst/>
              <a:gdLst/>
              <a:ahLst/>
              <a:cxnLst/>
              <a:rect l="l" t="t" r="r" b="b"/>
              <a:pathLst>
                <a:path w="914400" h="38100">
                  <a:moveTo>
                    <a:pt x="914399" y="38099"/>
                  </a:moveTo>
                  <a:lnTo>
                    <a:pt x="0" y="38099"/>
                  </a:lnTo>
                  <a:lnTo>
                    <a:pt x="0" y="0"/>
                  </a:lnTo>
                  <a:lnTo>
                    <a:pt x="914399" y="0"/>
                  </a:lnTo>
                  <a:lnTo>
                    <a:pt x="914399" y="38099"/>
                  </a:lnTo>
                  <a:close/>
                </a:path>
              </a:pathLst>
            </a:custGeom>
            <a:solidFill>
              <a:srgbClr val="33D39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688357" y="109540"/>
            <a:ext cx="4815205" cy="65595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-260"/>
              <a:t>Protecting</a:t>
            </a:r>
            <a:r>
              <a:rPr dirty="0" spc="-325"/>
              <a:t> </a:t>
            </a:r>
            <a:r>
              <a:rPr dirty="0" spc="-130"/>
              <a:t>Our</a:t>
            </a:r>
            <a:r>
              <a:rPr dirty="0" spc="-400"/>
              <a:t> </a:t>
            </a:r>
            <a:r>
              <a:rPr dirty="0" spc="-185"/>
              <a:t>Future</a:t>
            </a:r>
          </a:p>
        </p:txBody>
      </p:sp>
      <p:sp>
        <p:nvSpPr>
          <p:cNvPr id="10" name="object 10" descr=""/>
          <p:cNvSpPr/>
          <p:nvPr/>
        </p:nvSpPr>
        <p:spPr>
          <a:xfrm>
            <a:off x="4933949" y="1343025"/>
            <a:ext cx="257175" cy="228600"/>
          </a:xfrm>
          <a:custGeom>
            <a:avLst/>
            <a:gdLst/>
            <a:ahLst/>
            <a:cxnLst/>
            <a:rect l="l" t="t" r="r" b="b"/>
            <a:pathLst>
              <a:path w="257175" h="228600">
                <a:moveTo>
                  <a:pt x="199310" y="28575"/>
                </a:moveTo>
                <a:lnTo>
                  <a:pt x="57864" y="28575"/>
                </a:lnTo>
                <a:lnTo>
                  <a:pt x="57730" y="26253"/>
                </a:lnTo>
                <a:lnTo>
                  <a:pt x="57641" y="23886"/>
                </a:lnTo>
                <a:lnTo>
                  <a:pt x="57551" y="21520"/>
                </a:lnTo>
                <a:lnTo>
                  <a:pt x="58985" y="13185"/>
                </a:lnTo>
                <a:lnTo>
                  <a:pt x="63462" y="6340"/>
                </a:lnTo>
                <a:lnTo>
                  <a:pt x="70241" y="1705"/>
                </a:lnTo>
                <a:lnTo>
                  <a:pt x="78581" y="0"/>
                </a:lnTo>
                <a:lnTo>
                  <a:pt x="178593" y="0"/>
                </a:lnTo>
                <a:lnTo>
                  <a:pt x="186933" y="1705"/>
                </a:lnTo>
                <a:lnTo>
                  <a:pt x="193712" y="6340"/>
                </a:lnTo>
                <a:lnTo>
                  <a:pt x="198189" y="13185"/>
                </a:lnTo>
                <a:lnTo>
                  <a:pt x="199623" y="21520"/>
                </a:lnTo>
                <a:lnTo>
                  <a:pt x="199535" y="23886"/>
                </a:lnTo>
                <a:lnTo>
                  <a:pt x="199444" y="26253"/>
                </a:lnTo>
                <a:lnTo>
                  <a:pt x="199310" y="28575"/>
                </a:lnTo>
                <a:close/>
              </a:path>
              <a:path w="257175" h="228600">
                <a:moveTo>
                  <a:pt x="150465" y="200025"/>
                </a:moveTo>
                <a:lnTo>
                  <a:pt x="106709" y="200025"/>
                </a:lnTo>
                <a:lnTo>
                  <a:pt x="114300" y="192434"/>
                </a:lnTo>
                <a:lnTo>
                  <a:pt x="114300" y="183103"/>
                </a:lnTo>
                <a:lnTo>
                  <a:pt x="82358" y="158089"/>
                </a:lnTo>
                <a:lnTo>
                  <a:pt x="66632" y="151196"/>
                </a:lnTo>
                <a:lnTo>
                  <a:pt x="35049" y="128900"/>
                </a:lnTo>
                <a:lnTo>
                  <a:pt x="9990" y="92282"/>
                </a:lnTo>
                <a:lnTo>
                  <a:pt x="0" y="39290"/>
                </a:lnTo>
                <a:lnTo>
                  <a:pt x="0" y="33352"/>
                </a:lnTo>
                <a:lnTo>
                  <a:pt x="4777" y="28575"/>
                </a:lnTo>
                <a:lnTo>
                  <a:pt x="252397" y="28575"/>
                </a:lnTo>
                <a:lnTo>
                  <a:pt x="257175" y="33352"/>
                </a:lnTo>
                <a:lnTo>
                  <a:pt x="257175" y="39290"/>
                </a:lnTo>
                <a:lnTo>
                  <a:pt x="256185" y="50006"/>
                </a:lnTo>
                <a:lnTo>
                  <a:pt x="21877" y="50006"/>
                </a:lnTo>
                <a:lnTo>
                  <a:pt x="25205" y="70469"/>
                </a:lnTo>
                <a:lnTo>
                  <a:pt x="49865" y="113379"/>
                </a:lnTo>
                <a:lnTo>
                  <a:pt x="82688" y="135106"/>
                </a:lnTo>
                <a:lnTo>
                  <a:pt x="214615" y="135106"/>
                </a:lnTo>
                <a:lnTo>
                  <a:pt x="206690" y="141615"/>
                </a:lnTo>
                <a:lnTo>
                  <a:pt x="190581" y="151196"/>
                </a:lnTo>
                <a:lnTo>
                  <a:pt x="174841" y="158089"/>
                </a:lnTo>
                <a:lnTo>
                  <a:pt x="160466" y="162743"/>
                </a:lnTo>
                <a:lnTo>
                  <a:pt x="153291" y="165899"/>
                </a:lnTo>
                <a:lnTo>
                  <a:pt x="147736" y="170713"/>
                </a:lnTo>
                <a:lnTo>
                  <a:pt x="144148" y="176632"/>
                </a:lnTo>
                <a:lnTo>
                  <a:pt x="142875" y="183103"/>
                </a:lnTo>
                <a:lnTo>
                  <a:pt x="142875" y="192434"/>
                </a:lnTo>
                <a:lnTo>
                  <a:pt x="150465" y="200025"/>
                </a:lnTo>
                <a:close/>
              </a:path>
              <a:path w="257175" h="228600">
                <a:moveTo>
                  <a:pt x="174530" y="135106"/>
                </a:moveTo>
                <a:lnTo>
                  <a:pt x="82688" y="135106"/>
                </a:lnTo>
                <a:lnTo>
                  <a:pt x="75363" y="119875"/>
                </a:lnTo>
                <a:lnTo>
                  <a:pt x="68825" y="100894"/>
                </a:lnTo>
                <a:lnTo>
                  <a:pt x="63425" y="77744"/>
                </a:lnTo>
                <a:lnTo>
                  <a:pt x="59516" y="50006"/>
                </a:lnTo>
                <a:lnTo>
                  <a:pt x="197703" y="50006"/>
                </a:lnTo>
                <a:lnTo>
                  <a:pt x="193793" y="77744"/>
                </a:lnTo>
                <a:lnTo>
                  <a:pt x="188394" y="100894"/>
                </a:lnTo>
                <a:lnTo>
                  <a:pt x="181855" y="119875"/>
                </a:lnTo>
                <a:lnTo>
                  <a:pt x="174530" y="135106"/>
                </a:lnTo>
                <a:close/>
              </a:path>
              <a:path w="257175" h="228600">
                <a:moveTo>
                  <a:pt x="214615" y="135106"/>
                </a:moveTo>
                <a:lnTo>
                  <a:pt x="174530" y="135106"/>
                </a:lnTo>
                <a:lnTo>
                  <a:pt x="182921" y="131033"/>
                </a:lnTo>
                <a:lnTo>
                  <a:pt x="191290" y="126131"/>
                </a:lnTo>
                <a:lnTo>
                  <a:pt x="225809" y="87667"/>
                </a:lnTo>
                <a:lnTo>
                  <a:pt x="235386" y="50006"/>
                </a:lnTo>
                <a:lnTo>
                  <a:pt x="256185" y="50006"/>
                </a:lnTo>
                <a:lnTo>
                  <a:pt x="254524" y="67990"/>
                </a:lnTo>
                <a:lnTo>
                  <a:pt x="247190" y="92282"/>
                </a:lnTo>
                <a:lnTo>
                  <a:pt x="236097" y="112481"/>
                </a:lnTo>
                <a:lnTo>
                  <a:pt x="222170" y="128900"/>
                </a:lnTo>
                <a:lnTo>
                  <a:pt x="214615" y="135106"/>
                </a:lnTo>
                <a:close/>
              </a:path>
              <a:path w="257175" h="228600">
                <a:moveTo>
                  <a:pt x="179352" y="228600"/>
                </a:moveTo>
                <a:lnTo>
                  <a:pt x="77822" y="228600"/>
                </a:lnTo>
                <a:lnTo>
                  <a:pt x="71437" y="222215"/>
                </a:lnTo>
                <a:lnTo>
                  <a:pt x="71437" y="206409"/>
                </a:lnTo>
                <a:lnTo>
                  <a:pt x="77822" y="200025"/>
                </a:lnTo>
                <a:lnTo>
                  <a:pt x="179352" y="200025"/>
                </a:lnTo>
                <a:lnTo>
                  <a:pt x="185737" y="206409"/>
                </a:lnTo>
                <a:lnTo>
                  <a:pt x="185737" y="222215"/>
                </a:lnTo>
                <a:lnTo>
                  <a:pt x="179352" y="228600"/>
                </a:lnTo>
                <a:close/>
              </a:path>
            </a:pathLst>
          </a:custGeom>
          <a:solidFill>
            <a:srgbClr val="33D3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4393207" y="745035"/>
            <a:ext cx="3405504" cy="863600"/>
          </a:xfrm>
          <a:prstGeom prst="rect">
            <a:avLst/>
          </a:prstGeom>
        </p:spPr>
        <p:txBody>
          <a:bodyPr wrap="square" lIns="0" tIns="1371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dirty="0" sz="1450" spc="-60" b="0">
                <a:solidFill>
                  <a:srgbClr val="FFFAEB"/>
                </a:solidFill>
                <a:latin typeface="Roboto Light"/>
                <a:cs typeface="Roboto Light"/>
              </a:rPr>
              <a:t>Hope,</a:t>
            </a:r>
            <a:r>
              <a:rPr dirty="0" sz="1450" spc="-15" b="0">
                <a:solidFill>
                  <a:srgbClr val="FFFAEB"/>
                </a:solidFill>
                <a:latin typeface="Roboto Light"/>
                <a:cs typeface="Roboto Light"/>
              </a:rPr>
              <a:t> </a:t>
            </a:r>
            <a:r>
              <a:rPr dirty="0" sz="1450" spc="-55" b="0">
                <a:solidFill>
                  <a:srgbClr val="FFFAEB"/>
                </a:solidFill>
                <a:latin typeface="Roboto Light"/>
                <a:cs typeface="Roboto Light"/>
              </a:rPr>
              <a:t>Action</a:t>
            </a:r>
            <a:r>
              <a:rPr dirty="0" sz="1450" spc="-15" b="0">
                <a:solidFill>
                  <a:srgbClr val="FFFAEB"/>
                </a:solidFill>
                <a:latin typeface="Roboto Light"/>
                <a:cs typeface="Roboto Light"/>
              </a:rPr>
              <a:t> </a:t>
            </a:r>
            <a:r>
              <a:rPr dirty="0" sz="1450" b="0">
                <a:solidFill>
                  <a:srgbClr val="FFFAEB"/>
                </a:solidFill>
                <a:latin typeface="Roboto Light"/>
                <a:cs typeface="Roboto Light"/>
              </a:rPr>
              <a:t>&amp;</a:t>
            </a:r>
            <a:r>
              <a:rPr dirty="0" sz="1450" spc="-15" b="0">
                <a:solidFill>
                  <a:srgbClr val="FFFAEB"/>
                </a:solidFill>
                <a:latin typeface="Roboto Light"/>
                <a:cs typeface="Roboto Light"/>
              </a:rPr>
              <a:t> </a:t>
            </a:r>
            <a:r>
              <a:rPr dirty="0" sz="1450" spc="-55" b="0">
                <a:solidFill>
                  <a:srgbClr val="FFFAEB"/>
                </a:solidFill>
                <a:latin typeface="Roboto Light"/>
                <a:cs typeface="Roboto Light"/>
              </a:rPr>
              <a:t>Conservation</a:t>
            </a:r>
            <a:r>
              <a:rPr dirty="0" sz="1450" spc="-10" b="0">
                <a:solidFill>
                  <a:srgbClr val="FFFAEB"/>
                </a:solidFill>
                <a:latin typeface="Roboto Light"/>
                <a:cs typeface="Roboto Light"/>
              </a:rPr>
              <a:t> </a:t>
            </a:r>
            <a:r>
              <a:rPr dirty="0" sz="1450" spc="-60" b="0">
                <a:solidFill>
                  <a:srgbClr val="FFFAEB"/>
                </a:solidFill>
                <a:latin typeface="Roboto Light"/>
                <a:cs typeface="Roboto Light"/>
              </a:rPr>
              <a:t>Success</a:t>
            </a:r>
            <a:r>
              <a:rPr dirty="0" sz="1450" spc="-15" b="0">
                <a:solidFill>
                  <a:srgbClr val="FFFAEB"/>
                </a:solidFill>
                <a:latin typeface="Roboto Light"/>
                <a:cs typeface="Roboto Light"/>
              </a:rPr>
              <a:t> </a:t>
            </a:r>
            <a:r>
              <a:rPr dirty="0" sz="1450" spc="-25" b="0">
                <a:solidFill>
                  <a:srgbClr val="FFFAEB"/>
                </a:solidFill>
                <a:latin typeface="Roboto Light"/>
                <a:cs typeface="Roboto Light"/>
              </a:rPr>
              <a:t>Stories</a:t>
            </a:r>
            <a:endParaRPr sz="1450">
              <a:latin typeface="Roboto Light"/>
              <a:cs typeface="Roboto Light"/>
            </a:endParaRPr>
          </a:p>
          <a:p>
            <a:pPr marL="875030">
              <a:lnSpc>
                <a:spcPct val="100000"/>
              </a:lnSpc>
              <a:spcBef>
                <a:spcPts val="1410"/>
              </a:spcBef>
            </a:pPr>
            <a:r>
              <a:rPr dirty="0" sz="2050" spc="-180" b="1">
                <a:solidFill>
                  <a:srgbClr val="FEF2C7"/>
                </a:solidFill>
                <a:latin typeface="Arial"/>
                <a:cs typeface="Arial"/>
              </a:rPr>
              <a:t>Conservation</a:t>
            </a:r>
            <a:r>
              <a:rPr dirty="0" sz="2050" spc="-110" b="1">
                <a:solidFill>
                  <a:srgbClr val="FEF2C7"/>
                </a:solidFill>
                <a:latin typeface="Arial"/>
                <a:cs typeface="Arial"/>
              </a:rPr>
              <a:t> </a:t>
            </a:r>
            <a:r>
              <a:rPr dirty="0" sz="2050" spc="-20" b="1">
                <a:solidFill>
                  <a:srgbClr val="FEF2C7"/>
                </a:solidFill>
                <a:latin typeface="Arial"/>
                <a:cs typeface="Arial"/>
              </a:rPr>
              <a:t>Wins</a:t>
            </a:r>
            <a:endParaRPr sz="2050">
              <a:latin typeface="Arial"/>
              <a:cs typeface="Arial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1219199" y="1752599"/>
            <a:ext cx="3152775" cy="1000125"/>
            <a:chOff x="1219199" y="1752599"/>
            <a:chExt cx="3152775" cy="1000125"/>
          </a:xfrm>
        </p:grpSpPr>
        <p:sp>
          <p:nvSpPr>
            <p:cNvPr id="13" name="object 13" descr=""/>
            <p:cNvSpPr/>
            <p:nvPr/>
          </p:nvSpPr>
          <p:spPr>
            <a:xfrm>
              <a:off x="1219199" y="1752599"/>
              <a:ext cx="3152775" cy="1000125"/>
            </a:xfrm>
            <a:custGeom>
              <a:avLst/>
              <a:gdLst/>
              <a:ahLst/>
              <a:cxnLst/>
              <a:rect l="l" t="t" r="r" b="b"/>
              <a:pathLst>
                <a:path w="3152775" h="1000125">
                  <a:moveTo>
                    <a:pt x="3076574" y="1000124"/>
                  </a:moveTo>
                  <a:lnTo>
                    <a:pt x="76199" y="1000124"/>
                  </a:lnTo>
                  <a:lnTo>
                    <a:pt x="68693" y="999762"/>
                  </a:lnTo>
                  <a:lnTo>
                    <a:pt x="27882" y="982857"/>
                  </a:lnTo>
                  <a:lnTo>
                    <a:pt x="3262" y="946011"/>
                  </a:lnTo>
                  <a:lnTo>
                    <a:pt x="0" y="923924"/>
                  </a:lnTo>
                  <a:lnTo>
                    <a:pt x="0" y="76199"/>
                  </a:lnTo>
                  <a:lnTo>
                    <a:pt x="12830" y="33857"/>
                  </a:lnTo>
                  <a:lnTo>
                    <a:pt x="47039" y="5800"/>
                  </a:lnTo>
                  <a:lnTo>
                    <a:pt x="76199" y="0"/>
                  </a:lnTo>
                  <a:lnTo>
                    <a:pt x="3076574" y="0"/>
                  </a:lnTo>
                  <a:lnTo>
                    <a:pt x="3118916" y="12830"/>
                  </a:lnTo>
                  <a:lnTo>
                    <a:pt x="3146973" y="47039"/>
                  </a:lnTo>
                  <a:lnTo>
                    <a:pt x="3152774" y="76199"/>
                  </a:lnTo>
                  <a:lnTo>
                    <a:pt x="3152774" y="923924"/>
                  </a:lnTo>
                  <a:lnTo>
                    <a:pt x="3139944" y="966267"/>
                  </a:lnTo>
                  <a:lnTo>
                    <a:pt x="3105734" y="994324"/>
                  </a:lnTo>
                  <a:lnTo>
                    <a:pt x="3076574" y="1000124"/>
                  </a:lnTo>
                  <a:close/>
                </a:path>
              </a:pathLst>
            </a:custGeom>
            <a:solidFill>
              <a:srgbClr val="218B21">
                <a:alpha val="850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219199" y="1752599"/>
              <a:ext cx="3152775" cy="1000125"/>
            </a:xfrm>
            <a:custGeom>
              <a:avLst/>
              <a:gdLst/>
              <a:ahLst/>
              <a:cxnLst/>
              <a:rect l="l" t="t" r="r" b="b"/>
              <a:pathLst>
                <a:path w="3152775" h="1000125">
                  <a:moveTo>
                    <a:pt x="3076574" y="1000124"/>
                  </a:moveTo>
                  <a:lnTo>
                    <a:pt x="76199" y="1000124"/>
                  </a:lnTo>
                  <a:lnTo>
                    <a:pt x="68693" y="999762"/>
                  </a:lnTo>
                  <a:lnTo>
                    <a:pt x="27882" y="982857"/>
                  </a:lnTo>
                  <a:lnTo>
                    <a:pt x="3262" y="946011"/>
                  </a:lnTo>
                  <a:lnTo>
                    <a:pt x="0" y="923924"/>
                  </a:lnTo>
                  <a:lnTo>
                    <a:pt x="0" y="76199"/>
                  </a:lnTo>
                  <a:lnTo>
                    <a:pt x="12830" y="33857"/>
                  </a:lnTo>
                  <a:lnTo>
                    <a:pt x="47039" y="5800"/>
                  </a:lnTo>
                  <a:lnTo>
                    <a:pt x="3076574" y="0"/>
                  </a:lnTo>
                  <a:lnTo>
                    <a:pt x="3084081" y="362"/>
                  </a:lnTo>
                  <a:lnTo>
                    <a:pt x="3124891" y="17266"/>
                  </a:lnTo>
                  <a:lnTo>
                    <a:pt x="3126856" y="19049"/>
                  </a:lnTo>
                  <a:lnTo>
                    <a:pt x="72447" y="19049"/>
                  </a:lnTo>
                  <a:lnTo>
                    <a:pt x="68730" y="19416"/>
                  </a:lnTo>
                  <a:lnTo>
                    <a:pt x="33135" y="38442"/>
                  </a:lnTo>
                  <a:lnTo>
                    <a:pt x="19049" y="72447"/>
                  </a:lnTo>
                  <a:lnTo>
                    <a:pt x="19049" y="927677"/>
                  </a:lnTo>
                  <a:lnTo>
                    <a:pt x="38442" y="966989"/>
                  </a:lnTo>
                  <a:lnTo>
                    <a:pt x="72447" y="981074"/>
                  </a:lnTo>
                  <a:lnTo>
                    <a:pt x="3126856" y="981074"/>
                  </a:lnTo>
                  <a:lnTo>
                    <a:pt x="3124891" y="982857"/>
                  </a:lnTo>
                  <a:lnTo>
                    <a:pt x="3084081" y="999762"/>
                  </a:lnTo>
                  <a:lnTo>
                    <a:pt x="3076574" y="1000124"/>
                  </a:lnTo>
                  <a:close/>
                </a:path>
                <a:path w="3152775" h="1000125">
                  <a:moveTo>
                    <a:pt x="3126856" y="981074"/>
                  </a:moveTo>
                  <a:lnTo>
                    <a:pt x="3080327" y="981074"/>
                  </a:lnTo>
                  <a:lnTo>
                    <a:pt x="3084043" y="980708"/>
                  </a:lnTo>
                  <a:lnTo>
                    <a:pt x="3091404" y="979244"/>
                  </a:lnTo>
                  <a:lnTo>
                    <a:pt x="3126177" y="952555"/>
                  </a:lnTo>
                  <a:lnTo>
                    <a:pt x="3133724" y="927677"/>
                  </a:lnTo>
                  <a:lnTo>
                    <a:pt x="3133724" y="72447"/>
                  </a:lnTo>
                  <a:lnTo>
                    <a:pt x="3114332" y="33135"/>
                  </a:lnTo>
                  <a:lnTo>
                    <a:pt x="3080327" y="19049"/>
                  </a:lnTo>
                  <a:lnTo>
                    <a:pt x="3126856" y="19049"/>
                  </a:lnTo>
                  <a:lnTo>
                    <a:pt x="3149511" y="54113"/>
                  </a:lnTo>
                  <a:lnTo>
                    <a:pt x="3152774" y="923924"/>
                  </a:lnTo>
                  <a:lnTo>
                    <a:pt x="3152413" y="931393"/>
                  </a:lnTo>
                  <a:lnTo>
                    <a:pt x="3135507" y="972242"/>
                  </a:lnTo>
                  <a:lnTo>
                    <a:pt x="3130456" y="977806"/>
                  </a:lnTo>
                  <a:lnTo>
                    <a:pt x="3126856" y="981074"/>
                  </a:lnTo>
                  <a:close/>
                </a:path>
              </a:pathLst>
            </a:custGeom>
            <a:solidFill>
              <a:srgbClr val="8FED8F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86008" y="1903823"/>
              <a:ext cx="214396" cy="250017"/>
            </a:xfrm>
            <a:prstGeom prst="rect">
              <a:avLst/>
            </a:prstGeom>
          </p:spPr>
        </p:pic>
      </p:grpSp>
      <p:sp>
        <p:nvSpPr>
          <p:cNvPr id="16" name="object 16" descr=""/>
          <p:cNvSpPr txBox="1"/>
          <p:nvPr/>
        </p:nvSpPr>
        <p:spPr>
          <a:xfrm>
            <a:off x="1748383" y="2258298"/>
            <a:ext cx="2091055" cy="3613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14"/>
              </a:spcBef>
            </a:pPr>
            <a:r>
              <a:rPr dirty="0" sz="1150" spc="-55" b="1">
                <a:solidFill>
                  <a:srgbClr val="FFFFFF"/>
                </a:solidFill>
                <a:latin typeface="Roboto"/>
                <a:cs typeface="Roboto"/>
              </a:rPr>
              <a:t>Mountain</a:t>
            </a:r>
            <a:r>
              <a:rPr dirty="0" sz="1150" spc="-30" b="1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150" spc="-10" b="1">
                <a:solidFill>
                  <a:srgbClr val="FFFFFF"/>
                </a:solidFill>
                <a:latin typeface="Roboto"/>
                <a:cs typeface="Roboto"/>
              </a:rPr>
              <a:t>Gorillas</a:t>
            </a:r>
            <a:endParaRPr sz="1150">
              <a:latin typeface="Roboto"/>
              <a:cs typeface="Roboto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dirty="0" sz="1000" spc="-55">
                <a:solidFill>
                  <a:srgbClr val="D0FAE4"/>
                </a:solidFill>
                <a:latin typeface="Roboto"/>
                <a:cs typeface="Roboto"/>
              </a:rPr>
              <a:t>Population</a:t>
            </a:r>
            <a:r>
              <a:rPr dirty="0" sz="1000" spc="5">
                <a:solidFill>
                  <a:srgbClr val="D0FAE4"/>
                </a:solidFill>
                <a:latin typeface="Roboto"/>
                <a:cs typeface="Roboto"/>
              </a:rPr>
              <a:t> </a:t>
            </a:r>
            <a:r>
              <a:rPr dirty="0" sz="1000" spc="-55">
                <a:solidFill>
                  <a:srgbClr val="D0FAE4"/>
                </a:solidFill>
                <a:latin typeface="Roboto"/>
                <a:cs typeface="Roboto"/>
              </a:rPr>
              <a:t>increased</a:t>
            </a:r>
            <a:r>
              <a:rPr dirty="0" sz="1000" spc="5">
                <a:solidFill>
                  <a:srgbClr val="D0FAE4"/>
                </a:solidFill>
                <a:latin typeface="Roboto"/>
                <a:cs typeface="Roboto"/>
              </a:rPr>
              <a:t> </a:t>
            </a:r>
            <a:r>
              <a:rPr dirty="0" sz="1000" spc="-65">
                <a:solidFill>
                  <a:srgbClr val="D0FAE4"/>
                </a:solidFill>
                <a:latin typeface="Roboto"/>
                <a:cs typeface="Roboto"/>
              </a:rPr>
              <a:t>from</a:t>
            </a:r>
            <a:r>
              <a:rPr dirty="0" sz="1000" spc="5">
                <a:solidFill>
                  <a:srgbClr val="D0FAE4"/>
                </a:solidFill>
                <a:latin typeface="Roboto"/>
                <a:cs typeface="Roboto"/>
              </a:rPr>
              <a:t> </a:t>
            </a:r>
            <a:r>
              <a:rPr dirty="0" sz="1000" spc="-55">
                <a:solidFill>
                  <a:srgbClr val="D0FAE4"/>
                </a:solidFill>
                <a:latin typeface="Roboto"/>
                <a:cs typeface="Roboto"/>
              </a:rPr>
              <a:t>620</a:t>
            </a:r>
            <a:r>
              <a:rPr dirty="0" sz="1000" spc="5">
                <a:solidFill>
                  <a:srgbClr val="D0FAE4"/>
                </a:solidFill>
                <a:latin typeface="Roboto"/>
                <a:cs typeface="Roboto"/>
              </a:rPr>
              <a:t> </a:t>
            </a:r>
            <a:r>
              <a:rPr dirty="0" sz="1000" spc="-55">
                <a:solidFill>
                  <a:srgbClr val="D0FAE4"/>
                </a:solidFill>
                <a:latin typeface="Roboto"/>
                <a:cs typeface="Roboto"/>
              </a:rPr>
              <a:t>to</a:t>
            </a:r>
            <a:r>
              <a:rPr dirty="0" sz="1000" spc="5">
                <a:solidFill>
                  <a:srgbClr val="D0FAE4"/>
                </a:solidFill>
                <a:latin typeface="Roboto"/>
                <a:cs typeface="Roboto"/>
              </a:rPr>
              <a:t> </a:t>
            </a:r>
            <a:r>
              <a:rPr dirty="0" sz="1000" spc="-30">
                <a:solidFill>
                  <a:srgbClr val="D0FAE4"/>
                </a:solidFill>
                <a:latin typeface="Roboto"/>
                <a:cs typeface="Roboto"/>
              </a:rPr>
              <a:t>1,000+</a:t>
            </a:r>
            <a:endParaRPr sz="1000">
              <a:latin typeface="Roboto"/>
              <a:cs typeface="Roboto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4524374" y="1752599"/>
            <a:ext cx="3143250" cy="1000125"/>
            <a:chOff x="4524374" y="1752599"/>
            <a:chExt cx="3143250" cy="1000125"/>
          </a:xfrm>
        </p:grpSpPr>
        <p:sp>
          <p:nvSpPr>
            <p:cNvPr id="18" name="object 18" descr=""/>
            <p:cNvSpPr/>
            <p:nvPr/>
          </p:nvSpPr>
          <p:spPr>
            <a:xfrm>
              <a:off x="4524374" y="1752599"/>
              <a:ext cx="3143250" cy="1000125"/>
            </a:xfrm>
            <a:custGeom>
              <a:avLst/>
              <a:gdLst/>
              <a:ahLst/>
              <a:cxnLst/>
              <a:rect l="l" t="t" r="r" b="b"/>
              <a:pathLst>
                <a:path w="3143249" h="1000125">
                  <a:moveTo>
                    <a:pt x="3067049" y="1000124"/>
                  </a:moveTo>
                  <a:lnTo>
                    <a:pt x="76199" y="1000124"/>
                  </a:lnTo>
                  <a:lnTo>
                    <a:pt x="68693" y="999762"/>
                  </a:lnTo>
                  <a:lnTo>
                    <a:pt x="27882" y="982857"/>
                  </a:lnTo>
                  <a:lnTo>
                    <a:pt x="3262" y="946011"/>
                  </a:lnTo>
                  <a:lnTo>
                    <a:pt x="0" y="923924"/>
                  </a:lnTo>
                  <a:lnTo>
                    <a:pt x="0" y="76199"/>
                  </a:lnTo>
                  <a:lnTo>
                    <a:pt x="12830" y="33857"/>
                  </a:lnTo>
                  <a:lnTo>
                    <a:pt x="47039" y="5800"/>
                  </a:lnTo>
                  <a:lnTo>
                    <a:pt x="76199" y="0"/>
                  </a:lnTo>
                  <a:lnTo>
                    <a:pt x="3067049" y="0"/>
                  </a:lnTo>
                  <a:lnTo>
                    <a:pt x="3109391" y="12830"/>
                  </a:lnTo>
                  <a:lnTo>
                    <a:pt x="3137448" y="47039"/>
                  </a:lnTo>
                  <a:lnTo>
                    <a:pt x="3143249" y="76199"/>
                  </a:lnTo>
                  <a:lnTo>
                    <a:pt x="3143249" y="923924"/>
                  </a:lnTo>
                  <a:lnTo>
                    <a:pt x="3130419" y="966267"/>
                  </a:lnTo>
                  <a:lnTo>
                    <a:pt x="3096209" y="994324"/>
                  </a:lnTo>
                  <a:lnTo>
                    <a:pt x="3067049" y="1000124"/>
                  </a:lnTo>
                  <a:close/>
                </a:path>
              </a:pathLst>
            </a:custGeom>
            <a:solidFill>
              <a:srgbClr val="218B21">
                <a:alpha val="850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4524374" y="1752599"/>
              <a:ext cx="3143250" cy="1000125"/>
            </a:xfrm>
            <a:custGeom>
              <a:avLst/>
              <a:gdLst/>
              <a:ahLst/>
              <a:cxnLst/>
              <a:rect l="l" t="t" r="r" b="b"/>
              <a:pathLst>
                <a:path w="3143250" h="1000125">
                  <a:moveTo>
                    <a:pt x="3067049" y="1000124"/>
                  </a:moveTo>
                  <a:lnTo>
                    <a:pt x="76199" y="1000124"/>
                  </a:lnTo>
                  <a:lnTo>
                    <a:pt x="68693" y="999762"/>
                  </a:lnTo>
                  <a:lnTo>
                    <a:pt x="27882" y="982857"/>
                  </a:lnTo>
                  <a:lnTo>
                    <a:pt x="3262" y="946011"/>
                  </a:lnTo>
                  <a:lnTo>
                    <a:pt x="0" y="923924"/>
                  </a:lnTo>
                  <a:lnTo>
                    <a:pt x="0" y="76199"/>
                  </a:lnTo>
                  <a:lnTo>
                    <a:pt x="12830" y="33857"/>
                  </a:lnTo>
                  <a:lnTo>
                    <a:pt x="47039" y="5800"/>
                  </a:lnTo>
                  <a:lnTo>
                    <a:pt x="3067049" y="0"/>
                  </a:lnTo>
                  <a:lnTo>
                    <a:pt x="3074556" y="362"/>
                  </a:lnTo>
                  <a:lnTo>
                    <a:pt x="3115366" y="17266"/>
                  </a:lnTo>
                  <a:lnTo>
                    <a:pt x="3117331" y="19049"/>
                  </a:lnTo>
                  <a:lnTo>
                    <a:pt x="72447" y="19049"/>
                  </a:lnTo>
                  <a:lnTo>
                    <a:pt x="68730" y="19416"/>
                  </a:lnTo>
                  <a:lnTo>
                    <a:pt x="33135" y="38442"/>
                  </a:lnTo>
                  <a:lnTo>
                    <a:pt x="19049" y="72447"/>
                  </a:lnTo>
                  <a:lnTo>
                    <a:pt x="19049" y="927677"/>
                  </a:lnTo>
                  <a:lnTo>
                    <a:pt x="38442" y="966989"/>
                  </a:lnTo>
                  <a:lnTo>
                    <a:pt x="72447" y="981074"/>
                  </a:lnTo>
                  <a:lnTo>
                    <a:pt x="3117331" y="981074"/>
                  </a:lnTo>
                  <a:lnTo>
                    <a:pt x="3115366" y="982857"/>
                  </a:lnTo>
                  <a:lnTo>
                    <a:pt x="3074556" y="999762"/>
                  </a:lnTo>
                  <a:lnTo>
                    <a:pt x="3067049" y="1000124"/>
                  </a:lnTo>
                  <a:close/>
                </a:path>
                <a:path w="3143250" h="1000125">
                  <a:moveTo>
                    <a:pt x="3117331" y="981074"/>
                  </a:moveTo>
                  <a:lnTo>
                    <a:pt x="3070802" y="981074"/>
                  </a:lnTo>
                  <a:lnTo>
                    <a:pt x="3074518" y="980708"/>
                  </a:lnTo>
                  <a:lnTo>
                    <a:pt x="3081879" y="979244"/>
                  </a:lnTo>
                  <a:lnTo>
                    <a:pt x="3116652" y="952555"/>
                  </a:lnTo>
                  <a:lnTo>
                    <a:pt x="3124199" y="927677"/>
                  </a:lnTo>
                  <a:lnTo>
                    <a:pt x="3124199" y="72447"/>
                  </a:lnTo>
                  <a:lnTo>
                    <a:pt x="3104807" y="33135"/>
                  </a:lnTo>
                  <a:lnTo>
                    <a:pt x="3070802" y="19049"/>
                  </a:lnTo>
                  <a:lnTo>
                    <a:pt x="3117331" y="19049"/>
                  </a:lnTo>
                  <a:lnTo>
                    <a:pt x="3139986" y="54113"/>
                  </a:lnTo>
                  <a:lnTo>
                    <a:pt x="3143249" y="923924"/>
                  </a:lnTo>
                  <a:lnTo>
                    <a:pt x="3142888" y="931393"/>
                  </a:lnTo>
                  <a:lnTo>
                    <a:pt x="3125982" y="972242"/>
                  </a:lnTo>
                  <a:lnTo>
                    <a:pt x="3120931" y="977806"/>
                  </a:lnTo>
                  <a:lnTo>
                    <a:pt x="3117331" y="981074"/>
                  </a:lnTo>
                  <a:close/>
                </a:path>
              </a:pathLst>
            </a:custGeom>
            <a:solidFill>
              <a:srgbClr val="8FED8F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5962054" y="1885949"/>
              <a:ext cx="267970" cy="284480"/>
            </a:xfrm>
            <a:custGeom>
              <a:avLst/>
              <a:gdLst/>
              <a:ahLst/>
              <a:cxnLst/>
              <a:rect l="l" t="t" r="r" b="b"/>
              <a:pathLst>
                <a:path w="267970" h="284480">
                  <a:moveTo>
                    <a:pt x="133945" y="284187"/>
                  </a:moveTo>
                  <a:lnTo>
                    <a:pt x="69914" y="247391"/>
                  </a:lnTo>
                  <a:lnTo>
                    <a:pt x="35787" y="205540"/>
                  </a:lnTo>
                  <a:lnTo>
                    <a:pt x="14388" y="160143"/>
                  </a:lnTo>
                  <a:lnTo>
                    <a:pt x="3273" y="116055"/>
                  </a:lnTo>
                  <a:lnTo>
                    <a:pt x="0" y="78134"/>
                  </a:lnTo>
                  <a:lnTo>
                    <a:pt x="1589" y="67707"/>
                  </a:lnTo>
                  <a:lnTo>
                    <a:pt x="6062" y="58635"/>
                  </a:lnTo>
                  <a:lnTo>
                    <a:pt x="12847" y="51332"/>
                  </a:lnTo>
                  <a:lnTo>
                    <a:pt x="21375" y="46211"/>
                  </a:lnTo>
                  <a:lnTo>
                    <a:pt x="126522" y="1618"/>
                  </a:lnTo>
                  <a:lnTo>
                    <a:pt x="128810" y="558"/>
                  </a:lnTo>
                  <a:lnTo>
                    <a:pt x="131378" y="0"/>
                  </a:lnTo>
                  <a:lnTo>
                    <a:pt x="136512" y="0"/>
                  </a:lnTo>
                  <a:lnTo>
                    <a:pt x="139079" y="558"/>
                  </a:lnTo>
                  <a:lnTo>
                    <a:pt x="141423" y="1618"/>
                  </a:lnTo>
                  <a:lnTo>
                    <a:pt x="225470" y="37281"/>
                  </a:lnTo>
                  <a:lnTo>
                    <a:pt x="133945" y="37281"/>
                  </a:lnTo>
                  <a:lnTo>
                    <a:pt x="133945" y="248245"/>
                  </a:lnTo>
                  <a:lnTo>
                    <a:pt x="196718" y="248245"/>
                  </a:lnTo>
                  <a:lnTo>
                    <a:pt x="148679" y="280838"/>
                  </a:lnTo>
                  <a:lnTo>
                    <a:pt x="141453" y="283350"/>
                  </a:lnTo>
                  <a:lnTo>
                    <a:pt x="133945" y="284187"/>
                  </a:lnTo>
                  <a:close/>
                </a:path>
                <a:path w="267970" h="284480">
                  <a:moveTo>
                    <a:pt x="196718" y="248245"/>
                  </a:moveTo>
                  <a:lnTo>
                    <a:pt x="133945" y="248245"/>
                  </a:lnTo>
                  <a:lnTo>
                    <a:pt x="181714" y="213021"/>
                  </a:lnTo>
                  <a:lnTo>
                    <a:pt x="211752" y="168164"/>
                  </a:lnTo>
                  <a:lnTo>
                    <a:pt x="227442" y="121015"/>
                  </a:lnTo>
                  <a:lnTo>
                    <a:pt x="232171" y="78916"/>
                  </a:lnTo>
                  <a:lnTo>
                    <a:pt x="133945" y="37281"/>
                  </a:lnTo>
                  <a:lnTo>
                    <a:pt x="225470" y="37281"/>
                  </a:lnTo>
                  <a:lnTo>
                    <a:pt x="261828" y="58635"/>
                  </a:lnTo>
                  <a:lnTo>
                    <a:pt x="267890" y="78134"/>
                  </a:lnTo>
                  <a:lnTo>
                    <a:pt x="264617" y="116055"/>
                  </a:lnTo>
                  <a:lnTo>
                    <a:pt x="253502" y="160143"/>
                  </a:lnTo>
                  <a:lnTo>
                    <a:pt x="232103" y="205540"/>
                  </a:lnTo>
                  <a:lnTo>
                    <a:pt x="197976" y="247391"/>
                  </a:lnTo>
                  <a:lnTo>
                    <a:pt x="196718" y="248245"/>
                  </a:lnTo>
                  <a:close/>
                </a:path>
              </a:pathLst>
            </a:custGeom>
            <a:solidFill>
              <a:srgbClr val="6EE7B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 descr=""/>
          <p:cNvSpPr txBox="1"/>
          <p:nvPr/>
        </p:nvSpPr>
        <p:spPr>
          <a:xfrm>
            <a:off x="5191075" y="2258298"/>
            <a:ext cx="1809750" cy="3613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14"/>
              </a:spcBef>
            </a:pPr>
            <a:r>
              <a:rPr dirty="0" sz="1150" spc="-55" b="1">
                <a:solidFill>
                  <a:srgbClr val="FFFFFF"/>
                </a:solidFill>
                <a:latin typeface="Roboto"/>
                <a:cs typeface="Roboto"/>
              </a:rPr>
              <a:t>Protected</a:t>
            </a:r>
            <a:r>
              <a:rPr dirty="0" sz="1150" b="1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150" spc="-10" b="1">
                <a:solidFill>
                  <a:srgbClr val="FFFFFF"/>
                </a:solidFill>
                <a:latin typeface="Roboto"/>
                <a:cs typeface="Roboto"/>
              </a:rPr>
              <a:t>Areas</a:t>
            </a:r>
            <a:endParaRPr sz="1150">
              <a:latin typeface="Roboto"/>
              <a:cs typeface="Roboto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dirty="0" sz="1000" spc="-70">
                <a:solidFill>
                  <a:srgbClr val="D0FAE4"/>
                </a:solidFill>
                <a:latin typeface="Roboto"/>
                <a:cs typeface="Roboto"/>
              </a:rPr>
              <a:t>15%</a:t>
            </a:r>
            <a:r>
              <a:rPr dirty="0" sz="1000" spc="-15">
                <a:solidFill>
                  <a:srgbClr val="D0FAE4"/>
                </a:solidFill>
                <a:latin typeface="Roboto"/>
                <a:cs typeface="Roboto"/>
              </a:rPr>
              <a:t> </a:t>
            </a:r>
            <a:r>
              <a:rPr dirty="0" sz="1000" spc="-50">
                <a:solidFill>
                  <a:srgbClr val="D0FAE4"/>
                </a:solidFill>
                <a:latin typeface="Roboto"/>
                <a:cs typeface="Roboto"/>
              </a:rPr>
              <a:t>of</a:t>
            </a:r>
            <a:r>
              <a:rPr dirty="0" sz="1000" spc="-10">
                <a:solidFill>
                  <a:srgbClr val="D0FAE4"/>
                </a:solidFill>
                <a:latin typeface="Roboto"/>
                <a:cs typeface="Roboto"/>
              </a:rPr>
              <a:t> </a:t>
            </a:r>
            <a:r>
              <a:rPr dirty="0" sz="1000" spc="-45">
                <a:solidFill>
                  <a:srgbClr val="D0FAE4"/>
                </a:solidFill>
                <a:latin typeface="Roboto"/>
                <a:cs typeface="Roboto"/>
              </a:rPr>
              <a:t>Africa</a:t>
            </a:r>
            <a:r>
              <a:rPr dirty="0" sz="1000" spc="-15">
                <a:solidFill>
                  <a:srgbClr val="D0FAE4"/>
                </a:solidFill>
                <a:latin typeface="Roboto"/>
                <a:cs typeface="Roboto"/>
              </a:rPr>
              <a:t> </a:t>
            </a:r>
            <a:r>
              <a:rPr dirty="0" sz="1000" spc="-70">
                <a:solidFill>
                  <a:srgbClr val="D0FAE4"/>
                </a:solidFill>
                <a:latin typeface="Roboto"/>
                <a:cs typeface="Roboto"/>
              </a:rPr>
              <a:t>now</a:t>
            </a:r>
            <a:r>
              <a:rPr dirty="0" sz="1000" spc="-10">
                <a:solidFill>
                  <a:srgbClr val="D0FAE4"/>
                </a:solidFill>
                <a:latin typeface="Roboto"/>
                <a:cs typeface="Roboto"/>
              </a:rPr>
              <a:t> </a:t>
            </a:r>
            <a:r>
              <a:rPr dirty="0" sz="1000" spc="-55">
                <a:solidFill>
                  <a:srgbClr val="D0FAE4"/>
                </a:solidFill>
                <a:latin typeface="Roboto"/>
                <a:cs typeface="Roboto"/>
              </a:rPr>
              <a:t>under</a:t>
            </a:r>
            <a:r>
              <a:rPr dirty="0" sz="1000" spc="-15">
                <a:solidFill>
                  <a:srgbClr val="D0FAE4"/>
                </a:solidFill>
                <a:latin typeface="Roboto"/>
                <a:cs typeface="Roboto"/>
              </a:rPr>
              <a:t> </a:t>
            </a:r>
            <a:r>
              <a:rPr dirty="0" sz="1000" spc="-35">
                <a:solidFill>
                  <a:srgbClr val="D0FAE4"/>
                </a:solidFill>
                <a:latin typeface="Roboto"/>
                <a:cs typeface="Roboto"/>
              </a:rPr>
              <a:t>protection</a:t>
            </a:r>
            <a:endParaRPr sz="1000">
              <a:latin typeface="Roboto"/>
              <a:cs typeface="Roboto"/>
            </a:endParaRPr>
          </a:p>
        </p:txBody>
      </p:sp>
      <p:grpSp>
        <p:nvGrpSpPr>
          <p:cNvPr id="22" name="object 22" descr=""/>
          <p:cNvGrpSpPr/>
          <p:nvPr/>
        </p:nvGrpSpPr>
        <p:grpSpPr>
          <a:xfrm>
            <a:off x="7820024" y="1752599"/>
            <a:ext cx="3152775" cy="1000125"/>
            <a:chOff x="7820024" y="1752599"/>
            <a:chExt cx="3152775" cy="1000125"/>
          </a:xfrm>
        </p:grpSpPr>
        <p:sp>
          <p:nvSpPr>
            <p:cNvPr id="23" name="object 23" descr=""/>
            <p:cNvSpPr/>
            <p:nvPr/>
          </p:nvSpPr>
          <p:spPr>
            <a:xfrm>
              <a:off x="7820024" y="1752599"/>
              <a:ext cx="3152775" cy="1000125"/>
            </a:xfrm>
            <a:custGeom>
              <a:avLst/>
              <a:gdLst/>
              <a:ahLst/>
              <a:cxnLst/>
              <a:rect l="l" t="t" r="r" b="b"/>
              <a:pathLst>
                <a:path w="3152775" h="1000125">
                  <a:moveTo>
                    <a:pt x="3076574" y="1000124"/>
                  </a:moveTo>
                  <a:lnTo>
                    <a:pt x="76199" y="1000124"/>
                  </a:lnTo>
                  <a:lnTo>
                    <a:pt x="68693" y="999762"/>
                  </a:lnTo>
                  <a:lnTo>
                    <a:pt x="27882" y="982857"/>
                  </a:lnTo>
                  <a:lnTo>
                    <a:pt x="3262" y="946011"/>
                  </a:lnTo>
                  <a:lnTo>
                    <a:pt x="0" y="923924"/>
                  </a:lnTo>
                  <a:lnTo>
                    <a:pt x="0" y="76199"/>
                  </a:lnTo>
                  <a:lnTo>
                    <a:pt x="12830" y="33857"/>
                  </a:lnTo>
                  <a:lnTo>
                    <a:pt x="47039" y="5800"/>
                  </a:lnTo>
                  <a:lnTo>
                    <a:pt x="76199" y="0"/>
                  </a:lnTo>
                  <a:lnTo>
                    <a:pt x="3076574" y="0"/>
                  </a:lnTo>
                  <a:lnTo>
                    <a:pt x="3118916" y="12830"/>
                  </a:lnTo>
                  <a:lnTo>
                    <a:pt x="3146973" y="47039"/>
                  </a:lnTo>
                  <a:lnTo>
                    <a:pt x="3152774" y="76199"/>
                  </a:lnTo>
                  <a:lnTo>
                    <a:pt x="3152774" y="923924"/>
                  </a:lnTo>
                  <a:lnTo>
                    <a:pt x="3139944" y="966267"/>
                  </a:lnTo>
                  <a:lnTo>
                    <a:pt x="3105734" y="994324"/>
                  </a:lnTo>
                  <a:lnTo>
                    <a:pt x="3076574" y="1000124"/>
                  </a:lnTo>
                  <a:close/>
                </a:path>
              </a:pathLst>
            </a:custGeom>
            <a:solidFill>
              <a:srgbClr val="218B21">
                <a:alpha val="850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7820024" y="1752599"/>
              <a:ext cx="3152775" cy="1000125"/>
            </a:xfrm>
            <a:custGeom>
              <a:avLst/>
              <a:gdLst/>
              <a:ahLst/>
              <a:cxnLst/>
              <a:rect l="l" t="t" r="r" b="b"/>
              <a:pathLst>
                <a:path w="3152775" h="1000125">
                  <a:moveTo>
                    <a:pt x="3076574" y="1000124"/>
                  </a:moveTo>
                  <a:lnTo>
                    <a:pt x="76199" y="1000124"/>
                  </a:lnTo>
                  <a:lnTo>
                    <a:pt x="68693" y="999762"/>
                  </a:lnTo>
                  <a:lnTo>
                    <a:pt x="27882" y="982857"/>
                  </a:lnTo>
                  <a:lnTo>
                    <a:pt x="3262" y="946011"/>
                  </a:lnTo>
                  <a:lnTo>
                    <a:pt x="0" y="923924"/>
                  </a:lnTo>
                  <a:lnTo>
                    <a:pt x="0" y="76199"/>
                  </a:lnTo>
                  <a:lnTo>
                    <a:pt x="12830" y="33857"/>
                  </a:lnTo>
                  <a:lnTo>
                    <a:pt x="47039" y="5800"/>
                  </a:lnTo>
                  <a:lnTo>
                    <a:pt x="3076574" y="0"/>
                  </a:lnTo>
                  <a:lnTo>
                    <a:pt x="3084081" y="362"/>
                  </a:lnTo>
                  <a:lnTo>
                    <a:pt x="3124891" y="17266"/>
                  </a:lnTo>
                  <a:lnTo>
                    <a:pt x="3126856" y="19049"/>
                  </a:lnTo>
                  <a:lnTo>
                    <a:pt x="72447" y="19049"/>
                  </a:lnTo>
                  <a:lnTo>
                    <a:pt x="68730" y="19416"/>
                  </a:lnTo>
                  <a:lnTo>
                    <a:pt x="33135" y="38442"/>
                  </a:lnTo>
                  <a:lnTo>
                    <a:pt x="19049" y="72447"/>
                  </a:lnTo>
                  <a:lnTo>
                    <a:pt x="19049" y="927677"/>
                  </a:lnTo>
                  <a:lnTo>
                    <a:pt x="38442" y="966989"/>
                  </a:lnTo>
                  <a:lnTo>
                    <a:pt x="72447" y="981074"/>
                  </a:lnTo>
                  <a:lnTo>
                    <a:pt x="3126856" y="981074"/>
                  </a:lnTo>
                  <a:lnTo>
                    <a:pt x="3124891" y="982857"/>
                  </a:lnTo>
                  <a:lnTo>
                    <a:pt x="3084081" y="999762"/>
                  </a:lnTo>
                  <a:lnTo>
                    <a:pt x="3076574" y="1000124"/>
                  </a:lnTo>
                  <a:close/>
                </a:path>
                <a:path w="3152775" h="1000125">
                  <a:moveTo>
                    <a:pt x="3126856" y="981074"/>
                  </a:moveTo>
                  <a:lnTo>
                    <a:pt x="3080327" y="981074"/>
                  </a:lnTo>
                  <a:lnTo>
                    <a:pt x="3084043" y="980708"/>
                  </a:lnTo>
                  <a:lnTo>
                    <a:pt x="3091404" y="979244"/>
                  </a:lnTo>
                  <a:lnTo>
                    <a:pt x="3126177" y="952555"/>
                  </a:lnTo>
                  <a:lnTo>
                    <a:pt x="3133724" y="927677"/>
                  </a:lnTo>
                  <a:lnTo>
                    <a:pt x="3133724" y="72447"/>
                  </a:lnTo>
                  <a:lnTo>
                    <a:pt x="3114332" y="33135"/>
                  </a:lnTo>
                  <a:lnTo>
                    <a:pt x="3080327" y="19049"/>
                  </a:lnTo>
                  <a:lnTo>
                    <a:pt x="3126856" y="19049"/>
                  </a:lnTo>
                  <a:lnTo>
                    <a:pt x="3149511" y="54113"/>
                  </a:lnTo>
                  <a:lnTo>
                    <a:pt x="3152774" y="923924"/>
                  </a:lnTo>
                  <a:lnTo>
                    <a:pt x="3152413" y="931393"/>
                  </a:lnTo>
                  <a:lnTo>
                    <a:pt x="3135507" y="972242"/>
                  </a:lnTo>
                  <a:lnTo>
                    <a:pt x="3130456" y="977806"/>
                  </a:lnTo>
                  <a:lnTo>
                    <a:pt x="3126856" y="981074"/>
                  </a:lnTo>
                  <a:close/>
                </a:path>
              </a:pathLst>
            </a:custGeom>
            <a:solidFill>
              <a:srgbClr val="8FED8F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9220199" y="1885949"/>
              <a:ext cx="352425" cy="281940"/>
            </a:xfrm>
            <a:custGeom>
              <a:avLst/>
              <a:gdLst/>
              <a:ahLst/>
              <a:cxnLst/>
              <a:rect l="l" t="t" r="r" b="b"/>
              <a:pathLst>
                <a:path w="352425" h="281939">
                  <a:moveTo>
                    <a:pt x="85137" y="88106"/>
                  </a:moveTo>
                  <a:lnTo>
                    <a:pt x="73453" y="88106"/>
                  </a:lnTo>
                  <a:lnTo>
                    <a:pt x="67834" y="86988"/>
                  </a:lnTo>
                  <a:lnTo>
                    <a:pt x="36360" y="55514"/>
                  </a:lnTo>
                  <a:lnTo>
                    <a:pt x="35242" y="49894"/>
                  </a:lnTo>
                  <a:lnTo>
                    <a:pt x="35242" y="38211"/>
                  </a:lnTo>
                  <a:lnTo>
                    <a:pt x="57040" y="5588"/>
                  </a:lnTo>
                  <a:lnTo>
                    <a:pt x="73453" y="0"/>
                  </a:lnTo>
                  <a:lnTo>
                    <a:pt x="85137" y="0"/>
                  </a:lnTo>
                  <a:lnTo>
                    <a:pt x="117759" y="21797"/>
                  </a:lnTo>
                  <a:lnTo>
                    <a:pt x="123348" y="38211"/>
                  </a:lnTo>
                  <a:lnTo>
                    <a:pt x="123348" y="49894"/>
                  </a:lnTo>
                  <a:lnTo>
                    <a:pt x="101551" y="82517"/>
                  </a:lnTo>
                  <a:lnTo>
                    <a:pt x="85137" y="88106"/>
                  </a:lnTo>
                  <a:close/>
                </a:path>
                <a:path w="352425" h="281939">
                  <a:moveTo>
                    <a:pt x="287781" y="88106"/>
                  </a:moveTo>
                  <a:lnTo>
                    <a:pt x="276098" y="88106"/>
                  </a:lnTo>
                  <a:lnTo>
                    <a:pt x="270478" y="86988"/>
                  </a:lnTo>
                  <a:lnTo>
                    <a:pt x="239004" y="55514"/>
                  </a:lnTo>
                  <a:lnTo>
                    <a:pt x="237886" y="49894"/>
                  </a:lnTo>
                  <a:lnTo>
                    <a:pt x="237886" y="38211"/>
                  </a:lnTo>
                  <a:lnTo>
                    <a:pt x="259684" y="5588"/>
                  </a:lnTo>
                  <a:lnTo>
                    <a:pt x="276098" y="0"/>
                  </a:lnTo>
                  <a:lnTo>
                    <a:pt x="287781" y="0"/>
                  </a:lnTo>
                  <a:lnTo>
                    <a:pt x="320404" y="21797"/>
                  </a:lnTo>
                  <a:lnTo>
                    <a:pt x="325993" y="38211"/>
                  </a:lnTo>
                  <a:lnTo>
                    <a:pt x="325993" y="49894"/>
                  </a:lnTo>
                  <a:lnTo>
                    <a:pt x="304195" y="82517"/>
                  </a:lnTo>
                  <a:lnTo>
                    <a:pt x="287781" y="88106"/>
                  </a:lnTo>
                  <a:close/>
                </a:path>
                <a:path w="352425" h="281939">
                  <a:moveTo>
                    <a:pt x="179683" y="176212"/>
                  </a:moveTo>
                  <a:lnTo>
                    <a:pt x="172741" y="176212"/>
                  </a:lnTo>
                  <a:lnTo>
                    <a:pt x="169303" y="175873"/>
                  </a:lnTo>
                  <a:lnTo>
                    <a:pt x="134186" y="155604"/>
                  </a:lnTo>
                  <a:lnTo>
                    <a:pt x="123348" y="126819"/>
                  </a:lnTo>
                  <a:lnTo>
                    <a:pt x="123419" y="119163"/>
                  </a:lnTo>
                  <a:lnTo>
                    <a:pt x="141286" y="83513"/>
                  </a:lnTo>
                  <a:lnTo>
                    <a:pt x="172741" y="70484"/>
                  </a:lnTo>
                  <a:lnTo>
                    <a:pt x="179683" y="70484"/>
                  </a:lnTo>
                  <a:lnTo>
                    <a:pt x="216047" y="88422"/>
                  </a:lnTo>
                  <a:lnTo>
                    <a:pt x="229076" y="126819"/>
                  </a:lnTo>
                  <a:lnTo>
                    <a:pt x="228737" y="130257"/>
                  </a:lnTo>
                  <a:lnTo>
                    <a:pt x="208468" y="165374"/>
                  </a:lnTo>
                  <a:lnTo>
                    <a:pt x="179683" y="176212"/>
                  </a:lnTo>
                  <a:close/>
                </a:path>
                <a:path w="352425" h="281939">
                  <a:moveTo>
                    <a:pt x="129626" y="176212"/>
                  </a:moveTo>
                  <a:lnTo>
                    <a:pt x="5286" y="176212"/>
                  </a:lnTo>
                  <a:lnTo>
                    <a:pt x="2590" y="173516"/>
                  </a:lnTo>
                  <a:lnTo>
                    <a:pt x="0" y="170860"/>
                  </a:lnTo>
                  <a:lnTo>
                    <a:pt x="0" y="164483"/>
                  </a:lnTo>
                  <a:lnTo>
                    <a:pt x="4619" y="141619"/>
                  </a:lnTo>
                  <a:lnTo>
                    <a:pt x="17215" y="122942"/>
                  </a:lnTo>
                  <a:lnTo>
                    <a:pt x="35892" y="110347"/>
                  </a:lnTo>
                  <a:lnTo>
                    <a:pt x="58755" y="105727"/>
                  </a:lnTo>
                  <a:lnTo>
                    <a:pt x="91024" y="105727"/>
                  </a:lnTo>
                  <a:lnTo>
                    <a:pt x="99102" y="107599"/>
                  </a:lnTo>
                  <a:lnTo>
                    <a:pt x="103674" y="109631"/>
                  </a:lnTo>
                  <a:lnTo>
                    <a:pt x="106828" y="111068"/>
                  </a:lnTo>
                  <a:lnTo>
                    <a:pt x="106112" y="115033"/>
                  </a:lnTo>
                  <a:lnTo>
                    <a:pt x="105782" y="119163"/>
                  </a:lnTo>
                  <a:lnTo>
                    <a:pt x="105782" y="123348"/>
                  </a:lnTo>
                  <a:lnTo>
                    <a:pt x="107456" y="138663"/>
                  </a:lnTo>
                  <a:lnTo>
                    <a:pt x="112232" y="152816"/>
                  </a:lnTo>
                  <a:lnTo>
                    <a:pt x="119699" y="165374"/>
                  </a:lnTo>
                  <a:lnTo>
                    <a:pt x="129626" y="176212"/>
                  </a:lnTo>
                  <a:close/>
                </a:path>
                <a:path w="352425" h="281939">
                  <a:moveTo>
                    <a:pt x="347138" y="176212"/>
                  </a:moveTo>
                  <a:lnTo>
                    <a:pt x="222798" y="176212"/>
                  </a:lnTo>
                  <a:lnTo>
                    <a:pt x="232749" y="165374"/>
                  </a:lnTo>
                  <a:lnTo>
                    <a:pt x="240213" y="152816"/>
                  </a:lnTo>
                  <a:lnTo>
                    <a:pt x="244976" y="138663"/>
                  </a:lnTo>
                  <a:lnTo>
                    <a:pt x="246642" y="123348"/>
                  </a:lnTo>
                  <a:lnTo>
                    <a:pt x="246642" y="119163"/>
                  </a:lnTo>
                  <a:lnTo>
                    <a:pt x="246247" y="115033"/>
                  </a:lnTo>
                  <a:lnTo>
                    <a:pt x="245596" y="111068"/>
                  </a:lnTo>
                  <a:lnTo>
                    <a:pt x="253085" y="107599"/>
                  </a:lnTo>
                  <a:lnTo>
                    <a:pt x="261400" y="105727"/>
                  </a:lnTo>
                  <a:lnTo>
                    <a:pt x="293669" y="105727"/>
                  </a:lnTo>
                  <a:lnTo>
                    <a:pt x="316532" y="110347"/>
                  </a:lnTo>
                  <a:lnTo>
                    <a:pt x="335209" y="122942"/>
                  </a:lnTo>
                  <a:lnTo>
                    <a:pt x="347805" y="141619"/>
                  </a:lnTo>
                  <a:lnTo>
                    <a:pt x="352424" y="164483"/>
                  </a:lnTo>
                  <a:lnTo>
                    <a:pt x="352424" y="170860"/>
                  </a:lnTo>
                  <a:lnTo>
                    <a:pt x="349862" y="173516"/>
                  </a:lnTo>
                  <a:lnTo>
                    <a:pt x="347138" y="176212"/>
                  </a:lnTo>
                  <a:close/>
                </a:path>
                <a:path w="352425" h="281939">
                  <a:moveTo>
                    <a:pt x="275387" y="281939"/>
                  </a:moveTo>
                  <a:lnTo>
                    <a:pt x="77092" y="281939"/>
                  </a:lnTo>
                  <a:lnTo>
                    <a:pt x="70484" y="275332"/>
                  </a:lnTo>
                  <a:lnTo>
                    <a:pt x="70484" y="267237"/>
                  </a:lnTo>
                  <a:lnTo>
                    <a:pt x="76254" y="238669"/>
                  </a:lnTo>
                  <a:lnTo>
                    <a:pt x="91988" y="215337"/>
                  </a:lnTo>
                  <a:lnTo>
                    <a:pt x="115321" y="199603"/>
                  </a:lnTo>
                  <a:lnTo>
                    <a:pt x="143888" y="193833"/>
                  </a:lnTo>
                  <a:lnTo>
                    <a:pt x="208536" y="193833"/>
                  </a:lnTo>
                  <a:lnTo>
                    <a:pt x="237103" y="199603"/>
                  </a:lnTo>
                  <a:lnTo>
                    <a:pt x="260436" y="215337"/>
                  </a:lnTo>
                  <a:lnTo>
                    <a:pt x="276170" y="238669"/>
                  </a:lnTo>
                  <a:lnTo>
                    <a:pt x="281939" y="267237"/>
                  </a:lnTo>
                  <a:lnTo>
                    <a:pt x="281939" y="275332"/>
                  </a:lnTo>
                  <a:lnTo>
                    <a:pt x="275387" y="281939"/>
                  </a:lnTo>
                  <a:close/>
                </a:path>
              </a:pathLst>
            </a:custGeom>
            <a:solidFill>
              <a:srgbClr val="6EE7B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 descr=""/>
          <p:cNvSpPr txBox="1"/>
          <p:nvPr/>
        </p:nvSpPr>
        <p:spPr>
          <a:xfrm>
            <a:off x="8662640" y="2258298"/>
            <a:ext cx="1470660" cy="3613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14"/>
              </a:spcBef>
            </a:pPr>
            <a:r>
              <a:rPr dirty="0" sz="1150" spc="-60" b="1">
                <a:solidFill>
                  <a:srgbClr val="FFFFFF"/>
                </a:solidFill>
                <a:latin typeface="Roboto"/>
                <a:cs typeface="Roboto"/>
              </a:rPr>
              <a:t>Community</a:t>
            </a:r>
            <a:r>
              <a:rPr dirty="0" sz="1150" spc="-15" b="1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150" spc="-10" b="1">
                <a:solidFill>
                  <a:srgbClr val="FFFFFF"/>
                </a:solidFill>
                <a:latin typeface="Roboto"/>
                <a:cs typeface="Roboto"/>
              </a:rPr>
              <a:t>Programs</a:t>
            </a:r>
            <a:endParaRPr sz="1150">
              <a:latin typeface="Roboto"/>
              <a:cs typeface="Roboto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dirty="0" sz="1000" spc="-50">
                <a:solidFill>
                  <a:srgbClr val="D0FAE4"/>
                </a:solidFill>
                <a:latin typeface="Roboto"/>
                <a:cs typeface="Roboto"/>
              </a:rPr>
              <a:t>Local</a:t>
            </a:r>
            <a:r>
              <a:rPr dirty="0" sz="1000">
                <a:solidFill>
                  <a:srgbClr val="D0FAE4"/>
                </a:solidFill>
                <a:latin typeface="Roboto"/>
                <a:cs typeface="Roboto"/>
              </a:rPr>
              <a:t> </a:t>
            </a:r>
            <a:r>
              <a:rPr dirty="0" sz="1000" spc="-55">
                <a:solidFill>
                  <a:srgbClr val="D0FAE4"/>
                </a:solidFill>
                <a:latin typeface="Roboto"/>
                <a:cs typeface="Roboto"/>
              </a:rPr>
              <a:t>conservancies</a:t>
            </a:r>
            <a:r>
              <a:rPr dirty="0" sz="1000">
                <a:solidFill>
                  <a:srgbClr val="D0FAE4"/>
                </a:solidFill>
                <a:latin typeface="Roboto"/>
                <a:cs typeface="Roboto"/>
              </a:rPr>
              <a:t> </a:t>
            </a:r>
            <a:r>
              <a:rPr dirty="0" sz="1000" spc="-25">
                <a:solidFill>
                  <a:srgbClr val="D0FAE4"/>
                </a:solidFill>
                <a:latin typeface="Roboto"/>
                <a:cs typeface="Roboto"/>
              </a:rPr>
              <a:t>thriving</a:t>
            </a:r>
            <a:endParaRPr sz="1000">
              <a:latin typeface="Roboto"/>
              <a:cs typeface="Roboto"/>
            </a:endParaRPr>
          </a:p>
        </p:txBody>
      </p:sp>
      <p:grpSp>
        <p:nvGrpSpPr>
          <p:cNvPr id="27" name="object 27" descr=""/>
          <p:cNvGrpSpPr/>
          <p:nvPr/>
        </p:nvGrpSpPr>
        <p:grpSpPr>
          <a:xfrm>
            <a:off x="609599" y="2956310"/>
            <a:ext cx="4615815" cy="1358900"/>
            <a:chOff x="609599" y="2956310"/>
            <a:chExt cx="4615815" cy="1358900"/>
          </a:xfrm>
        </p:grpSpPr>
        <p:sp>
          <p:nvSpPr>
            <p:cNvPr id="28" name="object 28" descr=""/>
            <p:cNvSpPr/>
            <p:nvPr/>
          </p:nvSpPr>
          <p:spPr>
            <a:xfrm>
              <a:off x="4947883" y="2956310"/>
              <a:ext cx="277495" cy="220979"/>
            </a:xfrm>
            <a:custGeom>
              <a:avLst/>
              <a:gdLst/>
              <a:ahLst/>
              <a:cxnLst/>
              <a:rect l="l" t="t" r="r" b="b"/>
              <a:pathLst>
                <a:path w="277495" h="220980">
                  <a:moveTo>
                    <a:pt x="252654" y="25237"/>
                  </a:moveTo>
                  <a:lnTo>
                    <a:pt x="181462" y="25237"/>
                  </a:lnTo>
                  <a:lnTo>
                    <a:pt x="199366" y="7333"/>
                  </a:lnTo>
                  <a:lnTo>
                    <a:pt x="207641" y="1833"/>
                  </a:lnTo>
                  <a:lnTo>
                    <a:pt x="217047" y="0"/>
                  </a:lnTo>
                  <a:lnTo>
                    <a:pt x="226452" y="1833"/>
                  </a:lnTo>
                  <a:lnTo>
                    <a:pt x="234727" y="7333"/>
                  </a:lnTo>
                  <a:lnTo>
                    <a:pt x="252654" y="25237"/>
                  </a:lnTo>
                  <a:close/>
                </a:path>
                <a:path w="277495" h="220980">
                  <a:moveTo>
                    <a:pt x="123330" y="125026"/>
                  </a:moveTo>
                  <a:lnTo>
                    <a:pt x="103595" y="125026"/>
                  </a:lnTo>
                  <a:lnTo>
                    <a:pt x="95603" y="117034"/>
                  </a:lnTo>
                  <a:lnTo>
                    <a:pt x="95603" y="53589"/>
                  </a:lnTo>
                  <a:lnTo>
                    <a:pt x="95782" y="53589"/>
                  </a:lnTo>
                  <a:lnTo>
                    <a:pt x="99201" y="42343"/>
                  </a:lnTo>
                  <a:lnTo>
                    <a:pt x="106224" y="33274"/>
                  </a:lnTo>
                  <a:lnTo>
                    <a:pt x="116018" y="27218"/>
                  </a:lnTo>
                  <a:lnTo>
                    <a:pt x="127750" y="25014"/>
                  </a:lnTo>
                  <a:lnTo>
                    <a:pt x="179453" y="25014"/>
                  </a:lnTo>
                  <a:lnTo>
                    <a:pt x="181462" y="25237"/>
                  </a:lnTo>
                  <a:lnTo>
                    <a:pt x="252654" y="25237"/>
                  </a:lnTo>
                  <a:lnTo>
                    <a:pt x="269598" y="42159"/>
                  </a:lnTo>
                  <a:lnTo>
                    <a:pt x="275098" y="50434"/>
                  </a:lnTo>
                  <a:lnTo>
                    <a:pt x="276931" y="59840"/>
                  </a:lnTo>
                  <a:lnTo>
                    <a:pt x="275365" y="67876"/>
                  </a:lnTo>
                  <a:lnTo>
                    <a:pt x="131322" y="67876"/>
                  </a:lnTo>
                  <a:lnTo>
                    <a:pt x="131322" y="117034"/>
                  </a:lnTo>
                  <a:lnTo>
                    <a:pt x="123330" y="125026"/>
                  </a:lnTo>
                  <a:close/>
                </a:path>
                <a:path w="277495" h="220980">
                  <a:moveTo>
                    <a:pt x="59884" y="220630"/>
                  </a:moveTo>
                  <a:lnTo>
                    <a:pt x="7333" y="178426"/>
                  </a:lnTo>
                  <a:lnTo>
                    <a:pt x="0" y="160745"/>
                  </a:lnTo>
                  <a:lnTo>
                    <a:pt x="1833" y="151340"/>
                  </a:lnTo>
                  <a:lnTo>
                    <a:pt x="7333" y="143064"/>
                  </a:lnTo>
                  <a:lnTo>
                    <a:pt x="40016" y="110382"/>
                  </a:lnTo>
                  <a:lnTo>
                    <a:pt x="47383" y="84664"/>
                  </a:lnTo>
                  <a:lnTo>
                    <a:pt x="52352" y="73533"/>
                  </a:lnTo>
                  <a:lnTo>
                    <a:pt x="60046" y="64466"/>
                  </a:lnTo>
                  <a:lnTo>
                    <a:pt x="69892" y="57885"/>
                  </a:lnTo>
                  <a:lnTo>
                    <a:pt x="81315" y="54214"/>
                  </a:lnTo>
                  <a:lnTo>
                    <a:pt x="81342" y="107301"/>
                  </a:lnTo>
                  <a:lnTo>
                    <a:pt x="83840" y="119687"/>
                  </a:lnTo>
                  <a:lnTo>
                    <a:pt x="90725" y="129904"/>
                  </a:lnTo>
                  <a:lnTo>
                    <a:pt x="100943" y="136790"/>
                  </a:lnTo>
                  <a:lnTo>
                    <a:pt x="113462" y="139314"/>
                  </a:lnTo>
                  <a:lnTo>
                    <a:pt x="209268" y="139314"/>
                  </a:lnTo>
                  <a:lnTo>
                    <a:pt x="209903" y="140787"/>
                  </a:lnTo>
                  <a:lnTo>
                    <a:pt x="209903" y="146502"/>
                  </a:lnTo>
                  <a:lnTo>
                    <a:pt x="208218" y="154842"/>
                  </a:lnTo>
                  <a:lnTo>
                    <a:pt x="203624" y="161655"/>
                  </a:lnTo>
                  <a:lnTo>
                    <a:pt x="196812" y="166249"/>
                  </a:lnTo>
                  <a:lnTo>
                    <a:pt x="188472" y="167933"/>
                  </a:lnTo>
                  <a:lnTo>
                    <a:pt x="187266" y="167933"/>
                  </a:lnTo>
                  <a:lnTo>
                    <a:pt x="188020" y="170151"/>
                  </a:lnTo>
                  <a:lnTo>
                    <a:pt x="188472" y="172577"/>
                  </a:lnTo>
                  <a:lnTo>
                    <a:pt x="188472" y="175077"/>
                  </a:lnTo>
                  <a:lnTo>
                    <a:pt x="186787" y="183417"/>
                  </a:lnTo>
                  <a:lnTo>
                    <a:pt x="182193" y="190230"/>
                  </a:lnTo>
                  <a:lnTo>
                    <a:pt x="175381" y="194824"/>
                  </a:lnTo>
                  <a:lnTo>
                    <a:pt x="167262" y="196464"/>
                  </a:lnTo>
                  <a:lnTo>
                    <a:pt x="94397" y="196464"/>
                  </a:lnTo>
                  <a:lnTo>
                    <a:pt x="77565" y="213296"/>
                  </a:lnTo>
                  <a:lnTo>
                    <a:pt x="69290" y="218796"/>
                  </a:lnTo>
                  <a:lnTo>
                    <a:pt x="59884" y="220630"/>
                  </a:lnTo>
                  <a:close/>
                </a:path>
                <a:path w="277495" h="220980">
                  <a:moveTo>
                    <a:pt x="238478" y="108640"/>
                  </a:moveTo>
                  <a:lnTo>
                    <a:pt x="238478" y="103595"/>
                  </a:lnTo>
                  <a:lnTo>
                    <a:pt x="235672" y="89688"/>
                  </a:lnTo>
                  <a:lnTo>
                    <a:pt x="228019" y="78335"/>
                  </a:lnTo>
                  <a:lnTo>
                    <a:pt x="216666" y="70682"/>
                  </a:lnTo>
                  <a:lnTo>
                    <a:pt x="202759" y="67876"/>
                  </a:lnTo>
                  <a:lnTo>
                    <a:pt x="275365" y="67876"/>
                  </a:lnTo>
                  <a:lnTo>
                    <a:pt x="275098" y="69245"/>
                  </a:lnTo>
                  <a:lnTo>
                    <a:pt x="269598" y="77520"/>
                  </a:lnTo>
                  <a:lnTo>
                    <a:pt x="238478" y="108640"/>
                  </a:lnTo>
                  <a:close/>
                </a:path>
                <a:path w="277495" h="220980">
                  <a:moveTo>
                    <a:pt x="209268" y="139314"/>
                  </a:moveTo>
                  <a:lnTo>
                    <a:pt x="113462" y="139314"/>
                  </a:lnTo>
                  <a:lnTo>
                    <a:pt x="125982" y="136790"/>
                  </a:lnTo>
                  <a:lnTo>
                    <a:pt x="136200" y="129904"/>
                  </a:lnTo>
                  <a:lnTo>
                    <a:pt x="143085" y="119687"/>
                  </a:lnTo>
                  <a:lnTo>
                    <a:pt x="145582" y="107301"/>
                  </a:lnTo>
                  <a:lnTo>
                    <a:pt x="145609" y="82164"/>
                  </a:lnTo>
                  <a:lnTo>
                    <a:pt x="198966" y="82164"/>
                  </a:lnTo>
                  <a:lnTo>
                    <a:pt x="208908" y="84167"/>
                  </a:lnTo>
                  <a:lnTo>
                    <a:pt x="216846" y="89508"/>
                  </a:lnTo>
                  <a:lnTo>
                    <a:pt x="222205" y="97428"/>
                  </a:lnTo>
                  <a:lnTo>
                    <a:pt x="224190" y="107122"/>
                  </a:lnTo>
                  <a:lnTo>
                    <a:pt x="224190" y="107301"/>
                  </a:lnTo>
                  <a:lnTo>
                    <a:pt x="222632" y="115933"/>
                  </a:lnTo>
                  <a:lnTo>
                    <a:pt x="218386" y="123252"/>
                  </a:lnTo>
                  <a:lnTo>
                    <a:pt x="211997" y="128711"/>
                  </a:lnTo>
                  <a:lnTo>
                    <a:pt x="204009" y="131768"/>
                  </a:lnTo>
                  <a:lnTo>
                    <a:pt x="207671" y="135608"/>
                  </a:lnTo>
                  <a:lnTo>
                    <a:pt x="209268" y="139314"/>
                  </a:lnTo>
                  <a:close/>
                </a:path>
              </a:pathLst>
            </a:custGeom>
            <a:solidFill>
              <a:srgbClr val="FABE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609599" y="3362324"/>
              <a:ext cx="2657475" cy="952500"/>
            </a:xfrm>
            <a:custGeom>
              <a:avLst/>
              <a:gdLst/>
              <a:ahLst/>
              <a:cxnLst/>
              <a:rect l="l" t="t" r="r" b="b"/>
              <a:pathLst>
                <a:path w="2657474" h="952500">
                  <a:moveTo>
                    <a:pt x="2581274" y="952499"/>
                  </a:moveTo>
                  <a:lnTo>
                    <a:pt x="76199" y="952499"/>
                  </a:lnTo>
                  <a:lnTo>
                    <a:pt x="68693" y="952137"/>
                  </a:lnTo>
                  <a:lnTo>
                    <a:pt x="27882" y="935232"/>
                  </a:lnTo>
                  <a:lnTo>
                    <a:pt x="3262" y="898386"/>
                  </a:lnTo>
                  <a:lnTo>
                    <a:pt x="0" y="876299"/>
                  </a:lnTo>
                  <a:lnTo>
                    <a:pt x="0" y="76199"/>
                  </a:lnTo>
                  <a:lnTo>
                    <a:pt x="12830" y="33857"/>
                  </a:lnTo>
                  <a:lnTo>
                    <a:pt x="47039" y="5800"/>
                  </a:lnTo>
                  <a:lnTo>
                    <a:pt x="76199" y="0"/>
                  </a:lnTo>
                  <a:lnTo>
                    <a:pt x="2581274" y="0"/>
                  </a:lnTo>
                  <a:lnTo>
                    <a:pt x="2623617" y="12830"/>
                  </a:lnTo>
                  <a:lnTo>
                    <a:pt x="2651674" y="47039"/>
                  </a:lnTo>
                  <a:lnTo>
                    <a:pt x="2657474" y="76199"/>
                  </a:lnTo>
                  <a:lnTo>
                    <a:pt x="2657474" y="876299"/>
                  </a:lnTo>
                  <a:lnTo>
                    <a:pt x="2644644" y="918642"/>
                  </a:lnTo>
                  <a:lnTo>
                    <a:pt x="2610435" y="946699"/>
                  </a:lnTo>
                  <a:lnTo>
                    <a:pt x="2581274" y="952499"/>
                  </a:lnTo>
                  <a:close/>
                </a:path>
              </a:pathLst>
            </a:custGeom>
            <a:solidFill>
              <a:srgbClr val="8B4512">
                <a:alpha val="850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609599" y="3362324"/>
              <a:ext cx="2657475" cy="952500"/>
            </a:xfrm>
            <a:custGeom>
              <a:avLst/>
              <a:gdLst/>
              <a:ahLst/>
              <a:cxnLst/>
              <a:rect l="l" t="t" r="r" b="b"/>
              <a:pathLst>
                <a:path w="2657475" h="952500">
                  <a:moveTo>
                    <a:pt x="2581274" y="952499"/>
                  </a:moveTo>
                  <a:lnTo>
                    <a:pt x="76199" y="952499"/>
                  </a:lnTo>
                  <a:lnTo>
                    <a:pt x="68693" y="952137"/>
                  </a:lnTo>
                  <a:lnTo>
                    <a:pt x="27882" y="935232"/>
                  </a:lnTo>
                  <a:lnTo>
                    <a:pt x="3262" y="898386"/>
                  </a:lnTo>
                  <a:lnTo>
                    <a:pt x="0" y="876299"/>
                  </a:lnTo>
                  <a:lnTo>
                    <a:pt x="0" y="76199"/>
                  </a:lnTo>
                  <a:lnTo>
                    <a:pt x="12830" y="33857"/>
                  </a:lnTo>
                  <a:lnTo>
                    <a:pt x="47039" y="5800"/>
                  </a:lnTo>
                  <a:lnTo>
                    <a:pt x="76199" y="0"/>
                  </a:lnTo>
                  <a:lnTo>
                    <a:pt x="2581274" y="0"/>
                  </a:lnTo>
                  <a:lnTo>
                    <a:pt x="2623617" y="12830"/>
                  </a:lnTo>
                  <a:lnTo>
                    <a:pt x="2631556" y="19049"/>
                  </a:lnTo>
                  <a:lnTo>
                    <a:pt x="72447" y="19049"/>
                  </a:lnTo>
                  <a:lnTo>
                    <a:pt x="68730" y="19416"/>
                  </a:lnTo>
                  <a:lnTo>
                    <a:pt x="33135" y="38442"/>
                  </a:lnTo>
                  <a:lnTo>
                    <a:pt x="19049" y="72447"/>
                  </a:lnTo>
                  <a:lnTo>
                    <a:pt x="19049" y="880052"/>
                  </a:lnTo>
                  <a:lnTo>
                    <a:pt x="38442" y="919364"/>
                  </a:lnTo>
                  <a:lnTo>
                    <a:pt x="72447" y="933449"/>
                  </a:lnTo>
                  <a:lnTo>
                    <a:pt x="2631556" y="933449"/>
                  </a:lnTo>
                  <a:lnTo>
                    <a:pt x="2629592" y="935232"/>
                  </a:lnTo>
                  <a:lnTo>
                    <a:pt x="2588781" y="952137"/>
                  </a:lnTo>
                  <a:lnTo>
                    <a:pt x="2581274" y="952499"/>
                  </a:lnTo>
                  <a:close/>
                </a:path>
                <a:path w="2657475" h="952500">
                  <a:moveTo>
                    <a:pt x="2631556" y="933449"/>
                  </a:moveTo>
                  <a:lnTo>
                    <a:pt x="2585027" y="933449"/>
                  </a:lnTo>
                  <a:lnTo>
                    <a:pt x="2588743" y="933083"/>
                  </a:lnTo>
                  <a:lnTo>
                    <a:pt x="2596104" y="931619"/>
                  </a:lnTo>
                  <a:lnTo>
                    <a:pt x="2630877" y="904930"/>
                  </a:lnTo>
                  <a:lnTo>
                    <a:pt x="2638424" y="880052"/>
                  </a:lnTo>
                  <a:lnTo>
                    <a:pt x="2638424" y="72447"/>
                  </a:lnTo>
                  <a:lnTo>
                    <a:pt x="2619032" y="33135"/>
                  </a:lnTo>
                  <a:lnTo>
                    <a:pt x="2585027" y="19049"/>
                  </a:lnTo>
                  <a:lnTo>
                    <a:pt x="2631556" y="19049"/>
                  </a:lnTo>
                  <a:lnTo>
                    <a:pt x="2654212" y="54113"/>
                  </a:lnTo>
                  <a:lnTo>
                    <a:pt x="2657474" y="876299"/>
                  </a:lnTo>
                  <a:lnTo>
                    <a:pt x="2657114" y="883768"/>
                  </a:lnTo>
                  <a:lnTo>
                    <a:pt x="2640207" y="924617"/>
                  </a:lnTo>
                  <a:lnTo>
                    <a:pt x="2635156" y="930181"/>
                  </a:lnTo>
                  <a:lnTo>
                    <a:pt x="2631556" y="933449"/>
                  </a:lnTo>
                  <a:close/>
                </a:path>
              </a:pathLst>
            </a:custGeom>
            <a:solidFill>
              <a:srgbClr val="D9A520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28799" y="3495674"/>
              <a:ext cx="228600" cy="228600"/>
            </a:xfrm>
            <a:prstGeom prst="rect">
              <a:avLst/>
            </a:prstGeom>
          </p:spPr>
        </p:pic>
      </p:grpSp>
      <p:sp>
        <p:nvSpPr>
          <p:cNvPr id="32" name="object 32" descr=""/>
          <p:cNvSpPr txBox="1"/>
          <p:nvPr/>
        </p:nvSpPr>
        <p:spPr>
          <a:xfrm>
            <a:off x="5292576" y="2877135"/>
            <a:ext cx="1969135" cy="3409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050" spc="-185" b="1">
                <a:solidFill>
                  <a:srgbClr val="FEF2C7"/>
                </a:solidFill>
                <a:latin typeface="Arial"/>
                <a:cs typeface="Arial"/>
              </a:rPr>
              <a:t>How</a:t>
            </a:r>
            <a:r>
              <a:rPr dirty="0" sz="2050" spc="-254" b="1">
                <a:solidFill>
                  <a:srgbClr val="FEF2C7"/>
                </a:solidFill>
                <a:latin typeface="Arial"/>
                <a:cs typeface="Arial"/>
              </a:rPr>
              <a:t> </a:t>
            </a:r>
            <a:r>
              <a:rPr dirty="0" sz="2050" spc="-270" b="1">
                <a:solidFill>
                  <a:srgbClr val="FEF2C7"/>
                </a:solidFill>
                <a:latin typeface="Arial"/>
                <a:cs typeface="Arial"/>
              </a:rPr>
              <a:t>You</a:t>
            </a:r>
            <a:r>
              <a:rPr dirty="0" sz="2050" spc="-130" b="1">
                <a:solidFill>
                  <a:srgbClr val="FEF2C7"/>
                </a:solidFill>
                <a:latin typeface="Arial"/>
                <a:cs typeface="Arial"/>
              </a:rPr>
              <a:t> </a:t>
            </a:r>
            <a:r>
              <a:rPr dirty="0" sz="2050" spc="-204" b="1">
                <a:solidFill>
                  <a:srgbClr val="FEF2C7"/>
                </a:solidFill>
                <a:latin typeface="Arial"/>
                <a:cs typeface="Arial"/>
              </a:rPr>
              <a:t>Can</a:t>
            </a:r>
            <a:r>
              <a:rPr dirty="0" sz="2050" spc="-135" b="1">
                <a:solidFill>
                  <a:srgbClr val="FEF2C7"/>
                </a:solidFill>
                <a:latin typeface="Arial"/>
                <a:cs typeface="Arial"/>
              </a:rPr>
              <a:t> </a:t>
            </a:r>
            <a:r>
              <a:rPr dirty="0" sz="2050" spc="-100" b="1">
                <a:solidFill>
                  <a:srgbClr val="FEF2C7"/>
                </a:solidFill>
                <a:latin typeface="Arial"/>
                <a:cs typeface="Arial"/>
              </a:rPr>
              <a:t>Help</a:t>
            </a:r>
            <a:endParaRPr sz="2050">
              <a:latin typeface="Arial"/>
              <a:cs typeface="Arial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1020911" y="3820398"/>
            <a:ext cx="1835150" cy="3613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14"/>
              </a:spcBef>
            </a:pPr>
            <a:r>
              <a:rPr dirty="0" sz="1150" spc="-10" b="1">
                <a:solidFill>
                  <a:srgbClr val="FEF2C7"/>
                </a:solidFill>
                <a:latin typeface="Roboto"/>
                <a:cs typeface="Roboto"/>
              </a:rPr>
              <a:t>Donate</a:t>
            </a:r>
            <a:endParaRPr sz="1150">
              <a:latin typeface="Roboto"/>
              <a:cs typeface="Roboto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dirty="0" sz="1000" spc="-50">
                <a:solidFill>
                  <a:srgbClr val="FDE68A"/>
                </a:solidFill>
                <a:latin typeface="Roboto"/>
                <a:cs typeface="Roboto"/>
              </a:rPr>
              <a:t>Support</a:t>
            </a:r>
            <a:r>
              <a:rPr dirty="0" sz="1000" spc="5">
                <a:solidFill>
                  <a:srgbClr val="FDE68A"/>
                </a:solidFill>
                <a:latin typeface="Roboto"/>
                <a:cs typeface="Roboto"/>
              </a:rPr>
              <a:t> </a:t>
            </a:r>
            <a:r>
              <a:rPr dirty="0" sz="1000" spc="-55">
                <a:solidFill>
                  <a:srgbClr val="FDE68A"/>
                </a:solidFill>
                <a:latin typeface="Roboto"/>
                <a:cs typeface="Roboto"/>
              </a:rPr>
              <a:t>conservation</a:t>
            </a:r>
            <a:r>
              <a:rPr dirty="0" sz="1000" spc="10">
                <a:solidFill>
                  <a:srgbClr val="FDE68A"/>
                </a:solidFill>
                <a:latin typeface="Roboto"/>
                <a:cs typeface="Roboto"/>
              </a:rPr>
              <a:t> </a:t>
            </a:r>
            <a:r>
              <a:rPr dirty="0" sz="1000" spc="-40">
                <a:solidFill>
                  <a:srgbClr val="FDE68A"/>
                </a:solidFill>
                <a:latin typeface="Roboto"/>
                <a:cs typeface="Roboto"/>
              </a:rPr>
              <a:t>organizations</a:t>
            </a:r>
            <a:endParaRPr sz="1000">
              <a:latin typeface="Roboto"/>
              <a:cs typeface="Roboto"/>
            </a:endParaRPr>
          </a:p>
        </p:txBody>
      </p:sp>
      <p:grpSp>
        <p:nvGrpSpPr>
          <p:cNvPr id="34" name="object 34" descr=""/>
          <p:cNvGrpSpPr/>
          <p:nvPr/>
        </p:nvGrpSpPr>
        <p:grpSpPr>
          <a:xfrm>
            <a:off x="3381374" y="3362324"/>
            <a:ext cx="2657475" cy="952500"/>
            <a:chOff x="3381374" y="3362324"/>
            <a:chExt cx="2657475" cy="952500"/>
          </a:xfrm>
        </p:grpSpPr>
        <p:sp>
          <p:nvSpPr>
            <p:cNvPr id="35" name="object 35" descr=""/>
            <p:cNvSpPr/>
            <p:nvPr/>
          </p:nvSpPr>
          <p:spPr>
            <a:xfrm>
              <a:off x="3381374" y="3362324"/>
              <a:ext cx="2657475" cy="952500"/>
            </a:xfrm>
            <a:custGeom>
              <a:avLst/>
              <a:gdLst/>
              <a:ahLst/>
              <a:cxnLst/>
              <a:rect l="l" t="t" r="r" b="b"/>
              <a:pathLst>
                <a:path w="2657475" h="952500">
                  <a:moveTo>
                    <a:pt x="2581274" y="952499"/>
                  </a:moveTo>
                  <a:lnTo>
                    <a:pt x="76199" y="952499"/>
                  </a:lnTo>
                  <a:lnTo>
                    <a:pt x="68693" y="952137"/>
                  </a:lnTo>
                  <a:lnTo>
                    <a:pt x="27882" y="935232"/>
                  </a:lnTo>
                  <a:lnTo>
                    <a:pt x="3262" y="898386"/>
                  </a:lnTo>
                  <a:lnTo>
                    <a:pt x="0" y="876299"/>
                  </a:lnTo>
                  <a:lnTo>
                    <a:pt x="0" y="76199"/>
                  </a:lnTo>
                  <a:lnTo>
                    <a:pt x="12830" y="33857"/>
                  </a:lnTo>
                  <a:lnTo>
                    <a:pt x="47039" y="5800"/>
                  </a:lnTo>
                  <a:lnTo>
                    <a:pt x="76199" y="0"/>
                  </a:lnTo>
                  <a:lnTo>
                    <a:pt x="2581274" y="0"/>
                  </a:lnTo>
                  <a:lnTo>
                    <a:pt x="2623616" y="12830"/>
                  </a:lnTo>
                  <a:lnTo>
                    <a:pt x="2651674" y="47039"/>
                  </a:lnTo>
                  <a:lnTo>
                    <a:pt x="2657474" y="76199"/>
                  </a:lnTo>
                  <a:lnTo>
                    <a:pt x="2657474" y="876299"/>
                  </a:lnTo>
                  <a:lnTo>
                    <a:pt x="2644644" y="918642"/>
                  </a:lnTo>
                  <a:lnTo>
                    <a:pt x="2610435" y="946699"/>
                  </a:lnTo>
                  <a:lnTo>
                    <a:pt x="2581274" y="952499"/>
                  </a:lnTo>
                  <a:close/>
                </a:path>
              </a:pathLst>
            </a:custGeom>
            <a:solidFill>
              <a:srgbClr val="8B4512">
                <a:alpha val="850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3381374" y="3362324"/>
              <a:ext cx="2657475" cy="952500"/>
            </a:xfrm>
            <a:custGeom>
              <a:avLst/>
              <a:gdLst/>
              <a:ahLst/>
              <a:cxnLst/>
              <a:rect l="l" t="t" r="r" b="b"/>
              <a:pathLst>
                <a:path w="2657475" h="952500">
                  <a:moveTo>
                    <a:pt x="2581274" y="952499"/>
                  </a:moveTo>
                  <a:lnTo>
                    <a:pt x="76199" y="952499"/>
                  </a:lnTo>
                  <a:lnTo>
                    <a:pt x="68693" y="952137"/>
                  </a:lnTo>
                  <a:lnTo>
                    <a:pt x="27882" y="935232"/>
                  </a:lnTo>
                  <a:lnTo>
                    <a:pt x="3262" y="898386"/>
                  </a:lnTo>
                  <a:lnTo>
                    <a:pt x="0" y="876299"/>
                  </a:lnTo>
                  <a:lnTo>
                    <a:pt x="0" y="76199"/>
                  </a:lnTo>
                  <a:lnTo>
                    <a:pt x="12830" y="33857"/>
                  </a:lnTo>
                  <a:lnTo>
                    <a:pt x="47039" y="5800"/>
                  </a:lnTo>
                  <a:lnTo>
                    <a:pt x="76199" y="0"/>
                  </a:lnTo>
                  <a:lnTo>
                    <a:pt x="2581274" y="0"/>
                  </a:lnTo>
                  <a:lnTo>
                    <a:pt x="2623617" y="12830"/>
                  </a:lnTo>
                  <a:lnTo>
                    <a:pt x="2631556" y="19049"/>
                  </a:lnTo>
                  <a:lnTo>
                    <a:pt x="72447" y="19049"/>
                  </a:lnTo>
                  <a:lnTo>
                    <a:pt x="68730" y="19416"/>
                  </a:lnTo>
                  <a:lnTo>
                    <a:pt x="33135" y="38442"/>
                  </a:lnTo>
                  <a:lnTo>
                    <a:pt x="19049" y="72447"/>
                  </a:lnTo>
                  <a:lnTo>
                    <a:pt x="19049" y="880052"/>
                  </a:lnTo>
                  <a:lnTo>
                    <a:pt x="38442" y="919364"/>
                  </a:lnTo>
                  <a:lnTo>
                    <a:pt x="72447" y="933449"/>
                  </a:lnTo>
                  <a:lnTo>
                    <a:pt x="2631556" y="933449"/>
                  </a:lnTo>
                  <a:lnTo>
                    <a:pt x="2629591" y="935232"/>
                  </a:lnTo>
                  <a:lnTo>
                    <a:pt x="2588781" y="952137"/>
                  </a:lnTo>
                  <a:lnTo>
                    <a:pt x="2581274" y="952499"/>
                  </a:lnTo>
                  <a:close/>
                </a:path>
                <a:path w="2657475" h="952500">
                  <a:moveTo>
                    <a:pt x="2631556" y="933449"/>
                  </a:moveTo>
                  <a:lnTo>
                    <a:pt x="2585027" y="933449"/>
                  </a:lnTo>
                  <a:lnTo>
                    <a:pt x="2588743" y="933083"/>
                  </a:lnTo>
                  <a:lnTo>
                    <a:pt x="2596104" y="931619"/>
                  </a:lnTo>
                  <a:lnTo>
                    <a:pt x="2630877" y="904930"/>
                  </a:lnTo>
                  <a:lnTo>
                    <a:pt x="2638424" y="880052"/>
                  </a:lnTo>
                  <a:lnTo>
                    <a:pt x="2638424" y="72447"/>
                  </a:lnTo>
                  <a:lnTo>
                    <a:pt x="2619032" y="33135"/>
                  </a:lnTo>
                  <a:lnTo>
                    <a:pt x="2585027" y="19049"/>
                  </a:lnTo>
                  <a:lnTo>
                    <a:pt x="2631556" y="19049"/>
                  </a:lnTo>
                  <a:lnTo>
                    <a:pt x="2654211" y="54113"/>
                  </a:lnTo>
                  <a:lnTo>
                    <a:pt x="2657474" y="876299"/>
                  </a:lnTo>
                  <a:lnTo>
                    <a:pt x="2657114" y="883768"/>
                  </a:lnTo>
                  <a:lnTo>
                    <a:pt x="2640207" y="924617"/>
                  </a:lnTo>
                  <a:lnTo>
                    <a:pt x="2635156" y="930181"/>
                  </a:lnTo>
                  <a:lnTo>
                    <a:pt x="2631556" y="933449"/>
                  </a:lnTo>
                  <a:close/>
                </a:path>
              </a:pathLst>
            </a:custGeom>
            <a:solidFill>
              <a:srgbClr val="D9A520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4581524" y="3495674"/>
              <a:ext cx="257175" cy="228600"/>
            </a:xfrm>
            <a:custGeom>
              <a:avLst/>
              <a:gdLst/>
              <a:ahLst/>
              <a:cxnLst/>
              <a:rect l="l" t="t" r="r" b="b"/>
              <a:pathLst>
                <a:path w="257175" h="228600">
                  <a:moveTo>
                    <a:pt x="163279" y="85725"/>
                  </a:moveTo>
                  <a:lnTo>
                    <a:pt x="95949" y="85725"/>
                  </a:lnTo>
                  <a:lnTo>
                    <a:pt x="74071" y="9108"/>
                  </a:lnTo>
                  <a:lnTo>
                    <a:pt x="72732" y="4554"/>
                  </a:lnTo>
                  <a:lnTo>
                    <a:pt x="76170" y="0"/>
                  </a:lnTo>
                  <a:lnTo>
                    <a:pt x="111129" y="0"/>
                  </a:lnTo>
                  <a:lnTo>
                    <a:pt x="115862" y="2768"/>
                  </a:lnTo>
                  <a:lnTo>
                    <a:pt x="118407" y="7188"/>
                  </a:lnTo>
                  <a:lnTo>
                    <a:pt x="163279" y="85725"/>
                  </a:lnTo>
                  <a:close/>
                </a:path>
                <a:path w="257175" h="228600">
                  <a:moveTo>
                    <a:pt x="27235" y="171450"/>
                  </a:moveTo>
                  <a:lnTo>
                    <a:pt x="2768" y="171450"/>
                  </a:lnTo>
                  <a:lnTo>
                    <a:pt x="0" y="168637"/>
                  </a:lnTo>
                  <a:lnTo>
                    <a:pt x="89" y="164038"/>
                  </a:lnTo>
                  <a:lnTo>
                    <a:pt x="223" y="163457"/>
                  </a:lnTo>
                  <a:lnTo>
                    <a:pt x="14287" y="114300"/>
                  </a:lnTo>
                  <a:lnTo>
                    <a:pt x="44" y="64561"/>
                  </a:lnTo>
                  <a:lnTo>
                    <a:pt x="0" y="59918"/>
                  </a:lnTo>
                  <a:lnTo>
                    <a:pt x="2812" y="57150"/>
                  </a:lnTo>
                  <a:lnTo>
                    <a:pt x="27235" y="57150"/>
                  </a:lnTo>
                  <a:lnTo>
                    <a:pt x="29378" y="58221"/>
                  </a:lnTo>
                  <a:lnTo>
                    <a:pt x="50006" y="85725"/>
                  </a:lnTo>
                  <a:lnTo>
                    <a:pt x="215339" y="85725"/>
                  </a:lnTo>
                  <a:lnTo>
                    <a:pt x="228318" y="87992"/>
                  </a:lnTo>
                  <a:lnTo>
                    <a:pt x="241983" y="94152"/>
                  </a:lnTo>
                  <a:lnTo>
                    <a:pt x="252785" y="103242"/>
                  </a:lnTo>
                  <a:lnTo>
                    <a:pt x="257175" y="114300"/>
                  </a:lnTo>
                  <a:lnTo>
                    <a:pt x="252785" y="125545"/>
                  </a:lnTo>
                  <a:lnTo>
                    <a:pt x="241983" y="134615"/>
                  </a:lnTo>
                  <a:lnTo>
                    <a:pt x="228318" y="140670"/>
                  </a:lnTo>
                  <a:lnTo>
                    <a:pt x="215339" y="142875"/>
                  </a:lnTo>
                  <a:lnTo>
                    <a:pt x="50006" y="142875"/>
                  </a:lnTo>
                  <a:lnTo>
                    <a:pt x="29378" y="170378"/>
                  </a:lnTo>
                  <a:lnTo>
                    <a:pt x="27235" y="171450"/>
                  </a:lnTo>
                  <a:close/>
                </a:path>
                <a:path w="257175" h="228600">
                  <a:moveTo>
                    <a:pt x="111129" y="228600"/>
                  </a:moveTo>
                  <a:lnTo>
                    <a:pt x="76170" y="228600"/>
                  </a:lnTo>
                  <a:lnTo>
                    <a:pt x="72732" y="224045"/>
                  </a:lnTo>
                  <a:lnTo>
                    <a:pt x="95904" y="142875"/>
                  </a:lnTo>
                  <a:lnTo>
                    <a:pt x="163279" y="142875"/>
                  </a:lnTo>
                  <a:lnTo>
                    <a:pt x="115862" y="225876"/>
                  </a:lnTo>
                  <a:lnTo>
                    <a:pt x="111129" y="228600"/>
                  </a:lnTo>
                  <a:close/>
                </a:path>
              </a:pathLst>
            </a:custGeom>
            <a:solidFill>
              <a:srgbClr val="60A5F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8" name="object 38" descr=""/>
          <p:cNvSpPr txBox="1"/>
          <p:nvPr/>
        </p:nvSpPr>
        <p:spPr>
          <a:xfrm>
            <a:off x="4279503" y="3820398"/>
            <a:ext cx="861694" cy="3613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50165">
              <a:lnSpc>
                <a:spcPct val="100000"/>
              </a:lnSpc>
              <a:spcBef>
                <a:spcPts val="114"/>
              </a:spcBef>
            </a:pPr>
            <a:r>
              <a:rPr dirty="0" sz="1150" spc="-65" b="1">
                <a:solidFill>
                  <a:srgbClr val="FEF2C7"/>
                </a:solidFill>
                <a:latin typeface="Roboto"/>
                <a:cs typeface="Roboto"/>
              </a:rPr>
              <a:t>Eco-</a:t>
            </a:r>
            <a:r>
              <a:rPr dirty="0" sz="1150" spc="-20" b="1">
                <a:solidFill>
                  <a:srgbClr val="FEF2C7"/>
                </a:solidFill>
                <a:latin typeface="Roboto"/>
                <a:cs typeface="Roboto"/>
              </a:rPr>
              <a:t>Tourism</a:t>
            </a:r>
            <a:endParaRPr sz="11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1000" spc="-40">
                <a:solidFill>
                  <a:srgbClr val="FDE68A"/>
                </a:solidFill>
                <a:latin typeface="Roboto"/>
                <a:cs typeface="Roboto"/>
              </a:rPr>
              <a:t>Visit</a:t>
            </a:r>
            <a:r>
              <a:rPr dirty="0" sz="1000" spc="-25">
                <a:solidFill>
                  <a:srgbClr val="FDE68A"/>
                </a:solidFill>
                <a:latin typeface="Roboto"/>
                <a:cs typeface="Roboto"/>
              </a:rPr>
              <a:t> </a:t>
            </a:r>
            <a:r>
              <a:rPr dirty="0" sz="1000" spc="-45">
                <a:solidFill>
                  <a:srgbClr val="FDE68A"/>
                </a:solidFill>
                <a:latin typeface="Roboto"/>
                <a:cs typeface="Roboto"/>
              </a:rPr>
              <a:t>responsibly</a:t>
            </a:r>
            <a:endParaRPr sz="1000">
              <a:latin typeface="Roboto"/>
              <a:cs typeface="Roboto"/>
            </a:endParaRPr>
          </a:p>
        </p:txBody>
      </p:sp>
      <p:grpSp>
        <p:nvGrpSpPr>
          <p:cNvPr id="39" name="object 39" descr=""/>
          <p:cNvGrpSpPr/>
          <p:nvPr/>
        </p:nvGrpSpPr>
        <p:grpSpPr>
          <a:xfrm>
            <a:off x="6153150" y="3362324"/>
            <a:ext cx="2657475" cy="952500"/>
            <a:chOff x="6153150" y="3362324"/>
            <a:chExt cx="2657475" cy="952500"/>
          </a:xfrm>
        </p:grpSpPr>
        <p:sp>
          <p:nvSpPr>
            <p:cNvPr id="40" name="object 40" descr=""/>
            <p:cNvSpPr/>
            <p:nvPr/>
          </p:nvSpPr>
          <p:spPr>
            <a:xfrm>
              <a:off x="6153150" y="3362324"/>
              <a:ext cx="2657475" cy="952500"/>
            </a:xfrm>
            <a:custGeom>
              <a:avLst/>
              <a:gdLst/>
              <a:ahLst/>
              <a:cxnLst/>
              <a:rect l="l" t="t" r="r" b="b"/>
              <a:pathLst>
                <a:path w="2657475" h="952500">
                  <a:moveTo>
                    <a:pt x="2581274" y="952499"/>
                  </a:moveTo>
                  <a:lnTo>
                    <a:pt x="76199" y="952499"/>
                  </a:lnTo>
                  <a:lnTo>
                    <a:pt x="68693" y="952137"/>
                  </a:lnTo>
                  <a:lnTo>
                    <a:pt x="27882" y="935232"/>
                  </a:lnTo>
                  <a:lnTo>
                    <a:pt x="3262" y="898386"/>
                  </a:lnTo>
                  <a:lnTo>
                    <a:pt x="0" y="876299"/>
                  </a:lnTo>
                  <a:lnTo>
                    <a:pt x="0" y="76199"/>
                  </a:lnTo>
                  <a:lnTo>
                    <a:pt x="12830" y="33857"/>
                  </a:lnTo>
                  <a:lnTo>
                    <a:pt x="47039" y="5800"/>
                  </a:lnTo>
                  <a:lnTo>
                    <a:pt x="76199" y="0"/>
                  </a:lnTo>
                  <a:lnTo>
                    <a:pt x="2581274" y="0"/>
                  </a:lnTo>
                  <a:lnTo>
                    <a:pt x="2623617" y="12830"/>
                  </a:lnTo>
                  <a:lnTo>
                    <a:pt x="2651674" y="47039"/>
                  </a:lnTo>
                  <a:lnTo>
                    <a:pt x="2657474" y="76199"/>
                  </a:lnTo>
                  <a:lnTo>
                    <a:pt x="2657474" y="876299"/>
                  </a:lnTo>
                  <a:lnTo>
                    <a:pt x="2644644" y="918642"/>
                  </a:lnTo>
                  <a:lnTo>
                    <a:pt x="2610435" y="946699"/>
                  </a:lnTo>
                  <a:lnTo>
                    <a:pt x="2581274" y="952499"/>
                  </a:lnTo>
                  <a:close/>
                </a:path>
              </a:pathLst>
            </a:custGeom>
            <a:solidFill>
              <a:srgbClr val="8B4512">
                <a:alpha val="850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6153150" y="3362324"/>
              <a:ext cx="2657475" cy="952500"/>
            </a:xfrm>
            <a:custGeom>
              <a:avLst/>
              <a:gdLst/>
              <a:ahLst/>
              <a:cxnLst/>
              <a:rect l="l" t="t" r="r" b="b"/>
              <a:pathLst>
                <a:path w="2657474" h="952500">
                  <a:moveTo>
                    <a:pt x="2581274" y="952499"/>
                  </a:moveTo>
                  <a:lnTo>
                    <a:pt x="76199" y="952499"/>
                  </a:lnTo>
                  <a:lnTo>
                    <a:pt x="68693" y="952137"/>
                  </a:lnTo>
                  <a:lnTo>
                    <a:pt x="27882" y="935232"/>
                  </a:lnTo>
                  <a:lnTo>
                    <a:pt x="3262" y="898386"/>
                  </a:lnTo>
                  <a:lnTo>
                    <a:pt x="0" y="876299"/>
                  </a:lnTo>
                  <a:lnTo>
                    <a:pt x="0" y="76199"/>
                  </a:lnTo>
                  <a:lnTo>
                    <a:pt x="12830" y="33857"/>
                  </a:lnTo>
                  <a:lnTo>
                    <a:pt x="47039" y="5800"/>
                  </a:lnTo>
                  <a:lnTo>
                    <a:pt x="76199" y="0"/>
                  </a:lnTo>
                  <a:lnTo>
                    <a:pt x="2581274" y="0"/>
                  </a:lnTo>
                  <a:lnTo>
                    <a:pt x="2623617" y="12830"/>
                  </a:lnTo>
                  <a:lnTo>
                    <a:pt x="2631556" y="19049"/>
                  </a:lnTo>
                  <a:lnTo>
                    <a:pt x="72447" y="19049"/>
                  </a:lnTo>
                  <a:lnTo>
                    <a:pt x="68730" y="19416"/>
                  </a:lnTo>
                  <a:lnTo>
                    <a:pt x="33135" y="38442"/>
                  </a:lnTo>
                  <a:lnTo>
                    <a:pt x="19049" y="72447"/>
                  </a:lnTo>
                  <a:lnTo>
                    <a:pt x="19049" y="880052"/>
                  </a:lnTo>
                  <a:lnTo>
                    <a:pt x="38442" y="919364"/>
                  </a:lnTo>
                  <a:lnTo>
                    <a:pt x="72447" y="933449"/>
                  </a:lnTo>
                  <a:lnTo>
                    <a:pt x="2631556" y="933449"/>
                  </a:lnTo>
                  <a:lnTo>
                    <a:pt x="2629592" y="935232"/>
                  </a:lnTo>
                  <a:lnTo>
                    <a:pt x="2588781" y="952137"/>
                  </a:lnTo>
                  <a:lnTo>
                    <a:pt x="2581274" y="952499"/>
                  </a:lnTo>
                  <a:close/>
                </a:path>
                <a:path w="2657474" h="952500">
                  <a:moveTo>
                    <a:pt x="2631556" y="933449"/>
                  </a:moveTo>
                  <a:lnTo>
                    <a:pt x="2585027" y="933449"/>
                  </a:lnTo>
                  <a:lnTo>
                    <a:pt x="2588743" y="933083"/>
                  </a:lnTo>
                  <a:lnTo>
                    <a:pt x="2596104" y="931619"/>
                  </a:lnTo>
                  <a:lnTo>
                    <a:pt x="2630877" y="904930"/>
                  </a:lnTo>
                  <a:lnTo>
                    <a:pt x="2638424" y="880052"/>
                  </a:lnTo>
                  <a:lnTo>
                    <a:pt x="2638424" y="72447"/>
                  </a:lnTo>
                  <a:lnTo>
                    <a:pt x="2619032" y="33135"/>
                  </a:lnTo>
                  <a:lnTo>
                    <a:pt x="2585027" y="19049"/>
                  </a:lnTo>
                  <a:lnTo>
                    <a:pt x="2631556" y="19049"/>
                  </a:lnTo>
                  <a:lnTo>
                    <a:pt x="2654212" y="54113"/>
                  </a:lnTo>
                  <a:lnTo>
                    <a:pt x="2657474" y="876299"/>
                  </a:lnTo>
                  <a:lnTo>
                    <a:pt x="2657114" y="883768"/>
                  </a:lnTo>
                  <a:lnTo>
                    <a:pt x="2640207" y="924617"/>
                  </a:lnTo>
                  <a:lnTo>
                    <a:pt x="2635156" y="930181"/>
                  </a:lnTo>
                  <a:lnTo>
                    <a:pt x="2631556" y="933449"/>
                  </a:lnTo>
                  <a:close/>
                </a:path>
              </a:pathLst>
            </a:custGeom>
            <a:solidFill>
              <a:srgbClr val="D9A520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2" name="object 4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72349" y="3494514"/>
              <a:ext cx="228600" cy="229760"/>
            </a:xfrm>
            <a:prstGeom prst="rect">
              <a:avLst/>
            </a:prstGeom>
          </p:spPr>
        </p:pic>
      </p:grpSp>
      <p:sp>
        <p:nvSpPr>
          <p:cNvPr id="43" name="object 43" descr=""/>
          <p:cNvSpPr txBox="1"/>
          <p:nvPr/>
        </p:nvSpPr>
        <p:spPr>
          <a:xfrm>
            <a:off x="6879381" y="3820398"/>
            <a:ext cx="1205230" cy="3613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43815">
              <a:lnSpc>
                <a:spcPct val="100000"/>
              </a:lnSpc>
              <a:spcBef>
                <a:spcPts val="114"/>
              </a:spcBef>
            </a:pPr>
            <a:r>
              <a:rPr dirty="0" sz="1150" spc="-60" b="1">
                <a:solidFill>
                  <a:srgbClr val="FEF2C7"/>
                </a:solidFill>
                <a:latin typeface="Roboto"/>
                <a:cs typeface="Roboto"/>
              </a:rPr>
              <a:t>Spread</a:t>
            </a:r>
            <a:r>
              <a:rPr dirty="0" sz="1150" spc="-20" b="1">
                <a:solidFill>
                  <a:srgbClr val="FEF2C7"/>
                </a:solidFill>
                <a:latin typeface="Roboto"/>
                <a:cs typeface="Roboto"/>
              </a:rPr>
              <a:t> </a:t>
            </a:r>
            <a:r>
              <a:rPr dirty="0" sz="1150" spc="-35" b="1">
                <a:solidFill>
                  <a:srgbClr val="FEF2C7"/>
                </a:solidFill>
                <a:latin typeface="Roboto"/>
                <a:cs typeface="Roboto"/>
              </a:rPr>
              <a:t>Awareness</a:t>
            </a:r>
            <a:endParaRPr sz="11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1000" spc="-55">
                <a:solidFill>
                  <a:srgbClr val="FDE68A"/>
                </a:solidFill>
                <a:latin typeface="Roboto"/>
                <a:cs typeface="Roboto"/>
              </a:rPr>
              <a:t>Share</a:t>
            </a:r>
            <a:r>
              <a:rPr dirty="0" sz="1000" spc="-25">
                <a:solidFill>
                  <a:srgbClr val="FDE68A"/>
                </a:solidFill>
                <a:latin typeface="Roboto"/>
                <a:cs typeface="Roboto"/>
              </a:rPr>
              <a:t> </a:t>
            </a:r>
            <a:r>
              <a:rPr dirty="0" sz="1000" spc="-70">
                <a:solidFill>
                  <a:srgbClr val="FDE68A"/>
                </a:solidFill>
                <a:latin typeface="Roboto"/>
                <a:cs typeface="Roboto"/>
              </a:rPr>
              <a:t>&amp;</a:t>
            </a:r>
            <a:r>
              <a:rPr dirty="0" sz="1000" spc="-20">
                <a:solidFill>
                  <a:srgbClr val="FDE68A"/>
                </a:solidFill>
                <a:latin typeface="Roboto"/>
                <a:cs typeface="Roboto"/>
              </a:rPr>
              <a:t> </a:t>
            </a:r>
            <a:r>
              <a:rPr dirty="0" sz="1000" spc="-55">
                <a:solidFill>
                  <a:srgbClr val="FDE68A"/>
                </a:solidFill>
                <a:latin typeface="Roboto"/>
                <a:cs typeface="Roboto"/>
              </a:rPr>
              <a:t>educate</a:t>
            </a:r>
            <a:r>
              <a:rPr dirty="0" sz="1000" spc="-25">
                <a:solidFill>
                  <a:srgbClr val="FDE68A"/>
                </a:solidFill>
                <a:latin typeface="Roboto"/>
                <a:cs typeface="Roboto"/>
              </a:rPr>
              <a:t> </a:t>
            </a:r>
            <a:r>
              <a:rPr dirty="0" sz="1000" spc="-35">
                <a:solidFill>
                  <a:srgbClr val="FDE68A"/>
                </a:solidFill>
                <a:latin typeface="Roboto"/>
                <a:cs typeface="Roboto"/>
              </a:rPr>
              <a:t>others</a:t>
            </a:r>
            <a:endParaRPr sz="1000">
              <a:latin typeface="Roboto"/>
              <a:cs typeface="Roboto"/>
            </a:endParaRPr>
          </a:p>
        </p:txBody>
      </p:sp>
      <p:grpSp>
        <p:nvGrpSpPr>
          <p:cNvPr id="44" name="object 44" descr=""/>
          <p:cNvGrpSpPr/>
          <p:nvPr/>
        </p:nvGrpSpPr>
        <p:grpSpPr>
          <a:xfrm>
            <a:off x="1219199" y="4467224"/>
            <a:ext cx="9753600" cy="1066800"/>
            <a:chOff x="1219199" y="4467224"/>
            <a:chExt cx="9753600" cy="1066800"/>
          </a:xfrm>
        </p:grpSpPr>
        <p:sp>
          <p:nvSpPr>
            <p:cNvPr id="45" name="object 45" descr=""/>
            <p:cNvSpPr/>
            <p:nvPr/>
          </p:nvSpPr>
          <p:spPr>
            <a:xfrm>
              <a:off x="1219199" y="4467224"/>
              <a:ext cx="9753600" cy="1066800"/>
            </a:xfrm>
            <a:custGeom>
              <a:avLst/>
              <a:gdLst/>
              <a:ahLst/>
              <a:cxnLst/>
              <a:rect l="l" t="t" r="r" b="b"/>
              <a:pathLst>
                <a:path w="9753600" h="1066800">
                  <a:moveTo>
                    <a:pt x="9682402" y="1066799"/>
                  </a:moveTo>
                  <a:lnTo>
                    <a:pt x="71196" y="1066799"/>
                  </a:lnTo>
                  <a:lnTo>
                    <a:pt x="66241" y="1066310"/>
                  </a:lnTo>
                  <a:lnTo>
                    <a:pt x="29705" y="1051177"/>
                  </a:lnTo>
                  <a:lnTo>
                    <a:pt x="3885" y="1015137"/>
                  </a:lnTo>
                  <a:lnTo>
                    <a:pt x="0" y="995602"/>
                  </a:lnTo>
                  <a:lnTo>
                    <a:pt x="0" y="990599"/>
                  </a:lnTo>
                  <a:lnTo>
                    <a:pt x="0" y="71196"/>
                  </a:lnTo>
                  <a:lnTo>
                    <a:pt x="15621" y="29704"/>
                  </a:lnTo>
                  <a:lnTo>
                    <a:pt x="51662" y="3885"/>
                  </a:lnTo>
                  <a:lnTo>
                    <a:pt x="71196" y="0"/>
                  </a:lnTo>
                  <a:lnTo>
                    <a:pt x="9682402" y="0"/>
                  </a:lnTo>
                  <a:lnTo>
                    <a:pt x="9723891" y="15621"/>
                  </a:lnTo>
                  <a:lnTo>
                    <a:pt x="9749712" y="51661"/>
                  </a:lnTo>
                  <a:lnTo>
                    <a:pt x="9753598" y="71196"/>
                  </a:lnTo>
                  <a:lnTo>
                    <a:pt x="9753598" y="995602"/>
                  </a:lnTo>
                  <a:lnTo>
                    <a:pt x="9737975" y="1037094"/>
                  </a:lnTo>
                  <a:lnTo>
                    <a:pt x="9701935" y="1062913"/>
                  </a:lnTo>
                  <a:lnTo>
                    <a:pt x="9687356" y="1066310"/>
                  </a:lnTo>
                  <a:lnTo>
                    <a:pt x="9682402" y="1066799"/>
                  </a:lnTo>
                  <a:close/>
                </a:path>
              </a:pathLst>
            </a:custGeom>
            <a:solidFill>
              <a:srgbClr val="000000">
                <a:alpha val="501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6" name="object 4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24374" y="4676774"/>
              <a:ext cx="171449" cy="171449"/>
            </a:xfrm>
            <a:prstGeom prst="rect">
              <a:avLst/>
            </a:prstGeom>
          </p:spPr>
        </p:pic>
      </p:grpSp>
      <p:sp>
        <p:nvSpPr>
          <p:cNvPr id="47" name="object 47" descr=""/>
          <p:cNvSpPr txBox="1"/>
          <p:nvPr/>
        </p:nvSpPr>
        <p:spPr>
          <a:xfrm>
            <a:off x="4758878" y="4609745"/>
            <a:ext cx="2922270" cy="262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50" spc="-145" b="1">
                <a:solidFill>
                  <a:srgbClr val="FEF2C7"/>
                </a:solidFill>
                <a:latin typeface="Arial"/>
                <a:cs typeface="Arial"/>
              </a:rPr>
              <a:t>Leading</a:t>
            </a:r>
            <a:r>
              <a:rPr dirty="0" sz="1550" spc="-40" b="1">
                <a:solidFill>
                  <a:srgbClr val="FEF2C7"/>
                </a:solidFill>
                <a:latin typeface="Arial"/>
                <a:cs typeface="Arial"/>
              </a:rPr>
              <a:t> </a:t>
            </a:r>
            <a:r>
              <a:rPr dirty="0" sz="1550" spc="-145" b="1">
                <a:solidFill>
                  <a:srgbClr val="FEF2C7"/>
                </a:solidFill>
                <a:latin typeface="Arial"/>
                <a:cs typeface="Arial"/>
              </a:rPr>
              <a:t>Conservation</a:t>
            </a:r>
            <a:r>
              <a:rPr dirty="0" sz="1550" spc="-35" b="1">
                <a:solidFill>
                  <a:srgbClr val="FEF2C7"/>
                </a:solidFill>
                <a:latin typeface="Arial"/>
                <a:cs typeface="Arial"/>
              </a:rPr>
              <a:t> </a:t>
            </a:r>
            <a:r>
              <a:rPr dirty="0" sz="1550" spc="-110" b="1">
                <a:solidFill>
                  <a:srgbClr val="FEF2C7"/>
                </a:solidFill>
                <a:latin typeface="Arial"/>
                <a:cs typeface="Arial"/>
              </a:rPr>
              <a:t>Organizations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48" name="object 48" descr=""/>
          <p:cNvGrpSpPr/>
          <p:nvPr/>
        </p:nvGrpSpPr>
        <p:grpSpPr>
          <a:xfrm>
            <a:off x="2409996" y="5000624"/>
            <a:ext cx="4959985" cy="171450"/>
            <a:chOff x="2409996" y="5000624"/>
            <a:chExt cx="4959985" cy="171450"/>
          </a:xfrm>
        </p:grpSpPr>
        <p:pic>
          <p:nvPicPr>
            <p:cNvPr id="49" name="object 49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09996" y="5011687"/>
              <a:ext cx="171102" cy="149671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10124" y="5010703"/>
              <a:ext cx="171449" cy="150654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219949" y="5000624"/>
              <a:ext cx="150018" cy="171449"/>
            </a:xfrm>
            <a:prstGeom prst="rect">
              <a:avLst/>
            </a:prstGeom>
          </p:spPr>
        </p:pic>
      </p:grpSp>
      <p:sp>
        <p:nvSpPr>
          <p:cNvPr id="52" name="object 52" descr=""/>
          <p:cNvSpPr txBox="1"/>
          <p:nvPr/>
        </p:nvSpPr>
        <p:spPr>
          <a:xfrm>
            <a:off x="1785143" y="5203623"/>
            <a:ext cx="142113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5" b="1">
                <a:solidFill>
                  <a:srgbClr val="FEF2C7"/>
                </a:solidFill>
                <a:latin typeface="Roboto"/>
                <a:cs typeface="Roboto"/>
              </a:rPr>
              <a:t>African</a:t>
            </a:r>
            <a:r>
              <a:rPr dirty="0" sz="1000" b="1">
                <a:solidFill>
                  <a:srgbClr val="FEF2C7"/>
                </a:solidFill>
                <a:latin typeface="Roboto"/>
                <a:cs typeface="Roboto"/>
              </a:rPr>
              <a:t> </a:t>
            </a:r>
            <a:r>
              <a:rPr dirty="0" sz="1000" spc="-50" b="1">
                <a:solidFill>
                  <a:srgbClr val="FEF2C7"/>
                </a:solidFill>
                <a:latin typeface="Roboto"/>
                <a:cs typeface="Roboto"/>
              </a:rPr>
              <a:t>Wildlife</a:t>
            </a:r>
            <a:r>
              <a:rPr dirty="0" sz="1000" b="1">
                <a:solidFill>
                  <a:srgbClr val="FEF2C7"/>
                </a:solidFill>
                <a:latin typeface="Roboto"/>
                <a:cs typeface="Roboto"/>
              </a:rPr>
              <a:t> </a:t>
            </a:r>
            <a:r>
              <a:rPr dirty="0" sz="1000" spc="-50" b="1">
                <a:solidFill>
                  <a:srgbClr val="FEF2C7"/>
                </a:solidFill>
                <a:latin typeface="Roboto"/>
                <a:cs typeface="Roboto"/>
              </a:rPr>
              <a:t>Foundation</a:t>
            </a:r>
            <a:endParaRPr sz="1000">
              <a:latin typeface="Roboto"/>
              <a:cs typeface="Roboto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4384724" y="5203623"/>
            <a:ext cx="102235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60" b="1">
                <a:solidFill>
                  <a:srgbClr val="FEF2C7"/>
                </a:solidFill>
                <a:latin typeface="Roboto"/>
                <a:cs typeface="Roboto"/>
              </a:rPr>
              <a:t>World</a:t>
            </a:r>
            <a:r>
              <a:rPr dirty="0" sz="1000" spc="-15" b="1">
                <a:solidFill>
                  <a:srgbClr val="FEF2C7"/>
                </a:solidFill>
                <a:latin typeface="Roboto"/>
                <a:cs typeface="Roboto"/>
              </a:rPr>
              <a:t> </a:t>
            </a:r>
            <a:r>
              <a:rPr dirty="0" sz="1000" spc="-50" b="1">
                <a:solidFill>
                  <a:srgbClr val="FEF2C7"/>
                </a:solidFill>
                <a:latin typeface="Roboto"/>
                <a:cs typeface="Roboto"/>
              </a:rPr>
              <a:t>Wildlife</a:t>
            </a:r>
            <a:r>
              <a:rPr dirty="0" sz="1000" spc="-10" b="1">
                <a:solidFill>
                  <a:srgbClr val="FEF2C7"/>
                </a:solidFill>
                <a:latin typeface="Roboto"/>
                <a:cs typeface="Roboto"/>
              </a:rPr>
              <a:t> </a:t>
            </a:r>
            <a:r>
              <a:rPr dirty="0" sz="1000" spc="-40" b="1">
                <a:solidFill>
                  <a:srgbClr val="FEF2C7"/>
                </a:solidFill>
                <a:latin typeface="Roboto"/>
                <a:cs typeface="Roboto"/>
              </a:rPr>
              <a:t>Fund</a:t>
            </a:r>
            <a:endParaRPr sz="1000">
              <a:latin typeface="Roboto"/>
              <a:cs typeface="Roboto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6934001" y="5203623"/>
            <a:ext cx="72453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5" b="1">
                <a:solidFill>
                  <a:srgbClr val="FEF2C7"/>
                </a:solidFill>
                <a:latin typeface="Roboto"/>
                <a:cs typeface="Roboto"/>
              </a:rPr>
              <a:t>African</a:t>
            </a:r>
            <a:r>
              <a:rPr dirty="0" sz="1000" spc="-5" b="1">
                <a:solidFill>
                  <a:srgbClr val="FEF2C7"/>
                </a:solidFill>
                <a:latin typeface="Roboto"/>
                <a:cs typeface="Roboto"/>
              </a:rPr>
              <a:t> </a:t>
            </a:r>
            <a:r>
              <a:rPr dirty="0" sz="1000" spc="-50" b="1">
                <a:solidFill>
                  <a:srgbClr val="FEF2C7"/>
                </a:solidFill>
                <a:latin typeface="Roboto"/>
                <a:cs typeface="Roboto"/>
              </a:rPr>
              <a:t>Parks</a:t>
            </a:r>
            <a:endParaRPr sz="1000">
              <a:latin typeface="Roboto"/>
              <a:cs typeface="Roboto"/>
            </a:endParaRPr>
          </a:p>
        </p:txBody>
      </p:sp>
      <p:grpSp>
        <p:nvGrpSpPr>
          <p:cNvPr id="55" name="object 55" descr=""/>
          <p:cNvGrpSpPr/>
          <p:nvPr/>
        </p:nvGrpSpPr>
        <p:grpSpPr>
          <a:xfrm>
            <a:off x="0" y="5014871"/>
            <a:ext cx="12192000" cy="2729230"/>
            <a:chOff x="0" y="5014871"/>
            <a:chExt cx="12192000" cy="2729230"/>
          </a:xfrm>
        </p:grpSpPr>
        <p:pic>
          <p:nvPicPr>
            <p:cNvPr id="56" name="object 5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610724" y="5014871"/>
              <a:ext cx="171449" cy="146488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343399" y="5686424"/>
              <a:ext cx="3505199" cy="495299"/>
            </a:xfrm>
            <a:prstGeom prst="rect">
              <a:avLst/>
            </a:prstGeom>
          </p:spPr>
        </p:pic>
        <p:pic>
          <p:nvPicPr>
            <p:cNvPr id="58" name="object 58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571598" y="5838846"/>
              <a:ext cx="171753" cy="171796"/>
            </a:xfrm>
            <a:prstGeom prst="rect">
              <a:avLst/>
            </a:prstGeom>
          </p:spPr>
        </p:pic>
        <p:pic>
          <p:nvPicPr>
            <p:cNvPr id="59" name="object 59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828800" y="6296024"/>
              <a:ext cx="8534399" cy="1219199"/>
            </a:xfrm>
            <a:prstGeom prst="rect">
              <a:avLst/>
            </a:prstGeom>
          </p:spPr>
        </p:pic>
        <p:sp>
          <p:nvSpPr>
            <p:cNvPr id="60" name="object 60" descr=""/>
            <p:cNvSpPr/>
            <p:nvPr/>
          </p:nvSpPr>
          <p:spPr>
            <a:xfrm>
              <a:off x="0" y="5686424"/>
              <a:ext cx="12192000" cy="2057400"/>
            </a:xfrm>
            <a:custGeom>
              <a:avLst/>
              <a:gdLst/>
              <a:ahLst/>
              <a:cxnLst/>
              <a:rect l="l" t="t" r="r" b="b"/>
              <a:pathLst>
                <a:path w="12192000" h="2057400">
                  <a:moveTo>
                    <a:pt x="12120802" y="2057399"/>
                  </a:moveTo>
                  <a:lnTo>
                    <a:pt x="71196" y="2057399"/>
                  </a:lnTo>
                  <a:lnTo>
                    <a:pt x="66241" y="2056911"/>
                  </a:lnTo>
                  <a:lnTo>
                    <a:pt x="29705" y="2041776"/>
                  </a:lnTo>
                  <a:lnTo>
                    <a:pt x="3885" y="2005737"/>
                  </a:lnTo>
                  <a:lnTo>
                    <a:pt x="0" y="1986202"/>
                  </a:lnTo>
                  <a:lnTo>
                    <a:pt x="0" y="1981199"/>
                  </a:lnTo>
                  <a:lnTo>
                    <a:pt x="0" y="71196"/>
                  </a:lnTo>
                  <a:lnTo>
                    <a:pt x="15621" y="29704"/>
                  </a:lnTo>
                  <a:lnTo>
                    <a:pt x="51662" y="3885"/>
                  </a:lnTo>
                  <a:lnTo>
                    <a:pt x="71196" y="0"/>
                  </a:lnTo>
                  <a:lnTo>
                    <a:pt x="12120802" y="0"/>
                  </a:lnTo>
                  <a:lnTo>
                    <a:pt x="12162292" y="15621"/>
                  </a:lnTo>
                  <a:lnTo>
                    <a:pt x="12188112" y="51660"/>
                  </a:lnTo>
                  <a:lnTo>
                    <a:pt x="12191997" y="71196"/>
                  </a:lnTo>
                  <a:lnTo>
                    <a:pt x="12191997" y="1986202"/>
                  </a:lnTo>
                  <a:lnTo>
                    <a:pt x="12176375" y="2027694"/>
                  </a:lnTo>
                  <a:lnTo>
                    <a:pt x="12140334" y="2053512"/>
                  </a:lnTo>
                  <a:lnTo>
                    <a:pt x="12125757" y="2056911"/>
                  </a:lnTo>
                  <a:lnTo>
                    <a:pt x="12120802" y="2057399"/>
                  </a:lnTo>
                  <a:close/>
                </a:path>
              </a:pathLst>
            </a:custGeom>
            <a:solidFill>
              <a:srgbClr val="000000">
                <a:alpha val="301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1" name="object 61" descr=""/>
          <p:cNvSpPr txBox="1"/>
          <p:nvPr/>
        </p:nvSpPr>
        <p:spPr>
          <a:xfrm>
            <a:off x="9300219" y="5203623"/>
            <a:ext cx="79248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70" b="1">
                <a:solidFill>
                  <a:srgbClr val="FEF2C7"/>
                </a:solidFill>
                <a:latin typeface="Roboto"/>
                <a:cs typeface="Roboto"/>
              </a:rPr>
              <a:t>Save</a:t>
            </a:r>
            <a:r>
              <a:rPr dirty="0" sz="1000" spc="-10" b="1">
                <a:solidFill>
                  <a:srgbClr val="FEF2C7"/>
                </a:solidFill>
                <a:latin typeface="Roboto"/>
                <a:cs typeface="Roboto"/>
              </a:rPr>
              <a:t> </a:t>
            </a:r>
            <a:r>
              <a:rPr dirty="0" sz="1000" spc="-55" b="1">
                <a:solidFill>
                  <a:srgbClr val="FEF2C7"/>
                </a:solidFill>
                <a:latin typeface="Roboto"/>
                <a:cs typeface="Roboto"/>
              </a:rPr>
              <a:t>the</a:t>
            </a:r>
            <a:r>
              <a:rPr dirty="0" sz="1000" spc="-5" b="1">
                <a:solidFill>
                  <a:srgbClr val="FEF2C7"/>
                </a:solidFill>
                <a:latin typeface="Roboto"/>
                <a:cs typeface="Roboto"/>
              </a:rPr>
              <a:t> </a:t>
            </a:r>
            <a:r>
              <a:rPr dirty="0" sz="1000" spc="-40" b="1">
                <a:solidFill>
                  <a:srgbClr val="FEF2C7"/>
                </a:solidFill>
                <a:latin typeface="Roboto"/>
                <a:cs typeface="Roboto"/>
              </a:rPr>
              <a:t>Rhino</a:t>
            </a:r>
            <a:endParaRPr sz="1000">
              <a:latin typeface="Roboto"/>
              <a:cs typeface="Roboto"/>
            </a:endParaRPr>
          </a:p>
        </p:txBody>
      </p:sp>
      <p:sp>
        <p:nvSpPr>
          <p:cNvPr id="62" name="object 62" descr=""/>
          <p:cNvSpPr txBox="1"/>
          <p:nvPr/>
        </p:nvSpPr>
        <p:spPr>
          <a:xfrm>
            <a:off x="3975298" y="5787721"/>
            <a:ext cx="4241800" cy="10356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47650">
              <a:lnSpc>
                <a:spcPct val="100000"/>
              </a:lnSpc>
              <a:spcBef>
                <a:spcPts val="100"/>
              </a:spcBef>
            </a:pPr>
            <a:r>
              <a:rPr dirty="0" sz="1500" spc="-95" b="1">
                <a:solidFill>
                  <a:srgbClr val="FFFFFF"/>
                </a:solidFill>
                <a:latin typeface="Roboto"/>
                <a:cs typeface="Roboto"/>
              </a:rPr>
              <a:t>Together</a:t>
            </a:r>
            <a:r>
              <a:rPr dirty="0" sz="1500" spc="-25" b="1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500" spc="-125" b="1">
                <a:solidFill>
                  <a:srgbClr val="FFFFFF"/>
                </a:solidFill>
                <a:latin typeface="Roboto"/>
                <a:cs typeface="Roboto"/>
              </a:rPr>
              <a:t>We</a:t>
            </a:r>
            <a:r>
              <a:rPr dirty="0" sz="1500" spc="-25" b="1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500" spc="-100" b="1">
                <a:solidFill>
                  <a:srgbClr val="FFFFFF"/>
                </a:solidFill>
                <a:latin typeface="Roboto"/>
                <a:cs typeface="Roboto"/>
              </a:rPr>
              <a:t>Can</a:t>
            </a:r>
            <a:r>
              <a:rPr dirty="0" sz="1500" spc="-25" b="1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500" spc="-110" b="1">
                <a:solidFill>
                  <a:srgbClr val="FFFFFF"/>
                </a:solidFill>
                <a:latin typeface="Roboto"/>
                <a:cs typeface="Roboto"/>
              </a:rPr>
              <a:t>Make</a:t>
            </a:r>
            <a:r>
              <a:rPr dirty="0" sz="1500" spc="-25" b="1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500" spc="-95" b="1">
                <a:solidFill>
                  <a:srgbClr val="FFFFFF"/>
                </a:solidFill>
                <a:latin typeface="Roboto"/>
                <a:cs typeface="Roboto"/>
              </a:rPr>
              <a:t>a</a:t>
            </a:r>
            <a:r>
              <a:rPr dirty="0" sz="1500" spc="-25" b="1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500" spc="-10" b="1">
                <a:solidFill>
                  <a:srgbClr val="FFFFFF"/>
                </a:solidFill>
                <a:latin typeface="Roboto"/>
                <a:cs typeface="Roboto"/>
              </a:rPr>
              <a:t>Difference!</a:t>
            </a:r>
            <a:endParaRPr sz="1500">
              <a:latin typeface="Roboto"/>
              <a:cs typeface="Roboto"/>
            </a:endParaRPr>
          </a:p>
          <a:p>
            <a:pPr>
              <a:lnSpc>
                <a:spcPct val="100000"/>
              </a:lnSpc>
            </a:pPr>
            <a:endParaRPr sz="135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1110"/>
              </a:spcBef>
            </a:pPr>
            <a:endParaRPr sz="13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</a:pPr>
            <a:r>
              <a:rPr dirty="0" sz="1500" spc="-80" b="1">
                <a:solidFill>
                  <a:srgbClr val="FFFFFF"/>
                </a:solidFill>
                <a:latin typeface="Roboto"/>
                <a:cs typeface="Roboto"/>
              </a:rPr>
              <a:t>"For</a:t>
            </a:r>
            <a:r>
              <a:rPr dirty="0" sz="1500" spc="-20" b="1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500" spc="-85" b="1">
                <a:solidFill>
                  <a:srgbClr val="FFFFFF"/>
                </a:solidFill>
                <a:latin typeface="Roboto"/>
                <a:cs typeface="Roboto"/>
              </a:rPr>
              <a:t>Future</a:t>
            </a:r>
            <a:r>
              <a:rPr dirty="0" sz="1500" spc="-20" b="1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Roboto"/>
                <a:cs typeface="Roboto"/>
              </a:rPr>
              <a:t>Generations</a:t>
            </a:r>
            <a:r>
              <a:rPr dirty="0" sz="1500" spc="-20" b="1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500" spc="-85" b="1">
                <a:solidFill>
                  <a:srgbClr val="FFFFFF"/>
                </a:solidFill>
                <a:latin typeface="Roboto"/>
                <a:cs typeface="Roboto"/>
              </a:rPr>
              <a:t>to</a:t>
            </a:r>
            <a:r>
              <a:rPr dirty="0" sz="1500" spc="-15" b="1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Roboto"/>
                <a:cs typeface="Roboto"/>
              </a:rPr>
              <a:t>Experience</a:t>
            </a:r>
            <a:r>
              <a:rPr dirty="0" sz="1500" spc="-20" b="1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Roboto"/>
                <a:cs typeface="Roboto"/>
              </a:rPr>
              <a:t>Africa's</a:t>
            </a:r>
            <a:r>
              <a:rPr dirty="0" sz="1500" spc="-20" b="1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500" spc="-75" b="1">
                <a:solidFill>
                  <a:srgbClr val="FFFFFF"/>
                </a:solidFill>
                <a:latin typeface="Roboto"/>
                <a:cs typeface="Roboto"/>
              </a:rPr>
              <a:t>Wonder"</a:t>
            </a:r>
            <a:endParaRPr sz="1500">
              <a:latin typeface="Roboto"/>
              <a:cs typeface="Roboto"/>
            </a:endParaRPr>
          </a:p>
        </p:txBody>
      </p:sp>
      <p:grpSp>
        <p:nvGrpSpPr>
          <p:cNvPr id="63" name="object 63" descr=""/>
          <p:cNvGrpSpPr/>
          <p:nvPr/>
        </p:nvGrpSpPr>
        <p:grpSpPr>
          <a:xfrm>
            <a:off x="4076700" y="7572375"/>
            <a:ext cx="7924800" cy="323850"/>
            <a:chOff x="4076700" y="7572375"/>
            <a:chExt cx="7924800" cy="323850"/>
          </a:xfrm>
        </p:grpSpPr>
        <p:pic>
          <p:nvPicPr>
            <p:cNvPr id="64" name="object 64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076700" y="7797403"/>
              <a:ext cx="116681" cy="83343"/>
            </a:xfrm>
            <a:prstGeom prst="rect">
              <a:avLst/>
            </a:prstGeom>
          </p:spPr>
        </p:pic>
        <p:pic>
          <p:nvPicPr>
            <p:cNvPr id="65" name="object 65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991475" y="7797403"/>
              <a:ext cx="116681" cy="83343"/>
            </a:xfrm>
            <a:prstGeom prst="rect">
              <a:avLst/>
            </a:prstGeom>
          </p:spPr>
        </p:pic>
        <p:sp>
          <p:nvSpPr>
            <p:cNvPr id="66" name="object 66" descr=""/>
            <p:cNvSpPr/>
            <p:nvPr/>
          </p:nvSpPr>
          <p:spPr>
            <a:xfrm>
              <a:off x="10410824" y="7572375"/>
              <a:ext cx="1590675" cy="323850"/>
            </a:xfrm>
            <a:custGeom>
              <a:avLst/>
              <a:gdLst/>
              <a:ahLst/>
              <a:cxnLst/>
              <a:rect l="l" t="t" r="r" b="b"/>
              <a:pathLst>
                <a:path w="1590675" h="323850">
                  <a:moveTo>
                    <a:pt x="1557627" y="323849"/>
                  </a:moveTo>
                  <a:lnTo>
                    <a:pt x="33047" y="323849"/>
                  </a:lnTo>
                  <a:lnTo>
                    <a:pt x="28187" y="322883"/>
                  </a:lnTo>
                  <a:lnTo>
                    <a:pt x="966" y="295662"/>
                  </a:lnTo>
                  <a:lnTo>
                    <a:pt x="0" y="290802"/>
                  </a:lnTo>
                  <a:lnTo>
                    <a:pt x="0" y="285749"/>
                  </a:lnTo>
                  <a:lnTo>
                    <a:pt x="0" y="33047"/>
                  </a:lnTo>
                  <a:lnTo>
                    <a:pt x="28187" y="966"/>
                  </a:lnTo>
                  <a:lnTo>
                    <a:pt x="33047" y="0"/>
                  </a:lnTo>
                  <a:lnTo>
                    <a:pt x="1557627" y="0"/>
                  </a:lnTo>
                  <a:lnTo>
                    <a:pt x="1589707" y="28187"/>
                  </a:lnTo>
                  <a:lnTo>
                    <a:pt x="1590674" y="33047"/>
                  </a:lnTo>
                  <a:lnTo>
                    <a:pt x="1590674" y="290802"/>
                  </a:lnTo>
                  <a:lnTo>
                    <a:pt x="1562487" y="322883"/>
                  </a:lnTo>
                  <a:lnTo>
                    <a:pt x="1557627" y="323849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7" name="object 67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525124" y="7667624"/>
              <a:ext cx="133349" cy="133349"/>
            </a:xfrm>
            <a:prstGeom prst="rect">
              <a:avLst/>
            </a:prstGeom>
          </p:spPr>
        </p:pic>
      </p:grpSp>
      <p:sp>
        <p:nvSpPr>
          <p:cNvPr id="68" name="object 68" descr=""/>
          <p:cNvSpPr txBox="1"/>
          <p:nvPr/>
        </p:nvSpPr>
        <p:spPr>
          <a:xfrm>
            <a:off x="4255141" y="7721082"/>
            <a:ext cx="3681729" cy="2089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200" spc="-130" i="1">
                <a:solidFill>
                  <a:srgbClr val="FDE68A"/>
                </a:solidFill>
                <a:latin typeface="Arial"/>
                <a:cs typeface="Arial"/>
              </a:rPr>
              <a:t>Every</a:t>
            </a:r>
            <a:r>
              <a:rPr dirty="0" sz="1200" spc="-40" i="1">
                <a:solidFill>
                  <a:srgbClr val="FDE68A"/>
                </a:solidFill>
                <a:latin typeface="Arial"/>
                <a:cs typeface="Arial"/>
              </a:rPr>
              <a:t> </a:t>
            </a:r>
            <a:r>
              <a:rPr dirty="0" sz="1200" spc="-70" i="1">
                <a:solidFill>
                  <a:srgbClr val="FDE68A"/>
                </a:solidFill>
                <a:latin typeface="Arial"/>
                <a:cs typeface="Arial"/>
              </a:rPr>
              <a:t>action</a:t>
            </a:r>
            <a:r>
              <a:rPr dirty="0" sz="1200" spc="-35" i="1">
                <a:solidFill>
                  <a:srgbClr val="FDE68A"/>
                </a:solidFill>
                <a:latin typeface="Arial"/>
                <a:cs typeface="Arial"/>
              </a:rPr>
              <a:t> </a:t>
            </a:r>
            <a:r>
              <a:rPr dirty="0" sz="1200" spc="-75" i="1">
                <a:solidFill>
                  <a:srgbClr val="FDE68A"/>
                </a:solidFill>
                <a:latin typeface="Arial"/>
                <a:cs typeface="Arial"/>
              </a:rPr>
              <a:t>counts.</a:t>
            </a:r>
            <a:r>
              <a:rPr dirty="0" sz="1200" spc="-35" i="1">
                <a:solidFill>
                  <a:srgbClr val="FDE68A"/>
                </a:solidFill>
                <a:latin typeface="Arial"/>
                <a:cs typeface="Arial"/>
              </a:rPr>
              <a:t> </a:t>
            </a:r>
            <a:r>
              <a:rPr dirty="0" sz="1200" spc="-130" i="1">
                <a:solidFill>
                  <a:srgbClr val="FDE68A"/>
                </a:solidFill>
                <a:latin typeface="Arial"/>
                <a:cs typeface="Arial"/>
              </a:rPr>
              <a:t>Every</a:t>
            </a:r>
            <a:r>
              <a:rPr dirty="0" sz="1200" spc="-35" i="1">
                <a:solidFill>
                  <a:srgbClr val="FDE68A"/>
                </a:solidFill>
                <a:latin typeface="Arial"/>
                <a:cs typeface="Arial"/>
              </a:rPr>
              <a:t> </a:t>
            </a:r>
            <a:r>
              <a:rPr dirty="0" sz="1200" spc="-90" i="1">
                <a:solidFill>
                  <a:srgbClr val="FDE68A"/>
                </a:solidFill>
                <a:latin typeface="Arial"/>
                <a:cs typeface="Arial"/>
              </a:rPr>
              <a:t>voice</a:t>
            </a:r>
            <a:r>
              <a:rPr dirty="0" sz="1200" spc="-35" i="1">
                <a:solidFill>
                  <a:srgbClr val="FDE68A"/>
                </a:solidFill>
                <a:latin typeface="Arial"/>
                <a:cs typeface="Arial"/>
              </a:rPr>
              <a:t> </a:t>
            </a:r>
            <a:r>
              <a:rPr dirty="0" sz="1200" spc="-70" i="1">
                <a:solidFill>
                  <a:srgbClr val="FDE68A"/>
                </a:solidFill>
                <a:latin typeface="Arial"/>
                <a:cs typeface="Arial"/>
              </a:rPr>
              <a:t>matters.</a:t>
            </a:r>
            <a:r>
              <a:rPr dirty="0" sz="1200" spc="-35" i="1">
                <a:solidFill>
                  <a:srgbClr val="FDE68A"/>
                </a:solidFill>
                <a:latin typeface="Arial"/>
                <a:cs typeface="Arial"/>
              </a:rPr>
              <a:t> </a:t>
            </a:r>
            <a:r>
              <a:rPr dirty="0" sz="1200" spc="-130" i="1">
                <a:solidFill>
                  <a:srgbClr val="FDE68A"/>
                </a:solidFill>
                <a:latin typeface="Arial"/>
                <a:cs typeface="Arial"/>
              </a:rPr>
              <a:t>Every</a:t>
            </a:r>
            <a:r>
              <a:rPr dirty="0" sz="1200" spc="-35" i="1">
                <a:solidFill>
                  <a:srgbClr val="FDE68A"/>
                </a:solidFill>
                <a:latin typeface="Arial"/>
                <a:cs typeface="Arial"/>
              </a:rPr>
              <a:t> </a:t>
            </a:r>
            <a:r>
              <a:rPr dirty="0" sz="1200" spc="-85" i="1">
                <a:solidFill>
                  <a:srgbClr val="FDE68A"/>
                </a:solidFill>
                <a:latin typeface="Arial"/>
                <a:cs typeface="Arial"/>
              </a:rPr>
              <a:t>donation</a:t>
            </a:r>
            <a:r>
              <a:rPr dirty="0" sz="1200" spc="-35" i="1">
                <a:solidFill>
                  <a:srgbClr val="FDE68A"/>
                </a:solidFill>
                <a:latin typeface="Arial"/>
                <a:cs typeface="Arial"/>
              </a:rPr>
              <a:t> </a:t>
            </a:r>
            <a:r>
              <a:rPr dirty="0" sz="1200" spc="-25" i="1">
                <a:solidFill>
                  <a:srgbClr val="FDE68A"/>
                </a:solidFill>
                <a:latin typeface="Arial"/>
                <a:cs typeface="Arial"/>
              </a:rPr>
              <a:t>helps.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69" name="object 69" descr=""/>
          <p:cNvSpPr txBox="1"/>
          <p:nvPr/>
        </p:nvSpPr>
        <p:spPr>
          <a:xfrm>
            <a:off x="10701138" y="7631257"/>
            <a:ext cx="1198880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00" spc="-75">
                <a:solidFill>
                  <a:srgbClr val="FFFFFF"/>
                </a:solidFill>
                <a:latin typeface="DejaVu Sans"/>
                <a:cs typeface="DejaVu Sans"/>
              </a:rPr>
              <a:t>Made</a:t>
            </a:r>
            <a:r>
              <a:rPr dirty="0" sz="1000" spc="-1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dirty="0" sz="1000" spc="-65">
                <a:solidFill>
                  <a:srgbClr val="FFFFFF"/>
                </a:solidFill>
                <a:latin typeface="DejaVu Sans"/>
                <a:cs typeface="DejaVu Sans"/>
              </a:rPr>
              <a:t>with</a:t>
            </a:r>
            <a:r>
              <a:rPr dirty="0" sz="1000" spc="-5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dirty="0" sz="1000" spc="-55">
                <a:solidFill>
                  <a:srgbClr val="FFFFFF"/>
                </a:solidFill>
                <a:latin typeface="DejaVu Sans"/>
                <a:cs typeface="DejaVu Sans"/>
              </a:rPr>
              <a:t>Genspark</a:t>
            </a:r>
            <a:endParaRPr sz="10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2025-06-04T16:38:14Z</dcterms:created>
  <dcterms:modified xsi:type="dcterms:W3CDTF">2025-06-04T16:38:14Z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2025-06-04T00:00:00Z</vt:filetime>
  </property>
  <property fmtid="{D5CDD505-2E9C-101B-9397-08002B2CF9AE}" pid="3" name="Producer">
    <vt:lpwstr>pypdf</vt:lpwstr>
  </property>
  <property fmtid="{D5CDD505-2E9C-101B-9397-08002B2CF9AE}" pid="4" name="LastSaved">
    <vt:filetime>2025-06-04T00:00:00Z</vt:filetime>
  </property>
</Properties>
</file>